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66B-AEF1-4CF6-8547-FE14B081851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3F25-203A-48E5-AEFF-9727F04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9" y="4632326"/>
            <a:ext cx="8435662" cy="570739"/>
          </a:xfrm>
        </p:spPr>
        <p:txBody>
          <a:bodyPr>
            <a:normAutofit/>
          </a:bodyPr>
          <a:lstStyle/>
          <a:p>
            <a:r>
              <a:rPr lang="en-US" dirty="0" smtClean="0"/>
              <a:t>Showing datasets of </a:t>
            </a:r>
            <a:r>
              <a:rPr lang="en-US" dirty="0" err="1" smtClean="0"/>
              <a:t>databricks</a:t>
            </a:r>
            <a:r>
              <a:rPr lang="en-US" dirty="0" smtClean="0"/>
              <a:t> using display and </a:t>
            </a:r>
            <a:r>
              <a:rPr lang="en-US" dirty="0" err="1" smtClean="0"/>
              <a:t>dbutils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35959" cy="44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3438658" cy="32197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Selecting query from </a:t>
            </a:r>
            <a:r>
              <a:rPr lang="en-US" sz="2000" dirty="0" err="1" smtClean="0"/>
              <a:t>tempview</a:t>
            </a:r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4" y="1"/>
            <a:ext cx="7354326" cy="412490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" y="3582830"/>
            <a:ext cx="6761407" cy="32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890975" cy="978794"/>
          </a:xfrm>
        </p:spPr>
        <p:txBody>
          <a:bodyPr>
            <a:normAutofit/>
          </a:bodyPr>
          <a:lstStyle/>
          <a:p>
            <a:r>
              <a:rPr lang="en-US" dirty="0" smtClean="0"/>
              <a:t>Result visualization using bar chary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1659373"/>
            <a:ext cx="10698912" cy="4374141"/>
          </a:xfrm>
        </p:spPr>
      </p:pic>
    </p:spTree>
    <p:extLst>
      <p:ext uri="{BB962C8B-B14F-4D97-AF65-F5344CB8AC3E}">
        <p14:creationId xmlns:p14="http://schemas.microsoft.com/office/powerpoint/2010/main" val="318821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9242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Result visualization using Pie chart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288"/>
            <a:ext cx="12061960" cy="4864658"/>
          </a:xfrm>
        </p:spPr>
      </p:pic>
    </p:spTree>
    <p:extLst>
      <p:ext uri="{BB962C8B-B14F-4D97-AF65-F5344CB8AC3E}">
        <p14:creationId xmlns:p14="http://schemas.microsoft.com/office/powerpoint/2010/main" val="274311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In </a:t>
            </a:r>
            <a:r>
              <a:rPr lang="en-US" sz="1800" dirty="0" err="1" smtClean="0">
                <a:latin typeface="+mn-lt"/>
              </a:rPr>
              <a:t>cmd</a:t>
            </a:r>
            <a:r>
              <a:rPr lang="en-US" sz="1800" dirty="0" smtClean="0">
                <a:latin typeface="+mn-lt"/>
              </a:rPr>
              <a:t> 16 - Creating array of 100 elements and converting it to dataset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In </a:t>
            </a:r>
            <a:r>
              <a:rPr lang="en-US" sz="1800" dirty="0" err="1" smtClean="0">
                <a:latin typeface="+mn-lt"/>
              </a:rPr>
              <a:t>cmd</a:t>
            </a:r>
            <a:r>
              <a:rPr lang="en-US" sz="1800" dirty="0" smtClean="0">
                <a:latin typeface="+mn-lt"/>
              </a:rPr>
              <a:t> 17 – converting </a:t>
            </a:r>
            <a:r>
              <a:rPr lang="en-US" sz="1800" dirty="0" err="1" smtClean="0">
                <a:latin typeface="+mn-lt"/>
              </a:rPr>
              <a:t>json</a:t>
            </a:r>
            <a:r>
              <a:rPr lang="en-US" sz="1800" dirty="0" smtClean="0">
                <a:latin typeface="+mn-lt"/>
              </a:rPr>
              <a:t> file to </a:t>
            </a:r>
            <a:r>
              <a:rPr lang="en-US" sz="1800" dirty="0" err="1" smtClean="0">
                <a:latin typeface="+mn-lt"/>
              </a:rPr>
              <a:t>untyped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dataframe</a:t>
            </a:r>
            <a:r>
              <a:rPr lang="en-US" sz="1800" dirty="0" smtClean="0">
                <a:latin typeface="+mn-lt"/>
              </a:rPr>
              <a:t> and found two columns  , age with type long and name with type string</a:t>
            </a:r>
            <a:endParaRPr lang="en-US" sz="1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413"/>
            <a:ext cx="11854421" cy="5167312"/>
          </a:xfrm>
        </p:spPr>
      </p:pic>
    </p:spTree>
    <p:extLst>
      <p:ext uri="{BB962C8B-B14F-4D97-AF65-F5344CB8AC3E}">
        <p14:creationId xmlns:p14="http://schemas.microsoft.com/office/powerpoint/2010/main" val="18314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238704" cy="103031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Importing </a:t>
            </a:r>
            <a:r>
              <a:rPr lang="en-US" sz="2000" dirty="0" err="1" smtClean="0">
                <a:latin typeface="+mn-lt"/>
              </a:rPr>
              <a:t>IoTDeviceData</a:t>
            </a:r>
            <a:r>
              <a:rPr lang="en-US" sz="2000" dirty="0" smtClean="0">
                <a:latin typeface="+mn-lt"/>
              </a:rPr>
              <a:t> from  </a:t>
            </a:r>
            <a:r>
              <a:rPr lang="en-US" sz="2000" dirty="0" err="1" smtClean="0">
                <a:latin typeface="+mn-lt"/>
              </a:rPr>
              <a:t>databricks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smtClean="0">
                <a:latin typeface="+mn-lt"/>
              </a:rPr>
              <a:t>datasets directory 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757"/>
            <a:ext cx="8409904" cy="5638243"/>
          </a:xfrm>
        </p:spPr>
      </p:pic>
    </p:spTree>
    <p:extLst>
      <p:ext uri="{BB962C8B-B14F-4D97-AF65-F5344CB8AC3E}">
        <p14:creationId xmlns:p14="http://schemas.microsoft.com/office/powerpoint/2010/main" val="97173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813701" cy="734096"/>
          </a:xfrm>
        </p:spPr>
        <p:txBody>
          <a:bodyPr/>
          <a:lstStyle/>
          <a:p>
            <a:r>
              <a:rPr lang="en-US" dirty="0" smtClean="0"/>
              <a:t>Displaying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1690688"/>
            <a:ext cx="10515600" cy="3704454"/>
          </a:xfrm>
        </p:spPr>
      </p:pic>
    </p:spTree>
    <p:extLst>
      <p:ext uri="{BB962C8B-B14F-4D97-AF65-F5344CB8AC3E}">
        <p14:creationId xmlns:p14="http://schemas.microsoft.com/office/powerpoint/2010/main" val="82229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08338"/>
          </a:xfrm>
        </p:spPr>
        <p:txBody>
          <a:bodyPr/>
          <a:lstStyle/>
          <a:p>
            <a:r>
              <a:rPr lang="en-US" dirty="0" smtClean="0"/>
              <a:t>Showing first 10 rows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371"/>
            <a:ext cx="11857347" cy="4071238"/>
          </a:xfrm>
        </p:spPr>
      </p:pic>
    </p:spTree>
    <p:extLst>
      <p:ext uri="{BB962C8B-B14F-4D97-AF65-F5344CB8AC3E}">
        <p14:creationId xmlns:p14="http://schemas.microsoft.com/office/powerpoint/2010/main" val="256596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75"/>
            <a:ext cx="10515600" cy="768216"/>
          </a:xfrm>
        </p:spPr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+mn-lt"/>
              </a:rPr>
              <a:t>In CMD </a:t>
            </a:r>
            <a:r>
              <a:rPr lang="en-US" sz="2400" dirty="0" smtClean="0">
                <a:solidFill>
                  <a:prstClr val="black"/>
                </a:solidFill>
                <a:latin typeface="+mn-lt"/>
              </a:rPr>
              <a:t>23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using (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createOrReplace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) function to show data in table form as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tempview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and to query data 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398"/>
            <a:ext cx="12192000" cy="5404602"/>
          </a:xfrm>
        </p:spPr>
      </p:pic>
    </p:spTree>
    <p:extLst>
      <p:ext uri="{BB962C8B-B14F-4D97-AF65-F5344CB8AC3E}">
        <p14:creationId xmlns:p14="http://schemas.microsoft.com/office/powerpoint/2010/main" val="257188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6823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" y="1239867"/>
            <a:ext cx="11951594" cy="4378265"/>
          </a:xfrm>
        </p:spPr>
      </p:pic>
    </p:spTree>
    <p:extLst>
      <p:ext uri="{BB962C8B-B14F-4D97-AF65-F5344CB8AC3E}">
        <p14:creationId xmlns:p14="http://schemas.microsoft.com/office/powerpoint/2010/main" val="21331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In </a:t>
            </a:r>
            <a:r>
              <a:rPr lang="en-US" sz="1600" dirty="0" err="1" smtClean="0">
                <a:latin typeface="+mn-lt"/>
              </a:rPr>
              <a:t>Cmd</a:t>
            </a:r>
            <a:r>
              <a:rPr lang="en-US" sz="1600" dirty="0" smtClean="0">
                <a:latin typeface="+mn-lt"/>
              </a:rPr>
              <a:t> 25 – saving my </a:t>
            </a:r>
            <a:r>
              <a:rPr lang="en-US" sz="1600" dirty="0" err="1" smtClean="0">
                <a:latin typeface="+mn-lt"/>
              </a:rPr>
              <a:t>iot_device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datset</a:t>
            </a:r>
            <a:r>
              <a:rPr lang="en-US" sz="1600" dirty="0" smtClean="0">
                <a:latin typeface="+mn-lt"/>
              </a:rPr>
              <a:t> as table in my database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in </a:t>
            </a:r>
            <a:r>
              <a:rPr lang="en-US" sz="1600" dirty="0" err="1" smtClean="0">
                <a:latin typeface="+mn-lt"/>
              </a:rPr>
              <a:t>Cmd</a:t>
            </a:r>
            <a:r>
              <a:rPr lang="en-US" sz="1600" dirty="0" smtClean="0">
                <a:latin typeface="+mn-lt"/>
              </a:rPr>
              <a:t> 26 -  Converting my file format to parquet format </a:t>
            </a:r>
            <a:br>
              <a:rPr lang="en-US" sz="1600" dirty="0" smtClean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" y="1539025"/>
            <a:ext cx="12181226" cy="5318975"/>
          </a:xfrm>
        </p:spPr>
      </p:pic>
    </p:spTree>
    <p:extLst>
      <p:ext uri="{BB962C8B-B14F-4D97-AF65-F5344CB8AC3E}">
        <p14:creationId xmlns:p14="http://schemas.microsoft.com/office/powerpoint/2010/main" val="14076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3" y="3825025"/>
            <a:ext cx="11356910" cy="17000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Reading README file and converting it to </a:t>
            </a:r>
            <a:r>
              <a:rPr lang="en-US" sz="2400" dirty="0" err="1" smtClean="0">
                <a:latin typeface="+mn-lt"/>
              </a:rPr>
              <a:t>dataframe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7683" cy="3129566"/>
          </a:xfrm>
        </p:spPr>
      </p:pic>
    </p:spTree>
    <p:extLst>
      <p:ext uri="{BB962C8B-B14F-4D97-AF65-F5344CB8AC3E}">
        <p14:creationId xmlns:p14="http://schemas.microsoft.com/office/powerpoint/2010/main" val="165071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" y="1027906"/>
            <a:ext cx="10448447" cy="5275442"/>
          </a:xfrm>
        </p:spPr>
      </p:pic>
    </p:spTree>
    <p:extLst>
      <p:ext uri="{BB962C8B-B14F-4D97-AF65-F5344CB8AC3E}">
        <p14:creationId xmlns:p14="http://schemas.microsoft.com/office/powerpoint/2010/main" val="32573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780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Showing all tables in spark using method spark .</a:t>
            </a:r>
            <a:r>
              <a:rPr lang="en-US" sz="2400" dirty="0" err="1" smtClean="0">
                <a:latin typeface="+mn-lt"/>
              </a:rPr>
              <a:t>sql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635"/>
            <a:ext cx="9905426" cy="4454595"/>
          </a:xfrm>
        </p:spPr>
      </p:pic>
    </p:spTree>
    <p:extLst>
      <p:ext uri="{BB962C8B-B14F-4D97-AF65-F5344CB8AC3E}">
        <p14:creationId xmlns:p14="http://schemas.microsoft.com/office/powerpoint/2010/main" val="26666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Counting README file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6" y="1690688"/>
            <a:ext cx="11020204" cy="3079446"/>
          </a:xfrm>
        </p:spPr>
      </p:pic>
    </p:spTree>
    <p:extLst>
      <p:ext uri="{BB962C8B-B14F-4D97-AF65-F5344CB8AC3E}">
        <p14:creationId xmlns:p14="http://schemas.microsoft.com/office/powerpoint/2010/main" val="258034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2727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Word counting using </a:t>
            </a:r>
            <a:r>
              <a:rPr lang="en-US" sz="1800" dirty="0" err="1" smtClean="0">
                <a:latin typeface="+mn-lt"/>
              </a:rPr>
              <a:t>flatMap</a:t>
            </a:r>
            <a:r>
              <a:rPr lang="en-US" sz="1800" dirty="0" smtClean="0">
                <a:latin typeface="+mn-lt"/>
              </a:rPr>
              <a:t> function that works line by line and sent it to map function that works on each word </a:t>
            </a:r>
            <a:endParaRPr lang="en-US" sz="1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448"/>
            <a:ext cx="12192000" cy="2526883"/>
          </a:xfrm>
        </p:spPr>
      </p:pic>
    </p:spTree>
    <p:extLst>
      <p:ext uri="{BB962C8B-B14F-4D97-AF65-F5344CB8AC3E}">
        <p14:creationId xmlns:p14="http://schemas.microsoft.com/office/powerpoint/2010/main" val="26252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93"/>
            <a:ext cx="12191999" cy="5602207"/>
          </a:xfrm>
        </p:spPr>
      </p:pic>
    </p:spTree>
    <p:extLst>
      <p:ext uri="{BB962C8B-B14F-4D97-AF65-F5344CB8AC3E}">
        <p14:creationId xmlns:p14="http://schemas.microsoft.com/office/powerpoint/2010/main" val="131490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76" y="0"/>
            <a:ext cx="8820955" cy="8454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Reading csv file and loading into data variable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3020"/>
            <a:ext cx="8886423" cy="6074980"/>
          </a:xfrm>
        </p:spPr>
      </p:pic>
    </p:spTree>
    <p:extLst>
      <p:ext uri="{BB962C8B-B14F-4D97-AF65-F5344CB8AC3E}">
        <p14:creationId xmlns:p14="http://schemas.microsoft.com/office/powerpoint/2010/main" val="241877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In </a:t>
            </a:r>
            <a:r>
              <a:rPr lang="en-US" sz="2000" dirty="0" err="1" smtClean="0">
                <a:latin typeface="+mn-lt"/>
              </a:rPr>
              <a:t>Cmd</a:t>
            </a:r>
            <a:r>
              <a:rPr lang="en-US" sz="2000" dirty="0" smtClean="0">
                <a:latin typeface="+mn-lt"/>
              </a:rPr>
              <a:t> 7 -   file counting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</a:t>
            </a:r>
            <a:r>
              <a:rPr lang="en-US" sz="2000" dirty="0" err="1" smtClean="0">
                <a:latin typeface="+mn-lt"/>
              </a:rPr>
              <a:t>Cmd</a:t>
            </a:r>
            <a:r>
              <a:rPr lang="en-US" sz="2000" dirty="0" smtClean="0">
                <a:latin typeface="+mn-lt"/>
              </a:rPr>
              <a:t> 8 – file counting after drop rows with missing values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887"/>
            <a:ext cx="9773163" cy="5127113"/>
          </a:xfrm>
        </p:spPr>
      </p:pic>
    </p:spTree>
    <p:extLst>
      <p:ext uri="{BB962C8B-B14F-4D97-AF65-F5344CB8AC3E}">
        <p14:creationId xmlns:p14="http://schemas.microsoft.com/office/powerpoint/2010/main" val="28114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303"/>
            <a:ext cx="11353800" cy="785611"/>
          </a:xfrm>
        </p:spPr>
        <p:txBody>
          <a:bodyPr/>
          <a:lstStyle/>
          <a:p>
            <a:r>
              <a:rPr lang="en-US" dirty="0" smtClean="0"/>
              <a:t>Showing first 10 rows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80"/>
            <a:ext cx="12192000" cy="3882980"/>
          </a:xfrm>
        </p:spPr>
      </p:pic>
    </p:spTree>
    <p:extLst>
      <p:ext uri="{BB962C8B-B14F-4D97-AF65-F5344CB8AC3E}">
        <p14:creationId xmlns:p14="http://schemas.microsoft.com/office/powerpoint/2010/main" val="7676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1743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+mn-lt"/>
              </a:rPr>
              <a:t>In </a:t>
            </a:r>
            <a:r>
              <a:rPr lang="en-US" sz="2400" dirty="0" err="1" smtClean="0">
                <a:latin typeface="+mn-lt"/>
              </a:rPr>
              <a:t>Cmd</a:t>
            </a:r>
            <a:r>
              <a:rPr lang="en-US" sz="2400" dirty="0" smtClean="0">
                <a:latin typeface="+mn-lt"/>
              </a:rPr>
              <a:t> 10 - Showing data in </a:t>
            </a:r>
            <a:r>
              <a:rPr lang="en-US" sz="2400" dirty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able form using display function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in </a:t>
            </a:r>
            <a:r>
              <a:rPr lang="en-US" sz="2400" dirty="0" err="1" smtClean="0">
                <a:latin typeface="+mn-lt"/>
              </a:rPr>
              <a:t>Cmd</a:t>
            </a:r>
            <a:r>
              <a:rPr lang="en-US" sz="2400" dirty="0" smtClean="0">
                <a:latin typeface="+mn-lt"/>
              </a:rPr>
              <a:t> 11 – using (</a:t>
            </a:r>
            <a:r>
              <a:rPr lang="en-US" sz="2400" dirty="0" err="1" smtClean="0">
                <a:latin typeface="+mn-lt"/>
              </a:rPr>
              <a:t>createOrReplace</a:t>
            </a:r>
            <a:r>
              <a:rPr lang="en-US" sz="2400" dirty="0" smtClean="0">
                <a:latin typeface="+mn-lt"/>
              </a:rPr>
              <a:t>) function to show data in table form as </a:t>
            </a:r>
            <a:r>
              <a:rPr lang="en-US" sz="2400" dirty="0" err="1" smtClean="0">
                <a:latin typeface="+mn-lt"/>
              </a:rPr>
              <a:t>tempview</a:t>
            </a:r>
            <a:r>
              <a:rPr lang="en-US" sz="2400" dirty="0" smtClean="0">
                <a:latin typeface="+mn-lt"/>
              </a:rPr>
              <a:t> and to </a:t>
            </a:r>
            <a:r>
              <a:rPr lang="en-US" sz="2200" dirty="0" smtClean="0">
                <a:latin typeface="+mn-lt"/>
              </a:rPr>
              <a:t>query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data 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36"/>
            <a:ext cx="9594761" cy="4907321"/>
          </a:xfrm>
        </p:spPr>
      </p:pic>
    </p:spTree>
    <p:extLst>
      <p:ext uri="{BB962C8B-B14F-4D97-AF65-F5344CB8AC3E}">
        <p14:creationId xmlns:p14="http://schemas.microsoft.com/office/powerpoint/2010/main" val="426929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</vt:lpstr>
      <vt:lpstr>Reading README file and converting it to dataframe</vt:lpstr>
      <vt:lpstr>Counting README file</vt:lpstr>
      <vt:lpstr>Word counting using flatMap function that works line by line and sent it to map function that works on each word </vt:lpstr>
      <vt:lpstr>PowerPoint Presentation</vt:lpstr>
      <vt:lpstr>Reading csv file and loading into data variable</vt:lpstr>
      <vt:lpstr>In Cmd 7 -   file counting  In Cmd 8 – file counting after drop rows with missing values</vt:lpstr>
      <vt:lpstr>Showing first 10 rows of data</vt:lpstr>
      <vt:lpstr>In Cmd 10 - Showing data in table form using display function in Cmd 11 – using (createOrReplace) function to show data in table form as tempview and to query data </vt:lpstr>
      <vt:lpstr>Selecting query from tempview</vt:lpstr>
      <vt:lpstr>Result visualization using bar chary</vt:lpstr>
      <vt:lpstr>Result visualization using Pie chart</vt:lpstr>
      <vt:lpstr>In cmd 16 - Creating array of 100 elements and converting it to dataset  In cmd 17 – converting json file to untyped dataframe and found two columns  , age with type long and name with type string</vt:lpstr>
      <vt:lpstr>Importing IoTDeviceData from  databricks/datasets directory </vt:lpstr>
      <vt:lpstr>Displaying data</vt:lpstr>
      <vt:lpstr>Showing first 10 rows of data</vt:lpstr>
      <vt:lpstr>In CMD 23 using (createOrReplace) function to show data in table form as tempview and to query data </vt:lpstr>
      <vt:lpstr>PowerPoint Presentation</vt:lpstr>
      <vt:lpstr>In Cmd 25 – saving my iot_device datset as table in my database in Cmd 26 -  Converting my file format to parquet format  </vt:lpstr>
      <vt:lpstr> </vt:lpstr>
      <vt:lpstr>Showing all tables in spark using method spark .sql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hp</cp:lastModifiedBy>
  <cp:revision>1</cp:revision>
  <dcterms:created xsi:type="dcterms:W3CDTF">2020-11-28T14:10:08Z</dcterms:created>
  <dcterms:modified xsi:type="dcterms:W3CDTF">2020-11-28T14:10:28Z</dcterms:modified>
</cp:coreProperties>
</file>