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D7-D063-C749-9ABF-EE7CDCD4F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Player </a:t>
            </a:r>
            <a:br>
              <a:rPr lang="en-US" dirty="0"/>
            </a:br>
            <a:r>
              <a:rPr lang="en-US" dirty="0"/>
              <a:t>Recommender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7DCA-8304-5F45-BBBF-D84B3D7D3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Abdulaziz Bardi</a:t>
            </a:r>
          </a:p>
        </p:txBody>
      </p:sp>
    </p:spTree>
    <p:extLst>
      <p:ext uri="{BB962C8B-B14F-4D97-AF65-F5344CB8AC3E}">
        <p14:creationId xmlns:p14="http://schemas.microsoft.com/office/powerpoint/2010/main" val="10927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448-D211-414C-B861-0692B77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75AF-520B-844C-BCDF-F3AFFB2B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and EDA: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Visualization: Matplotlib and Seaborn</a:t>
            </a:r>
          </a:p>
          <a:p>
            <a:r>
              <a:rPr lang="en-US" dirty="0"/>
              <a:t>Modeling: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37233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96-C897-304E-8349-36CCAA5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245E3-11F5-7843-9AE4-6841A901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8C-2BC2-0247-AA97-164C0DC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CF03-0CB9-7047-A85B-2969229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Goal: </a:t>
            </a:r>
          </a:p>
          <a:p>
            <a:r>
              <a:rPr lang="en-US" dirty="0"/>
              <a:t>Doing analysis and data manipulation to make the dataset better to read and understand as well as organizing the dataset.</a:t>
            </a:r>
          </a:p>
          <a:p>
            <a:r>
              <a:rPr lang="en-US" dirty="0"/>
              <a:t>Use the K-nearest neighbor model to recommend similar players in order to help team managers to determine the best players to buy to improve the team.</a:t>
            </a:r>
          </a:p>
          <a:p>
            <a:r>
              <a:rPr lang="en-US" dirty="0"/>
              <a:t>Classify players based on position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neighbors algorithm can used for classification and regression.</a:t>
            </a:r>
          </a:p>
          <a:p>
            <a:r>
              <a:rPr lang="en-US" dirty="0"/>
              <a:t>It was used as an unsupervised learning algorithm. </a:t>
            </a:r>
          </a:p>
          <a:p>
            <a:r>
              <a:rPr lang="en-US" dirty="0"/>
              <a:t>It works by finding distance between a query and data samples, and selecting the specified number of (K) closest to the query based on specified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- Naïve Bayes (NB)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63142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classify players by finding distance between a query and data samples, and selecting the specified number of (K) closest to the query.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092FF-652D-CA4D-A19F-BBD69C4AD22F}"/>
              </a:ext>
            </a:extLst>
          </p:cNvPr>
          <p:cNvSpPr txBox="1">
            <a:spLocks/>
          </p:cNvSpPr>
          <p:nvPr/>
        </p:nvSpPr>
        <p:spPr>
          <a:xfrm>
            <a:off x="5772839" y="2249487"/>
            <a:ext cx="52745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simple probabilistic classifier based on Bayes Theorem.</a:t>
            </a:r>
          </a:p>
          <a:p>
            <a:r>
              <a:rPr lang="en-US" dirty="0"/>
              <a:t>It classify players by calculating the probability of each player by class which he might belong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71E-0BAE-7448-B7EF-5E7D600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748E-DE66-1643-A388-32551A9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17,305 rows with 93 features. </a:t>
            </a:r>
          </a:p>
          <a:p>
            <a:r>
              <a:rPr lang="en-US" dirty="0"/>
              <a:t>9 Categorical features</a:t>
            </a:r>
          </a:p>
          <a:p>
            <a:r>
              <a:rPr lang="en-US" dirty="0"/>
              <a:t>Drop 47 unneeded features, remaining 46 features</a:t>
            </a:r>
          </a:p>
          <a:p>
            <a:r>
              <a:rPr lang="en-US" dirty="0"/>
              <a:t>Data was split it to train 80% and test 20%</a:t>
            </a:r>
          </a:p>
        </p:txBody>
      </p:sp>
    </p:spTree>
    <p:extLst>
      <p:ext uri="{BB962C8B-B14F-4D97-AF65-F5344CB8AC3E}">
        <p14:creationId xmlns:p14="http://schemas.microsoft.com/office/powerpoint/2010/main" val="172827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56830-C5A6-8B47-92AE-4B5382C4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6" y="2097086"/>
            <a:ext cx="5513736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C7C05-5E8A-BD45-84DD-CD16DE82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6" y="2097086"/>
            <a:ext cx="5242632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24D09-F8A8-4247-A385-E6C7D53E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72" y="2249488"/>
            <a:ext cx="6845292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EF5E4B-CA7F-B843-A491-D0393378364F}"/>
              </a:ext>
            </a:extLst>
          </p:cNvPr>
          <p:cNvSpPr txBox="1">
            <a:spLocks/>
          </p:cNvSpPr>
          <p:nvPr/>
        </p:nvSpPr>
        <p:spPr>
          <a:xfrm>
            <a:off x="1141413" y="2952519"/>
            <a:ext cx="3371760" cy="283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Positions Classes which classify player to these 4 classes.</a:t>
            </a:r>
          </a:p>
        </p:txBody>
      </p:sp>
    </p:spTree>
    <p:extLst>
      <p:ext uri="{BB962C8B-B14F-4D97-AF65-F5344CB8AC3E}">
        <p14:creationId xmlns:p14="http://schemas.microsoft.com/office/powerpoint/2010/main" val="36526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Model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4C448-D5CE-6748-802F-36011CB8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4" y="2097088"/>
            <a:ext cx="4831984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E5689-C6B1-7A45-9A0D-B576B1EAA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4" y="4399249"/>
            <a:ext cx="515153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9EE09-1EA4-854B-86E6-40E6BCBE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14" y="2097088"/>
            <a:ext cx="488364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94096" cy="1478570"/>
          </a:xfrm>
        </p:spPr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vs Naïve Bayes (NB)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CA10-6785-7F4D-BFEA-D0CAB8BD97E5}"/>
              </a:ext>
            </a:extLst>
          </p:cNvPr>
          <p:cNvSpPr txBox="1">
            <a:spLocks/>
          </p:cNvSpPr>
          <p:nvPr/>
        </p:nvSpPr>
        <p:spPr>
          <a:xfrm>
            <a:off x="1978694" y="2249487"/>
            <a:ext cx="464244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K-Nearest Neighbors:</a:t>
            </a:r>
          </a:p>
          <a:p>
            <a:r>
              <a:rPr lang="en-US" dirty="0"/>
              <a:t>Test Accuracy: </a:t>
            </a:r>
            <a:r>
              <a:rPr lang="en-US" b="1" dirty="0"/>
              <a:t>68</a:t>
            </a:r>
            <a:r>
              <a:rPr lang="en-US" dirty="0"/>
              <a:t>%</a:t>
            </a:r>
          </a:p>
          <a:p>
            <a:r>
              <a:rPr lang="en-US" dirty="0"/>
              <a:t>Train Accuracy: </a:t>
            </a:r>
            <a:r>
              <a:rPr lang="en-US" b="1" dirty="0"/>
              <a:t>85</a:t>
            </a:r>
            <a:r>
              <a:rPr lang="en-US" dirty="0"/>
              <a:t>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FFDE7-56AD-5741-8D97-AA4F60B0C6A8}"/>
              </a:ext>
            </a:extLst>
          </p:cNvPr>
          <p:cNvSpPr txBox="1">
            <a:spLocks/>
          </p:cNvSpPr>
          <p:nvPr/>
        </p:nvSpPr>
        <p:spPr>
          <a:xfrm>
            <a:off x="6075363" y="2249487"/>
            <a:ext cx="464244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Naïve Bayes:</a:t>
            </a:r>
          </a:p>
          <a:p>
            <a:r>
              <a:rPr lang="en-US" dirty="0"/>
              <a:t>Test Accuracy: </a:t>
            </a:r>
            <a:r>
              <a:rPr lang="en-US" b="1" dirty="0"/>
              <a:t>74</a:t>
            </a:r>
            <a:r>
              <a:rPr lang="en-US" dirty="0"/>
              <a:t>%</a:t>
            </a:r>
          </a:p>
          <a:p>
            <a:r>
              <a:rPr lang="en-US" dirty="0"/>
              <a:t>Train Accuracy: </a:t>
            </a:r>
            <a:r>
              <a:rPr lang="en-US" b="1" dirty="0"/>
              <a:t>75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8970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</TotalTime>
  <Words>296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FIFA Player  Recommender Model</vt:lpstr>
      <vt:lpstr>Introduction</vt:lpstr>
      <vt:lpstr>K-Nearest Neighbors (KNN) Algorithm</vt:lpstr>
      <vt:lpstr>K-Nearest Neighbors (KNN) - Naïve Bayes (NB)</vt:lpstr>
      <vt:lpstr>Data</vt:lpstr>
      <vt:lpstr>Data Con.</vt:lpstr>
      <vt:lpstr>Data Con.</vt:lpstr>
      <vt:lpstr>Recommender Model Results</vt:lpstr>
      <vt:lpstr>K-Nearest Neighbors (Knn) vs Naïve Bayes (NB)</vt:lpstr>
      <vt:lpstr>Tools</vt:lpstr>
      <vt:lpstr>Thank you for your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 Recommender Model</dc:title>
  <dc:creator>Abdulaziz Bardi</dc:creator>
  <cp:lastModifiedBy>Abdulaziz Bardi</cp:lastModifiedBy>
  <cp:revision>13</cp:revision>
  <dcterms:created xsi:type="dcterms:W3CDTF">2021-11-16T16:06:49Z</dcterms:created>
  <dcterms:modified xsi:type="dcterms:W3CDTF">2021-11-18T07:08:40Z</dcterms:modified>
</cp:coreProperties>
</file>