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0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31D7-D063-C749-9ABF-EE7CDCD4F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FIFA Player </a:t>
            </a:r>
            <a:br>
              <a:rPr lang="en-US" dirty="0"/>
            </a:br>
            <a:r>
              <a:rPr lang="en-US" dirty="0"/>
              <a:t>Recommender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87DCA-8304-5F45-BBBF-D84B3D7D3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Abdulaziz Bardi</a:t>
            </a:r>
          </a:p>
        </p:txBody>
      </p:sp>
    </p:spTree>
    <p:extLst>
      <p:ext uri="{BB962C8B-B14F-4D97-AF65-F5344CB8AC3E}">
        <p14:creationId xmlns:p14="http://schemas.microsoft.com/office/powerpoint/2010/main" val="109275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D448-D211-414C-B861-0692B77E4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75AF-520B-844C-BCDF-F3AFFB2B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Manipulation and EDA: Pandas and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Visualization: Matplotlib and Seaborn</a:t>
            </a:r>
          </a:p>
          <a:p>
            <a:r>
              <a:rPr lang="en-US" dirty="0"/>
              <a:t>Modeling: </a:t>
            </a:r>
            <a:r>
              <a:rPr lang="en-US" dirty="0" err="1"/>
              <a:t>Scikit</a:t>
            </a:r>
            <a:r>
              <a:rPr lang="en-US" dirty="0"/>
              <a:t> Learn</a:t>
            </a:r>
          </a:p>
        </p:txBody>
      </p:sp>
    </p:spTree>
    <p:extLst>
      <p:ext uri="{BB962C8B-B14F-4D97-AF65-F5344CB8AC3E}">
        <p14:creationId xmlns:p14="http://schemas.microsoft.com/office/powerpoint/2010/main" val="372334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6396-C897-304E-8349-36CCAA55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Thank you for your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6245E3-11F5-7843-9AE4-6841A9011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2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B98C-2BC2-0247-AA97-164C0DC8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0CF03-0CB9-7047-A85B-29692291C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Goal: </a:t>
            </a:r>
          </a:p>
          <a:p>
            <a:r>
              <a:rPr lang="en-US" dirty="0"/>
              <a:t>Use the K-nearest neighbor model to recommend similar players in order to help team managers to determine the best players to buy to improve the team.</a:t>
            </a:r>
          </a:p>
          <a:p>
            <a:r>
              <a:rPr lang="en-US" dirty="0"/>
              <a:t>Classify players based on position classes.</a:t>
            </a:r>
          </a:p>
          <a:p>
            <a:r>
              <a:rPr lang="en-US" dirty="0"/>
              <a:t>Doing analysis and data manipulation to make the dataset better to read and understand as well as organizing the dataset.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76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3AB7-98E6-4744-AF18-F6D82CF6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(KNN) Algorithm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06EF56-B877-194F-BDD8-CBF9900B8558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990599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K-nearest neighbors algorithm can used for classification and regression.</a:t>
            </a:r>
          </a:p>
          <a:p>
            <a:r>
              <a:rPr lang="en-US" dirty="0"/>
              <a:t>It was used as an unsupervised learning algorithm. </a:t>
            </a:r>
          </a:p>
          <a:p>
            <a:r>
              <a:rPr lang="en-US" dirty="0"/>
              <a:t>It works by finding distance between a query and data samples, and selecting the specified number of (K) closest to the query based on specified attributes.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6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3AB7-98E6-4744-AF18-F6D82CF6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(KNN) - Naïve Bayes (NB)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06EF56-B877-194F-BDD8-CBF9900B8558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4631426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classify players by finding distance between a query and data samples, and selecting the specified number of (K) closest to the query.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092FF-652D-CA4D-A19F-BBD69C4AD22F}"/>
              </a:ext>
            </a:extLst>
          </p:cNvPr>
          <p:cNvSpPr txBox="1">
            <a:spLocks/>
          </p:cNvSpPr>
          <p:nvPr/>
        </p:nvSpPr>
        <p:spPr>
          <a:xfrm>
            <a:off x="5772839" y="2249487"/>
            <a:ext cx="5274572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a simple probabilistic classifier based on Bayes Theorem.</a:t>
            </a:r>
          </a:p>
          <a:p>
            <a:r>
              <a:rPr lang="en-US" dirty="0"/>
              <a:t>It classify players by calculating the probability of each player by class which he might belong to.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30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B71E-0BAE-7448-B7EF-5E7D6001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748E-DE66-1643-A388-32551A9E3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contains 17,305 rows with 93 features. </a:t>
            </a:r>
          </a:p>
          <a:p>
            <a:r>
              <a:rPr lang="en-US" dirty="0"/>
              <a:t>9 Categorical features</a:t>
            </a:r>
          </a:p>
          <a:p>
            <a:r>
              <a:rPr lang="en-US" dirty="0"/>
              <a:t>Drop 47 unneeded features, remaining 46 features</a:t>
            </a:r>
          </a:p>
          <a:p>
            <a:r>
              <a:rPr lang="en-US" dirty="0"/>
              <a:t>Example features: ID, </a:t>
            </a:r>
            <a:r>
              <a:rPr lang="en-US" dirty="0" err="1"/>
              <a:t>Nick_name</a:t>
            </a:r>
            <a:r>
              <a:rPr lang="en-US" dirty="0"/>
              <a:t>, </a:t>
            </a:r>
            <a:r>
              <a:rPr lang="en-US" dirty="0" err="1"/>
              <a:t>Overall_rating</a:t>
            </a:r>
            <a:r>
              <a:rPr lang="en-US" dirty="0"/>
              <a:t>, </a:t>
            </a:r>
            <a:r>
              <a:rPr lang="en-US" dirty="0" err="1"/>
              <a:t>League_name</a:t>
            </a:r>
            <a:r>
              <a:rPr lang="en-US" dirty="0"/>
              <a:t>, </a:t>
            </a:r>
            <a:r>
              <a:rPr lang="en-US" dirty="0" err="1"/>
              <a:t>Nationality_name</a:t>
            </a:r>
            <a:r>
              <a:rPr lang="en-US" dirty="0"/>
              <a:t>, </a:t>
            </a:r>
            <a:r>
              <a:rPr lang="en-US" dirty="0" err="1"/>
              <a:t>Player_position</a:t>
            </a:r>
            <a:r>
              <a:rPr lang="en-US" dirty="0"/>
              <a:t>, Age, </a:t>
            </a:r>
            <a:r>
              <a:rPr lang="en-US" dirty="0" err="1"/>
              <a:t>Height_cm</a:t>
            </a:r>
            <a:r>
              <a:rPr lang="en-US" dirty="0"/>
              <a:t>, </a:t>
            </a:r>
            <a:r>
              <a:rPr lang="en-US" dirty="0" err="1"/>
              <a:t>Weight_kg</a:t>
            </a:r>
            <a:r>
              <a:rPr lang="en-US" dirty="0"/>
              <a:t>, </a:t>
            </a:r>
            <a:r>
              <a:rPr lang="en-US" dirty="0" err="1"/>
              <a:t>Preferred_foot</a:t>
            </a:r>
            <a:r>
              <a:rPr lang="en-US" dirty="0"/>
              <a:t>, </a:t>
            </a:r>
            <a:r>
              <a:rPr lang="en-US" dirty="0" err="1"/>
              <a:t>Weak_foot</a:t>
            </a:r>
            <a:r>
              <a:rPr lang="en-US" dirty="0"/>
              <a:t>, </a:t>
            </a:r>
            <a:r>
              <a:rPr lang="en-US" dirty="0" err="1"/>
              <a:t>Skill_moves</a:t>
            </a:r>
            <a:r>
              <a:rPr lang="en-US" dirty="0"/>
              <a:t>, </a:t>
            </a:r>
            <a:r>
              <a:rPr lang="en-US" dirty="0" err="1"/>
              <a:t>Body_type</a:t>
            </a:r>
            <a:r>
              <a:rPr lang="en-US" dirty="0"/>
              <a:t>, Pace, Shooting, Passing, Dribbling, Defending, Physicality.</a:t>
            </a:r>
          </a:p>
        </p:txBody>
      </p:sp>
    </p:spTree>
    <p:extLst>
      <p:ext uri="{BB962C8B-B14F-4D97-AF65-F5344CB8AC3E}">
        <p14:creationId xmlns:p14="http://schemas.microsoft.com/office/powerpoint/2010/main" val="172827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8882-C8CC-8A47-9C68-4903413D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256830-C5A6-8B47-92AE-4B5382C4C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76" y="2097086"/>
            <a:ext cx="5513736" cy="3663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C7C05-5E8A-BD45-84DD-CD16DE828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16" y="2097086"/>
            <a:ext cx="5242632" cy="3663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70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8882-C8CC-8A47-9C68-4903413D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424D09-F8A8-4247-A385-E6C7D53E3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172" y="2249488"/>
            <a:ext cx="6845292" cy="45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CEF5E4B-CA7F-B843-A491-D0393378364F}"/>
              </a:ext>
            </a:extLst>
          </p:cNvPr>
          <p:cNvSpPr txBox="1">
            <a:spLocks/>
          </p:cNvSpPr>
          <p:nvPr/>
        </p:nvSpPr>
        <p:spPr>
          <a:xfrm>
            <a:off x="1141413" y="2952519"/>
            <a:ext cx="3371760" cy="2838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Positions Classes which classify player to these 4 classes.</a:t>
            </a:r>
          </a:p>
        </p:txBody>
      </p:sp>
    </p:spTree>
    <p:extLst>
      <p:ext uri="{BB962C8B-B14F-4D97-AF65-F5344CB8AC3E}">
        <p14:creationId xmlns:p14="http://schemas.microsoft.com/office/powerpoint/2010/main" val="365260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68B6-1D32-CB42-A005-2D923F68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Model 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734C448-D5CE-6748-802F-36011CB87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44" y="2097088"/>
            <a:ext cx="4831984" cy="209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EE5689-C6B1-7A45-9A0D-B576B1EAA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234" y="4399249"/>
            <a:ext cx="5151533" cy="209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39EE09-1EA4-854B-86E6-40E6BCBE8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514" y="2097088"/>
            <a:ext cx="4883643" cy="2091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19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68B6-1D32-CB42-A005-2D923F68D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294096" cy="1478570"/>
          </a:xfrm>
        </p:spPr>
        <p:txBody>
          <a:bodyPr/>
          <a:lstStyle/>
          <a:p>
            <a:r>
              <a:rPr lang="en-US" dirty="0"/>
              <a:t>K-Nearest Neighbors (</a:t>
            </a:r>
            <a:r>
              <a:rPr lang="en-US" dirty="0" err="1"/>
              <a:t>Knn</a:t>
            </a:r>
            <a:r>
              <a:rPr lang="en-US" dirty="0"/>
              <a:t>) vs Naïve Bayes (NB)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6035CB-B434-AD4D-B454-771F1AD336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363" y="2344700"/>
            <a:ext cx="4654800" cy="110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41D78F-8172-7C41-A92E-DCF010C3B028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363" y="3787048"/>
            <a:ext cx="4654800" cy="110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8A9F9A-3E19-CA4B-8D0C-F7DF4061E67B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3787048"/>
            <a:ext cx="4654800" cy="1108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6433CA-6D2A-DD4E-9D63-BC1AF043C9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2" y="2344700"/>
            <a:ext cx="4654800" cy="11082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89700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71</TotalTime>
  <Words>321</Words>
  <Application>Microsoft Macintosh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Tw Cen MT</vt:lpstr>
      <vt:lpstr>Circuit</vt:lpstr>
      <vt:lpstr>FIFA Player  Recommender Model</vt:lpstr>
      <vt:lpstr>Introduction</vt:lpstr>
      <vt:lpstr>K-Nearest Neighbors (KNN) Algorithm</vt:lpstr>
      <vt:lpstr>K-Nearest Neighbors (KNN) - Naïve Bayes (NB)</vt:lpstr>
      <vt:lpstr>Data</vt:lpstr>
      <vt:lpstr>Data Con.</vt:lpstr>
      <vt:lpstr>Data Con.</vt:lpstr>
      <vt:lpstr>Recommender Model Results</vt:lpstr>
      <vt:lpstr>K-Nearest Neighbors (Knn) vs Naïve Bayes (NB)</vt:lpstr>
      <vt:lpstr>Tools</vt:lpstr>
      <vt:lpstr>Thank you for your time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FIFA Player  Recommender Model</dc:title>
  <dc:creator>Abdulaziz Bardi</dc:creator>
  <cp:lastModifiedBy>Abdulaziz Bardi</cp:lastModifiedBy>
  <cp:revision>10</cp:revision>
  <dcterms:created xsi:type="dcterms:W3CDTF">2021-11-16T16:06:49Z</dcterms:created>
  <dcterms:modified xsi:type="dcterms:W3CDTF">2021-11-18T06:02:10Z</dcterms:modified>
</cp:coreProperties>
</file>