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9" r:id="rId1"/>
    <p:sldMasterId id="2147483750" r:id="rId2"/>
    <p:sldMasterId id="2147483763" r:id="rId3"/>
  </p:sldMasterIdLst>
  <p:sldIdLst>
    <p:sldId id="273" r:id="rId4"/>
    <p:sldId id="256" r:id="rId5"/>
    <p:sldId id="267" r:id="rId6"/>
    <p:sldId id="257" r:id="rId7"/>
    <p:sldId id="258" r:id="rId8"/>
    <p:sldId id="264" r:id="rId9"/>
    <p:sldId id="259" r:id="rId10"/>
    <p:sldId id="260" r:id="rId11"/>
    <p:sldId id="276" r:id="rId12"/>
    <p:sldId id="278" r:id="rId13"/>
    <p:sldId id="277" r:id="rId14"/>
    <p:sldId id="269" r:id="rId15"/>
    <p:sldId id="287" r:id="rId16"/>
    <p:sldId id="279" r:id="rId17"/>
    <p:sldId id="280" r:id="rId18"/>
    <p:sldId id="274" r:id="rId19"/>
    <p:sldId id="286" r:id="rId20"/>
    <p:sldId id="281" r:id="rId21"/>
    <p:sldId id="282" r:id="rId22"/>
    <p:sldId id="283" r:id="rId23"/>
    <p:sldId id="284" r:id="rId24"/>
    <p:sldId id="285" r:id="rId25"/>
    <p:sldId id="275" r:id="rId26"/>
    <p:sldId id="271" r:id="rId27"/>
    <p:sldId id="272" r:id="rId28"/>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A37F85-23AD-41E2-8D84-FA0709E1EC3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2E1B807E-0C07-4DA9-9CA4-F90F4636F105}">
      <dgm:prSet/>
      <dgm:spPr/>
      <dgm:t>
        <a:bodyPr/>
        <a:lstStyle/>
        <a:p>
          <a:r>
            <a:rPr lang="en-US" dirty="0"/>
            <a:t>In the testing phase, we tested the project in the experience of moving the chair forward, then to the right, then to the left, by voice commands, and it was in different places. The experiment was empowering and successful.</a:t>
          </a:r>
        </a:p>
      </dgm:t>
    </dgm:pt>
    <dgm:pt modelId="{0706788E-F01A-4095-A5B6-6DED73682D75}" type="parTrans" cxnId="{D3413B36-B402-4F0C-B463-0A4B68835988}">
      <dgm:prSet/>
      <dgm:spPr/>
      <dgm:t>
        <a:bodyPr/>
        <a:lstStyle/>
        <a:p>
          <a:endParaRPr lang="en-US"/>
        </a:p>
      </dgm:t>
    </dgm:pt>
    <dgm:pt modelId="{7A2A8A0C-CF3A-4F35-9CB8-EF362052C538}" type="sibTrans" cxnId="{D3413B36-B402-4F0C-B463-0A4B68835988}">
      <dgm:prSet/>
      <dgm:spPr/>
      <dgm:t>
        <a:bodyPr/>
        <a:lstStyle/>
        <a:p>
          <a:endParaRPr lang="en-US"/>
        </a:p>
      </dgm:t>
    </dgm:pt>
    <dgm:pt modelId="{7867FA0C-1AEB-4335-B546-3EE882765D63}">
      <dgm:prSet/>
      <dgm:spPr/>
      <dgm:t>
        <a:bodyPr/>
        <a:lstStyle/>
        <a:p>
          <a:r>
            <a:rPr lang="en-US" b="1"/>
            <a:t>The input commands</a:t>
          </a:r>
          <a:endParaRPr lang="en-US"/>
        </a:p>
      </dgm:t>
    </dgm:pt>
    <dgm:pt modelId="{DAA7375C-C1DE-4C58-A2E9-2B9144AE4F7C}" type="parTrans" cxnId="{6288A67B-8629-4F50-A784-BF963AA5E507}">
      <dgm:prSet/>
      <dgm:spPr/>
      <dgm:t>
        <a:bodyPr/>
        <a:lstStyle/>
        <a:p>
          <a:endParaRPr lang="en-US"/>
        </a:p>
      </dgm:t>
    </dgm:pt>
    <dgm:pt modelId="{89EF1C9A-41BA-494D-A7B6-2D9C460E5E18}" type="sibTrans" cxnId="{6288A67B-8629-4F50-A784-BF963AA5E507}">
      <dgm:prSet/>
      <dgm:spPr/>
      <dgm:t>
        <a:bodyPr/>
        <a:lstStyle/>
        <a:p>
          <a:endParaRPr lang="en-US"/>
        </a:p>
      </dgm:t>
    </dgm:pt>
    <dgm:pt modelId="{5AF9336D-CF94-4824-AEA5-EF7EB0E8229A}">
      <dgm:prSet/>
      <dgm:spPr/>
      <dgm:t>
        <a:bodyPr/>
        <a:lstStyle/>
        <a:p>
          <a:r>
            <a:rPr lang="en-US" b="1" dirty="0"/>
            <a:t>Forward</a:t>
          </a:r>
          <a:endParaRPr lang="en-US" dirty="0"/>
        </a:p>
      </dgm:t>
    </dgm:pt>
    <dgm:pt modelId="{DDAA1F84-D786-4EFD-BC95-2750CAA0543F}" type="parTrans" cxnId="{6BB31974-4E11-420B-B023-E2E8FFA477C2}">
      <dgm:prSet/>
      <dgm:spPr/>
      <dgm:t>
        <a:bodyPr/>
        <a:lstStyle/>
        <a:p>
          <a:endParaRPr lang="en-US"/>
        </a:p>
      </dgm:t>
    </dgm:pt>
    <dgm:pt modelId="{E035D36A-1D5E-44BE-9FB7-884209B87ACA}" type="sibTrans" cxnId="{6BB31974-4E11-420B-B023-E2E8FFA477C2}">
      <dgm:prSet/>
      <dgm:spPr/>
      <dgm:t>
        <a:bodyPr/>
        <a:lstStyle/>
        <a:p>
          <a:endParaRPr lang="en-US"/>
        </a:p>
      </dgm:t>
    </dgm:pt>
    <dgm:pt modelId="{98DFD605-0C0F-462C-BFED-BFA3535B5BE0}">
      <dgm:prSet/>
      <dgm:spPr/>
      <dgm:t>
        <a:bodyPr/>
        <a:lstStyle/>
        <a:p>
          <a:r>
            <a:rPr lang="en-US" b="1"/>
            <a:t>Backward</a:t>
          </a:r>
          <a:endParaRPr lang="en-US"/>
        </a:p>
      </dgm:t>
    </dgm:pt>
    <dgm:pt modelId="{136671D1-476F-48AB-A712-946AA441F189}" type="parTrans" cxnId="{EF214F84-C951-4FF2-95DF-633FF93C05FB}">
      <dgm:prSet/>
      <dgm:spPr/>
      <dgm:t>
        <a:bodyPr/>
        <a:lstStyle/>
        <a:p>
          <a:endParaRPr lang="en-US"/>
        </a:p>
      </dgm:t>
    </dgm:pt>
    <dgm:pt modelId="{576F755E-0C17-44E2-9A8C-9F94412BE683}" type="sibTrans" cxnId="{EF214F84-C951-4FF2-95DF-633FF93C05FB}">
      <dgm:prSet/>
      <dgm:spPr/>
      <dgm:t>
        <a:bodyPr/>
        <a:lstStyle/>
        <a:p>
          <a:endParaRPr lang="en-US"/>
        </a:p>
      </dgm:t>
    </dgm:pt>
    <dgm:pt modelId="{304D3124-C166-4E69-A6EB-6DB9609B63F3}">
      <dgm:prSet/>
      <dgm:spPr/>
      <dgm:t>
        <a:bodyPr/>
        <a:lstStyle/>
        <a:p>
          <a:r>
            <a:rPr lang="en-US" b="1"/>
            <a:t>Right</a:t>
          </a:r>
          <a:endParaRPr lang="en-US"/>
        </a:p>
      </dgm:t>
    </dgm:pt>
    <dgm:pt modelId="{204AC2AA-DB06-4489-96A8-EBF6B06525D6}" type="parTrans" cxnId="{291A0158-297D-4210-AFC7-681F421DC8F5}">
      <dgm:prSet/>
      <dgm:spPr/>
      <dgm:t>
        <a:bodyPr/>
        <a:lstStyle/>
        <a:p>
          <a:endParaRPr lang="en-US"/>
        </a:p>
      </dgm:t>
    </dgm:pt>
    <dgm:pt modelId="{AABC7E95-5190-4007-93CA-4D890D8D6E6C}" type="sibTrans" cxnId="{291A0158-297D-4210-AFC7-681F421DC8F5}">
      <dgm:prSet/>
      <dgm:spPr/>
      <dgm:t>
        <a:bodyPr/>
        <a:lstStyle/>
        <a:p>
          <a:endParaRPr lang="en-US"/>
        </a:p>
      </dgm:t>
    </dgm:pt>
    <dgm:pt modelId="{51B348A0-A13A-4D3A-91D0-0C0623E3EAB0}">
      <dgm:prSet/>
      <dgm:spPr/>
      <dgm:t>
        <a:bodyPr/>
        <a:lstStyle/>
        <a:p>
          <a:r>
            <a:rPr lang="en-US" b="1"/>
            <a:t>Left</a:t>
          </a:r>
          <a:endParaRPr lang="en-US"/>
        </a:p>
      </dgm:t>
    </dgm:pt>
    <dgm:pt modelId="{7A9E78BC-5E28-461D-B12B-A3C012B00D1E}" type="parTrans" cxnId="{F64EED3C-A43D-4B90-A15D-A01C3F534E99}">
      <dgm:prSet/>
      <dgm:spPr/>
      <dgm:t>
        <a:bodyPr/>
        <a:lstStyle/>
        <a:p>
          <a:endParaRPr lang="en-US"/>
        </a:p>
      </dgm:t>
    </dgm:pt>
    <dgm:pt modelId="{8164B69A-2AA7-4196-AB85-9FF0DB7E7FF3}" type="sibTrans" cxnId="{F64EED3C-A43D-4B90-A15D-A01C3F534E99}">
      <dgm:prSet/>
      <dgm:spPr/>
      <dgm:t>
        <a:bodyPr/>
        <a:lstStyle/>
        <a:p>
          <a:endParaRPr lang="en-US"/>
        </a:p>
      </dgm:t>
    </dgm:pt>
    <dgm:pt modelId="{819E8ADE-75E7-4C45-9B47-43347A52B9D4}">
      <dgm:prSet/>
      <dgm:spPr/>
      <dgm:t>
        <a:bodyPr/>
        <a:lstStyle/>
        <a:p>
          <a:r>
            <a:rPr lang="en-US" b="1" dirty="0"/>
            <a:t>Stop</a:t>
          </a:r>
          <a:endParaRPr lang="en-US" dirty="0"/>
        </a:p>
      </dgm:t>
    </dgm:pt>
    <dgm:pt modelId="{07ACA804-C503-40BD-8E19-3C37AB749F35}" type="parTrans" cxnId="{F5275FD3-F92C-4ACD-AEE0-AE253FA3B4FA}">
      <dgm:prSet/>
      <dgm:spPr/>
      <dgm:t>
        <a:bodyPr/>
        <a:lstStyle/>
        <a:p>
          <a:endParaRPr lang="en-US"/>
        </a:p>
      </dgm:t>
    </dgm:pt>
    <dgm:pt modelId="{4C401D50-16F7-438F-970E-10F3ED6A7952}" type="sibTrans" cxnId="{F5275FD3-F92C-4ACD-AEE0-AE253FA3B4FA}">
      <dgm:prSet/>
      <dgm:spPr/>
      <dgm:t>
        <a:bodyPr/>
        <a:lstStyle/>
        <a:p>
          <a:endParaRPr lang="en-US"/>
        </a:p>
      </dgm:t>
    </dgm:pt>
    <dgm:pt modelId="{1E48AC4F-FD5A-4BCE-956D-F844C84EDF3F}" type="pres">
      <dgm:prSet presAssocID="{D3A37F85-23AD-41E2-8D84-FA0709E1EC36}" presName="vert0" presStyleCnt="0">
        <dgm:presLayoutVars>
          <dgm:dir/>
          <dgm:animOne val="branch"/>
          <dgm:animLvl val="lvl"/>
        </dgm:presLayoutVars>
      </dgm:prSet>
      <dgm:spPr/>
    </dgm:pt>
    <dgm:pt modelId="{26406CAA-4E82-4B54-88FF-9BECD6271D25}" type="pres">
      <dgm:prSet presAssocID="{2E1B807E-0C07-4DA9-9CA4-F90F4636F105}" presName="thickLine" presStyleLbl="alignNode1" presStyleIdx="0" presStyleCnt="2"/>
      <dgm:spPr/>
    </dgm:pt>
    <dgm:pt modelId="{40457A34-6D4B-4550-ACAA-7EBA7E84FEB6}" type="pres">
      <dgm:prSet presAssocID="{2E1B807E-0C07-4DA9-9CA4-F90F4636F105}" presName="horz1" presStyleCnt="0"/>
      <dgm:spPr/>
    </dgm:pt>
    <dgm:pt modelId="{64136FD4-A7B2-4726-828B-0FE4EBCC180D}" type="pres">
      <dgm:prSet presAssocID="{2E1B807E-0C07-4DA9-9CA4-F90F4636F105}" presName="tx1" presStyleLbl="revTx" presStyleIdx="0" presStyleCnt="7" custScaleX="451084"/>
      <dgm:spPr/>
    </dgm:pt>
    <dgm:pt modelId="{A44CCF35-6444-434F-972E-3136137D1F35}" type="pres">
      <dgm:prSet presAssocID="{2E1B807E-0C07-4DA9-9CA4-F90F4636F105}" presName="vert1" presStyleCnt="0"/>
      <dgm:spPr/>
    </dgm:pt>
    <dgm:pt modelId="{305DE58C-53FA-4A8C-8618-5EAA1EE0E73F}" type="pres">
      <dgm:prSet presAssocID="{7867FA0C-1AEB-4335-B546-3EE882765D63}" presName="thickLine" presStyleLbl="alignNode1" presStyleIdx="1" presStyleCnt="2"/>
      <dgm:spPr/>
    </dgm:pt>
    <dgm:pt modelId="{DA81D080-0EE6-4F9C-A163-FE126ECA3521}" type="pres">
      <dgm:prSet presAssocID="{7867FA0C-1AEB-4335-B546-3EE882765D63}" presName="horz1" presStyleCnt="0"/>
      <dgm:spPr/>
    </dgm:pt>
    <dgm:pt modelId="{4CE5CD7C-ED73-45E7-9349-765E79F6D807}" type="pres">
      <dgm:prSet presAssocID="{7867FA0C-1AEB-4335-B546-3EE882765D63}" presName="tx1" presStyleLbl="revTx" presStyleIdx="1" presStyleCnt="7"/>
      <dgm:spPr/>
    </dgm:pt>
    <dgm:pt modelId="{3365A3E0-5DC4-4084-8F70-7BB665505FD5}" type="pres">
      <dgm:prSet presAssocID="{7867FA0C-1AEB-4335-B546-3EE882765D63}" presName="vert1" presStyleCnt="0"/>
      <dgm:spPr/>
    </dgm:pt>
    <dgm:pt modelId="{11B074FD-DD2A-4D8F-9B0E-B9C1AD71EA5F}" type="pres">
      <dgm:prSet presAssocID="{5AF9336D-CF94-4824-AEA5-EF7EB0E8229A}" presName="vertSpace2a" presStyleCnt="0"/>
      <dgm:spPr/>
    </dgm:pt>
    <dgm:pt modelId="{E61A2D11-5E31-437D-906A-BDBD4EF64791}" type="pres">
      <dgm:prSet presAssocID="{5AF9336D-CF94-4824-AEA5-EF7EB0E8229A}" presName="horz2" presStyleCnt="0"/>
      <dgm:spPr/>
    </dgm:pt>
    <dgm:pt modelId="{30724150-D3D5-4EE9-BF8D-3338C408E311}" type="pres">
      <dgm:prSet presAssocID="{5AF9336D-CF94-4824-AEA5-EF7EB0E8229A}" presName="horzSpace2" presStyleCnt="0"/>
      <dgm:spPr/>
    </dgm:pt>
    <dgm:pt modelId="{9C03EA78-DB00-491C-8DB3-C04308EEE0B5}" type="pres">
      <dgm:prSet presAssocID="{5AF9336D-CF94-4824-AEA5-EF7EB0E8229A}" presName="tx2" presStyleLbl="revTx" presStyleIdx="2" presStyleCnt="7"/>
      <dgm:spPr/>
    </dgm:pt>
    <dgm:pt modelId="{D3E23E5C-C33E-42E4-921B-7E8A45A988EE}" type="pres">
      <dgm:prSet presAssocID="{5AF9336D-CF94-4824-AEA5-EF7EB0E8229A}" presName="vert2" presStyleCnt="0"/>
      <dgm:spPr/>
    </dgm:pt>
    <dgm:pt modelId="{950745D1-9760-49EF-A085-7DFCDC521573}" type="pres">
      <dgm:prSet presAssocID="{5AF9336D-CF94-4824-AEA5-EF7EB0E8229A}" presName="thinLine2b" presStyleLbl="callout" presStyleIdx="0" presStyleCnt="5"/>
      <dgm:spPr/>
    </dgm:pt>
    <dgm:pt modelId="{11C05BAE-9BBC-4CBF-93A4-3AA5131D501D}" type="pres">
      <dgm:prSet presAssocID="{5AF9336D-CF94-4824-AEA5-EF7EB0E8229A}" presName="vertSpace2b" presStyleCnt="0"/>
      <dgm:spPr/>
    </dgm:pt>
    <dgm:pt modelId="{C5C7C7C1-F5D6-4A40-B5FD-E92EECC62539}" type="pres">
      <dgm:prSet presAssocID="{98DFD605-0C0F-462C-BFED-BFA3535B5BE0}" presName="horz2" presStyleCnt="0"/>
      <dgm:spPr/>
    </dgm:pt>
    <dgm:pt modelId="{A5C0C0C4-EB13-4C52-8874-AA1573B9B69A}" type="pres">
      <dgm:prSet presAssocID="{98DFD605-0C0F-462C-BFED-BFA3535B5BE0}" presName="horzSpace2" presStyleCnt="0"/>
      <dgm:spPr/>
    </dgm:pt>
    <dgm:pt modelId="{451887CD-83F4-44A4-AE60-5A742E184501}" type="pres">
      <dgm:prSet presAssocID="{98DFD605-0C0F-462C-BFED-BFA3535B5BE0}" presName="tx2" presStyleLbl="revTx" presStyleIdx="3" presStyleCnt="7"/>
      <dgm:spPr/>
    </dgm:pt>
    <dgm:pt modelId="{D1B41D83-2B30-470E-89B0-04DB58943A8C}" type="pres">
      <dgm:prSet presAssocID="{98DFD605-0C0F-462C-BFED-BFA3535B5BE0}" presName="vert2" presStyleCnt="0"/>
      <dgm:spPr/>
    </dgm:pt>
    <dgm:pt modelId="{9A1ADDB5-9363-437E-ABD5-2128730831CD}" type="pres">
      <dgm:prSet presAssocID="{98DFD605-0C0F-462C-BFED-BFA3535B5BE0}" presName="thinLine2b" presStyleLbl="callout" presStyleIdx="1" presStyleCnt="5"/>
      <dgm:spPr/>
    </dgm:pt>
    <dgm:pt modelId="{723CC93D-5D67-4E97-8C43-0EAB39C9EF29}" type="pres">
      <dgm:prSet presAssocID="{98DFD605-0C0F-462C-BFED-BFA3535B5BE0}" presName="vertSpace2b" presStyleCnt="0"/>
      <dgm:spPr/>
    </dgm:pt>
    <dgm:pt modelId="{A603BCD5-1CE3-41C7-BB0A-71D4E6DF73F3}" type="pres">
      <dgm:prSet presAssocID="{304D3124-C166-4E69-A6EB-6DB9609B63F3}" presName="horz2" presStyleCnt="0"/>
      <dgm:spPr/>
    </dgm:pt>
    <dgm:pt modelId="{CD9C1356-1027-4DA4-A1C3-6A0952DA2269}" type="pres">
      <dgm:prSet presAssocID="{304D3124-C166-4E69-A6EB-6DB9609B63F3}" presName="horzSpace2" presStyleCnt="0"/>
      <dgm:spPr/>
    </dgm:pt>
    <dgm:pt modelId="{152FF98C-92D6-41DA-B5F4-DF816EEA6E3B}" type="pres">
      <dgm:prSet presAssocID="{304D3124-C166-4E69-A6EB-6DB9609B63F3}" presName="tx2" presStyleLbl="revTx" presStyleIdx="4" presStyleCnt="7"/>
      <dgm:spPr/>
    </dgm:pt>
    <dgm:pt modelId="{6A4B08DE-1836-4249-9A01-50CF6EF79707}" type="pres">
      <dgm:prSet presAssocID="{304D3124-C166-4E69-A6EB-6DB9609B63F3}" presName="vert2" presStyleCnt="0"/>
      <dgm:spPr/>
    </dgm:pt>
    <dgm:pt modelId="{A0DF3367-8115-4DC5-9F81-794040A4C2DA}" type="pres">
      <dgm:prSet presAssocID="{304D3124-C166-4E69-A6EB-6DB9609B63F3}" presName="thinLine2b" presStyleLbl="callout" presStyleIdx="2" presStyleCnt="5"/>
      <dgm:spPr/>
    </dgm:pt>
    <dgm:pt modelId="{4CA50EFF-59CB-4F75-8A79-9383BCC34824}" type="pres">
      <dgm:prSet presAssocID="{304D3124-C166-4E69-A6EB-6DB9609B63F3}" presName="vertSpace2b" presStyleCnt="0"/>
      <dgm:spPr/>
    </dgm:pt>
    <dgm:pt modelId="{D817E87A-A439-48B8-A85C-DFD84E3E377A}" type="pres">
      <dgm:prSet presAssocID="{51B348A0-A13A-4D3A-91D0-0C0623E3EAB0}" presName="horz2" presStyleCnt="0"/>
      <dgm:spPr/>
    </dgm:pt>
    <dgm:pt modelId="{0C07F989-CA08-4C12-AD18-6CA409F1555A}" type="pres">
      <dgm:prSet presAssocID="{51B348A0-A13A-4D3A-91D0-0C0623E3EAB0}" presName="horzSpace2" presStyleCnt="0"/>
      <dgm:spPr/>
    </dgm:pt>
    <dgm:pt modelId="{C243EA35-5C0F-49BD-807C-A963CBD87197}" type="pres">
      <dgm:prSet presAssocID="{51B348A0-A13A-4D3A-91D0-0C0623E3EAB0}" presName="tx2" presStyleLbl="revTx" presStyleIdx="5" presStyleCnt="7"/>
      <dgm:spPr/>
    </dgm:pt>
    <dgm:pt modelId="{499D4C80-ECF2-4F7B-B2C3-86B47E852E14}" type="pres">
      <dgm:prSet presAssocID="{51B348A0-A13A-4D3A-91D0-0C0623E3EAB0}" presName="vert2" presStyleCnt="0"/>
      <dgm:spPr/>
    </dgm:pt>
    <dgm:pt modelId="{C791CE4E-A043-475D-A660-C26A56E6221E}" type="pres">
      <dgm:prSet presAssocID="{51B348A0-A13A-4D3A-91D0-0C0623E3EAB0}" presName="thinLine2b" presStyleLbl="callout" presStyleIdx="3" presStyleCnt="5"/>
      <dgm:spPr/>
    </dgm:pt>
    <dgm:pt modelId="{117436F4-7469-47CA-B006-61090E783A10}" type="pres">
      <dgm:prSet presAssocID="{51B348A0-A13A-4D3A-91D0-0C0623E3EAB0}" presName="vertSpace2b" presStyleCnt="0"/>
      <dgm:spPr/>
    </dgm:pt>
    <dgm:pt modelId="{6B24E590-08FC-4EA6-979A-1480E3707BA7}" type="pres">
      <dgm:prSet presAssocID="{819E8ADE-75E7-4C45-9B47-43347A52B9D4}" presName="horz2" presStyleCnt="0"/>
      <dgm:spPr/>
    </dgm:pt>
    <dgm:pt modelId="{EB127453-9712-4052-984D-2073D9C49B39}" type="pres">
      <dgm:prSet presAssocID="{819E8ADE-75E7-4C45-9B47-43347A52B9D4}" presName="horzSpace2" presStyleCnt="0"/>
      <dgm:spPr/>
    </dgm:pt>
    <dgm:pt modelId="{FB74F6C9-BA2A-427E-90AC-9DC3E7046B9B}" type="pres">
      <dgm:prSet presAssocID="{819E8ADE-75E7-4C45-9B47-43347A52B9D4}" presName="tx2" presStyleLbl="revTx" presStyleIdx="6" presStyleCnt="7"/>
      <dgm:spPr/>
    </dgm:pt>
    <dgm:pt modelId="{225939AE-8B98-4059-8CBB-0AF31829D3E6}" type="pres">
      <dgm:prSet presAssocID="{819E8ADE-75E7-4C45-9B47-43347A52B9D4}" presName="vert2" presStyleCnt="0"/>
      <dgm:spPr/>
    </dgm:pt>
    <dgm:pt modelId="{341A080C-E447-4416-ACF8-DBD520F039B5}" type="pres">
      <dgm:prSet presAssocID="{819E8ADE-75E7-4C45-9B47-43347A52B9D4}" presName="thinLine2b" presStyleLbl="callout" presStyleIdx="4" presStyleCnt="5"/>
      <dgm:spPr/>
    </dgm:pt>
    <dgm:pt modelId="{45BDF828-B15B-48BF-A68F-0593C7225877}" type="pres">
      <dgm:prSet presAssocID="{819E8ADE-75E7-4C45-9B47-43347A52B9D4}" presName="vertSpace2b" presStyleCnt="0"/>
      <dgm:spPr/>
    </dgm:pt>
  </dgm:ptLst>
  <dgm:cxnLst>
    <dgm:cxn modelId="{61885710-0DBB-4B76-BBA6-25AB54C0FD38}" type="presOf" srcId="{98DFD605-0C0F-462C-BFED-BFA3535B5BE0}" destId="{451887CD-83F4-44A4-AE60-5A742E184501}" srcOrd="0" destOrd="0" presId="urn:microsoft.com/office/officeart/2008/layout/LinedList"/>
    <dgm:cxn modelId="{30C19B1C-C183-475F-8B60-75C202C29FFB}" type="presOf" srcId="{5AF9336D-CF94-4824-AEA5-EF7EB0E8229A}" destId="{9C03EA78-DB00-491C-8DB3-C04308EEE0B5}" srcOrd="0" destOrd="0" presId="urn:microsoft.com/office/officeart/2008/layout/LinedList"/>
    <dgm:cxn modelId="{E7591330-88F9-421A-9FC7-668AFBE06EFB}" type="presOf" srcId="{304D3124-C166-4E69-A6EB-6DB9609B63F3}" destId="{152FF98C-92D6-41DA-B5F4-DF816EEA6E3B}" srcOrd="0" destOrd="0" presId="urn:microsoft.com/office/officeart/2008/layout/LinedList"/>
    <dgm:cxn modelId="{75240A36-5F17-4062-82E5-9740267C997C}" type="presOf" srcId="{D3A37F85-23AD-41E2-8D84-FA0709E1EC36}" destId="{1E48AC4F-FD5A-4BCE-956D-F844C84EDF3F}" srcOrd="0" destOrd="0" presId="urn:microsoft.com/office/officeart/2008/layout/LinedList"/>
    <dgm:cxn modelId="{D3413B36-B402-4F0C-B463-0A4B68835988}" srcId="{D3A37F85-23AD-41E2-8D84-FA0709E1EC36}" destId="{2E1B807E-0C07-4DA9-9CA4-F90F4636F105}" srcOrd="0" destOrd="0" parTransId="{0706788E-F01A-4095-A5B6-6DED73682D75}" sibTransId="{7A2A8A0C-CF3A-4F35-9CB8-EF362052C538}"/>
    <dgm:cxn modelId="{F64EED3C-A43D-4B90-A15D-A01C3F534E99}" srcId="{7867FA0C-1AEB-4335-B546-3EE882765D63}" destId="{51B348A0-A13A-4D3A-91D0-0C0623E3EAB0}" srcOrd="3" destOrd="0" parTransId="{7A9E78BC-5E28-461D-B12B-A3C012B00D1E}" sibTransId="{8164B69A-2AA7-4196-AB85-9FF0DB7E7FF3}"/>
    <dgm:cxn modelId="{6BB31974-4E11-420B-B023-E2E8FFA477C2}" srcId="{7867FA0C-1AEB-4335-B546-3EE882765D63}" destId="{5AF9336D-CF94-4824-AEA5-EF7EB0E8229A}" srcOrd="0" destOrd="0" parTransId="{DDAA1F84-D786-4EFD-BC95-2750CAA0543F}" sibTransId="{E035D36A-1D5E-44BE-9FB7-884209B87ACA}"/>
    <dgm:cxn modelId="{291A0158-297D-4210-AFC7-681F421DC8F5}" srcId="{7867FA0C-1AEB-4335-B546-3EE882765D63}" destId="{304D3124-C166-4E69-A6EB-6DB9609B63F3}" srcOrd="2" destOrd="0" parTransId="{204AC2AA-DB06-4489-96A8-EBF6B06525D6}" sibTransId="{AABC7E95-5190-4007-93CA-4D890D8D6E6C}"/>
    <dgm:cxn modelId="{6288A67B-8629-4F50-A784-BF963AA5E507}" srcId="{D3A37F85-23AD-41E2-8D84-FA0709E1EC36}" destId="{7867FA0C-1AEB-4335-B546-3EE882765D63}" srcOrd="1" destOrd="0" parTransId="{DAA7375C-C1DE-4C58-A2E9-2B9144AE4F7C}" sibTransId="{89EF1C9A-41BA-494D-A7B6-2D9C460E5E18}"/>
    <dgm:cxn modelId="{EF214F84-C951-4FF2-95DF-633FF93C05FB}" srcId="{7867FA0C-1AEB-4335-B546-3EE882765D63}" destId="{98DFD605-0C0F-462C-BFED-BFA3535B5BE0}" srcOrd="1" destOrd="0" parTransId="{136671D1-476F-48AB-A712-946AA441F189}" sibTransId="{576F755E-0C17-44E2-9A8C-9F94412BE683}"/>
    <dgm:cxn modelId="{0A938384-15A0-4D26-9FBF-DEECDD4CE422}" type="presOf" srcId="{819E8ADE-75E7-4C45-9B47-43347A52B9D4}" destId="{FB74F6C9-BA2A-427E-90AC-9DC3E7046B9B}" srcOrd="0" destOrd="0" presId="urn:microsoft.com/office/officeart/2008/layout/LinedList"/>
    <dgm:cxn modelId="{B6CB9BA5-F0BC-4060-B842-985975840459}" type="presOf" srcId="{2E1B807E-0C07-4DA9-9CA4-F90F4636F105}" destId="{64136FD4-A7B2-4726-828B-0FE4EBCC180D}" srcOrd="0" destOrd="0" presId="urn:microsoft.com/office/officeart/2008/layout/LinedList"/>
    <dgm:cxn modelId="{E7A48BB7-3750-4946-B7F6-752A7BDE2BA8}" type="presOf" srcId="{7867FA0C-1AEB-4335-B546-3EE882765D63}" destId="{4CE5CD7C-ED73-45E7-9349-765E79F6D807}" srcOrd="0" destOrd="0" presId="urn:microsoft.com/office/officeart/2008/layout/LinedList"/>
    <dgm:cxn modelId="{F5275FD3-F92C-4ACD-AEE0-AE253FA3B4FA}" srcId="{7867FA0C-1AEB-4335-B546-3EE882765D63}" destId="{819E8ADE-75E7-4C45-9B47-43347A52B9D4}" srcOrd="4" destOrd="0" parTransId="{07ACA804-C503-40BD-8E19-3C37AB749F35}" sibTransId="{4C401D50-16F7-438F-970E-10F3ED6A7952}"/>
    <dgm:cxn modelId="{96D5E6F1-C34C-4796-800D-A0F05D3624D6}" type="presOf" srcId="{51B348A0-A13A-4D3A-91D0-0C0623E3EAB0}" destId="{C243EA35-5C0F-49BD-807C-A963CBD87197}" srcOrd="0" destOrd="0" presId="urn:microsoft.com/office/officeart/2008/layout/LinedList"/>
    <dgm:cxn modelId="{C6B17CE8-268A-4BFD-9102-88C187FD6E24}" type="presParOf" srcId="{1E48AC4F-FD5A-4BCE-956D-F844C84EDF3F}" destId="{26406CAA-4E82-4B54-88FF-9BECD6271D25}" srcOrd="0" destOrd="0" presId="urn:microsoft.com/office/officeart/2008/layout/LinedList"/>
    <dgm:cxn modelId="{B9721455-DB35-41F5-A772-06C42406BFF8}" type="presParOf" srcId="{1E48AC4F-FD5A-4BCE-956D-F844C84EDF3F}" destId="{40457A34-6D4B-4550-ACAA-7EBA7E84FEB6}" srcOrd="1" destOrd="0" presId="urn:microsoft.com/office/officeart/2008/layout/LinedList"/>
    <dgm:cxn modelId="{0A0AE72F-DBD4-47DF-9B7F-F20B93697EA2}" type="presParOf" srcId="{40457A34-6D4B-4550-ACAA-7EBA7E84FEB6}" destId="{64136FD4-A7B2-4726-828B-0FE4EBCC180D}" srcOrd="0" destOrd="0" presId="urn:microsoft.com/office/officeart/2008/layout/LinedList"/>
    <dgm:cxn modelId="{849CFD7D-7767-4CD4-92B2-3A4069155E3D}" type="presParOf" srcId="{40457A34-6D4B-4550-ACAA-7EBA7E84FEB6}" destId="{A44CCF35-6444-434F-972E-3136137D1F35}" srcOrd="1" destOrd="0" presId="urn:microsoft.com/office/officeart/2008/layout/LinedList"/>
    <dgm:cxn modelId="{D5BF5FA3-36D0-49AC-9805-2C1C55BF6318}" type="presParOf" srcId="{1E48AC4F-FD5A-4BCE-956D-F844C84EDF3F}" destId="{305DE58C-53FA-4A8C-8618-5EAA1EE0E73F}" srcOrd="2" destOrd="0" presId="urn:microsoft.com/office/officeart/2008/layout/LinedList"/>
    <dgm:cxn modelId="{367A3252-7FDF-482F-8A7E-58DDAD1A420D}" type="presParOf" srcId="{1E48AC4F-FD5A-4BCE-956D-F844C84EDF3F}" destId="{DA81D080-0EE6-4F9C-A163-FE126ECA3521}" srcOrd="3" destOrd="0" presId="urn:microsoft.com/office/officeart/2008/layout/LinedList"/>
    <dgm:cxn modelId="{6B5C14E2-5D76-4298-A22D-9F7C2C50F267}" type="presParOf" srcId="{DA81D080-0EE6-4F9C-A163-FE126ECA3521}" destId="{4CE5CD7C-ED73-45E7-9349-765E79F6D807}" srcOrd="0" destOrd="0" presId="urn:microsoft.com/office/officeart/2008/layout/LinedList"/>
    <dgm:cxn modelId="{5AE0D8D2-D3C7-45E4-832F-CE910A9E118F}" type="presParOf" srcId="{DA81D080-0EE6-4F9C-A163-FE126ECA3521}" destId="{3365A3E0-5DC4-4084-8F70-7BB665505FD5}" srcOrd="1" destOrd="0" presId="urn:microsoft.com/office/officeart/2008/layout/LinedList"/>
    <dgm:cxn modelId="{076047AB-7AFB-4D5A-B98B-F82E9E9DA597}" type="presParOf" srcId="{3365A3E0-5DC4-4084-8F70-7BB665505FD5}" destId="{11B074FD-DD2A-4D8F-9B0E-B9C1AD71EA5F}" srcOrd="0" destOrd="0" presId="urn:microsoft.com/office/officeart/2008/layout/LinedList"/>
    <dgm:cxn modelId="{C773BAB6-F42E-4F7B-8706-9C25EE3A8D9A}" type="presParOf" srcId="{3365A3E0-5DC4-4084-8F70-7BB665505FD5}" destId="{E61A2D11-5E31-437D-906A-BDBD4EF64791}" srcOrd="1" destOrd="0" presId="urn:microsoft.com/office/officeart/2008/layout/LinedList"/>
    <dgm:cxn modelId="{7EB98365-8684-4AD4-B8F5-0B64B004BA12}" type="presParOf" srcId="{E61A2D11-5E31-437D-906A-BDBD4EF64791}" destId="{30724150-D3D5-4EE9-BF8D-3338C408E311}" srcOrd="0" destOrd="0" presId="urn:microsoft.com/office/officeart/2008/layout/LinedList"/>
    <dgm:cxn modelId="{83890149-6F0D-458E-83F4-AD35AF2C36B2}" type="presParOf" srcId="{E61A2D11-5E31-437D-906A-BDBD4EF64791}" destId="{9C03EA78-DB00-491C-8DB3-C04308EEE0B5}" srcOrd="1" destOrd="0" presId="urn:microsoft.com/office/officeart/2008/layout/LinedList"/>
    <dgm:cxn modelId="{D36EDA13-3CAC-4BEC-B51A-8C8D712300B9}" type="presParOf" srcId="{E61A2D11-5E31-437D-906A-BDBD4EF64791}" destId="{D3E23E5C-C33E-42E4-921B-7E8A45A988EE}" srcOrd="2" destOrd="0" presId="urn:microsoft.com/office/officeart/2008/layout/LinedList"/>
    <dgm:cxn modelId="{148BE02B-2755-43D8-BC95-DD49D16A4F99}" type="presParOf" srcId="{3365A3E0-5DC4-4084-8F70-7BB665505FD5}" destId="{950745D1-9760-49EF-A085-7DFCDC521573}" srcOrd="2" destOrd="0" presId="urn:microsoft.com/office/officeart/2008/layout/LinedList"/>
    <dgm:cxn modelId="{0BD0C29D-FCA1-4539-B813-DEB0CF3AE3DC}" type="presParOf" srcId="{3365A3E0-5DC4-4084-8F70-7BB665505FD5}" destId="{11C05BAE-9BBC-4CBF-93A4-3AA5131D501D}" srcOrd="3" destOrd="0" presId="urn:microsoft.com/office/officeart/2008/layout/LinedList"/>
    <dgm:cxn modelId="{6356A268-B5B5-44DE-A48E-C337647F7AD2}" type="presParOf" srcId="{3365A3E0-5DC4-4084-8F70-7BB665505FD5}" destId="{C5C7C7C1-F5D6-4A40-B5FD-E92EECC62539}" srcOrd="4" destOrd="0" presId="urn:microsoft.com/office/officeart/2008/layout/LinedList"/>
    <dgm:cxn modelId="{A360DCEA-0862-49B9-8CBD-8D6F3DB23D96}" type="presParOf" srcId="{C5C7C7C1-F5D6-4A40-B5FD-E92EECC62539}" destId="{A5C0C0C4-EB13-4C52-8874-AA1573B9B69A}" srcOrd="0" destOrd="0" presId="urn:microsoft.com/office/officeart/2008/layout/LinedList"/>
    <dgm:cxn modelId="{0EC01169-BEE8-4318-8974-636E447035EE}" type="presParOf" srcId="{C5C7C7C1-F5D6-4A40-B5FD-E92EECC62539}" destId="{451887CD-83F4-44A4-AE60-5A742E184501}" srcOrd="1" destOrd="0" presId="urn:microsoft.com/office/officeart/2008/layout/LinedList"/>
    <dgm:cxn modelId="{802CE173-6477-4DA2-B34F-6D147ABECB0F}" type="presParOf" srcId="{C5C7C7C1-F5D6-4A40-B5FD-E92EECC62539}" destId="{D1B41D83-2B30-470E-89B0-04DB58943A8C}" srcOrd="2" destOrd="0" presId="urn:microsoft.com/office/officeart/2008/layout/LinedList"/>
    <dgm:cxn modelId="{7B2EA2FE-94F5-4E5E-A18C-432BD81E719E}" type="presParOf" srcId="{3365A3E0-5DC4-4084-8F70-7BB665505FD5}" destId="{9A1ADDB5-9363-437E-ABD5-2128730831CD}" srcOrd="5" destOrd="0" presId="urn:microsoft.com/office/officeart/2008/layout/LinedList"/>
    <dgm:cxn modelId="{7B951F86-24E5-4C35-AE5F-DFA90C77448A}" type="presParOf" srcId="{3365A3E0-5DC4-4084-8F70-7BB665505FD5}" destId="{723CC93D-5D67-4E97-8C43-0EAB39C9EF29}" srcOrd="6" destOrd="0" presId="urn:microsoft.com/office/officeart/2008/layout/LinedList"/>
    <dgm:cxn modelId="{AF7CD580-9511-4480-B24F-CD58D37043D1}" type="presParOf" srcId="{3365A3E0-5DC4-4084-8F70-7BB665505FD5}" destId="{A603BCD5-1CE3-41C7-BB0A-71D4E6DF73F3}" srcOrd="7" destOrd="0" presId="urn:microsoft.com/office/officeart/2008/layout/LinedList"/>
    <dgm:cxn modelId="{945C312B-B5EB-4E13-A0F3-2DC41E6A347B}" type="presParOf" srcId="{A603BCD5-1CE3-41C7-BB0A-71D4E6DF73F3}" destId="{CD9C1356-1027-4DA4-A1C3-6A0952DA2269}" srcOrd="0" destOrd="0" presId="urn:microsoft.com/office/officeart/2008/layout/LinedList"/>
    <dgm:cxn modelId="{A24D14D9-84A8-437D-843A-4BEA6B368EE1}" type="presParOf" srcId="{A603BCD5-1CE3-41C7-BB0A-71D4E6DF73F3}" destId="{152FF98C-92D6-41DA-B5F4-DF816EEA6E3B}" srcOrd="1" destOrd="0" presId="urn:microsoft.com/office/officeart/2008/layout/LinedList"/>
    <dgm:cxn modelId="{AFC6EE74-2A3B-472B-9CA5-8B851F211A50}" type="presParOf" srcId="{A603BCD5-1CE3-41C7-BB0A-71D4E6DF73F3}" destId="{6A4B08DE-1836-4249-9A01-50CF6EF79707}" srcOrd="2" destOrd="0" presId="urn:microsoft.com/office/officeart/2008/layout/LinedList"/>
    <dgm:cxn modelId="{3ED929FF-D434-4F39-B5DC-4D95DC13C80A}" type="presParOf" srcId="{3365A3E0-5DC4-4084-8F70-7BB665505FD5}" destId="{A0DF3367-8115-4DC5-9F81-794040A4C2DA}" srcOrd="8" destOrd="0" presId="urn:microsoft.com/office/officeart/2008/layout/LinedList"/>
    <dgm:cxn modelId="{769EE8E1-D181-47B4-BFF5-37D42FA20F9E}" type="presParOf" srcId="{3365A3E0-5DC4-4084-8F70-7BB665505FD5}" destId="{4CA50EFF-59CB-4F75-8A79-9383BCC34824}" srcOrd="9" destOrd="0" presId="urn:microsoft.com/office/officeart/2008/layout/LinedList"/>
    <dgm:cxn modelId="{302A0636-7A3D-4B24-AD90-94A58C284ECE}" type="presParOf" srcId="{3365A3E0-5DC4-4084-8F70-7BB665505FD5}" destId="{D817E87A-A439-48B8-A85C-DFD84E3E377A}" srcOrd="10" destOrd="0" presId="urn:microsoft.com/office/officeart/2008/layout/LinedList"/>
    <dgm:cxn modelId="{C259BD36-DBA5-498D-9640-35D0406FC53B}" type="presParOf" srcId="{D817E87A-A439-48B8-A85C-DFD84E3E377A}" destId="{0C07F989-CA08-4C12-AD18-6CA409F1555A}" srcOrd="0" destOrd="0" presId="urn:microsoft.com/office/officeart/2008/layout/LinedList"/>
    <dgm:cxn modelId="{CACAD5AC-6F51-435C-8E7E-20E44A3A382E}" type="presParOf" srcId="{D817E87A-A439-48B8-A85C-DFD84E3E377A}" destId="{C243EA35-5C0F-49BD-807C-A963CBD87197}" srcOrd="1" destOrd="0" presId="urn:microsoft.com/office/officeart/2008/layout/LinedList"/>
    <dgm:cxn modelId="{556521CB-096B-42EA-A8B4-58923875A9C3}" type="presParOf" srcId="{D817E87A-A439-48B8-A85C-DFD84E3E377A}" destId="{499D4C80-ECF2-4F7B-B2C3-86B47E852E14}" srcOrd="2" destOrd="0" presId="urn:microsoft.com/office/officeart/2008/layout/LinedList"/>
    <dgm:cxn modelId="{6851E80B-7AB7-4674-8054-3FED693011DA}" type="presParOf" srcId="{3365A3E0-5DC4-4084-8F70-7BB665505FD5}" destId="{C791CE4E-A043-475D-A660-C26A56E6221E}" srcOrd="11" destOrd="0" presId="urn:microsoft.com/office/officeart/2008/layout/LinedList"/>
    <dgm:cxn modelId="{56644BE9-6421-49A9-B589-9B0B20FB1DA8}" type="presParOf" srcId="{3365A3E0-5DC4-4084-8F70-7BB665505FD5}" destId="{117436F4-7469-47CA-B006-61090E783A10}" srcOrd="12" destOrd="0" presId="urn:microsoft.com/office/officeart/2008/layout/LinedList"/>
    <dgm:cxn modelId="{5D391B8F-829B-40AA-A0AC-F4D2F2AF8756}" type="presParOf" srcId="{3365A3E0-5DC4-4084-8F70-7BB665505FD5}" destId="{6B24E590-08FC-4EA6-979A-1480E3707BA7}" srcOrd="13" destOrd="0" presId="urn:microsoft.com/office/officeart/2008/layout/LinedList"/>
    <dgm:cxn modelId="{7277D04B-8DDE-48B8-B9C6-C775905FB6CF}" type="presParOf" srcId="{6B24E590-08FC-4EA6-979A-1480E3707BA7}" destId="{EB127453-9712-4052-984D-2073D9C49B39}" srcOrd="0" destOrd="0" presId="urn:microsoft.com/office/officeart/2008/layout/LinedList"/>
    <dgm:cxn modelId="{FB0BA36D-978E-43E6-AAC9-5CFFB061B251}" type="presParOf" srcId="{6B24E590-08FC-4EA6-979A-1480E3707BA7}" destId="{FB74F6C9-BA2A-427E-90AC-9DC3E7046B9B}" srcOrd="1" destOrd="0" presId="urn:microsoft.com/office/officeart/2008/layout/LinedList"/>
    <dgm:cxn modelId="{4CAA3E8A-BE25-41F2-A1EA-5BF060201B5A}" type="presParOf" srcId="{6B24E590-08FC-4EA6-979A-1480E3707BA7}" destId="{225939AE-8B98-4059-8CBB-0AF31829D3E6}" srcOrd="2" destOrd="0" presId="urn:microsoft.com/office/officeart/2008/layout/LinedList"/>
    <dgm:cxn modelId="{AA2A63C9-402C-4AA2-B681-9AF3D07C012F}" type="presParOf" srcId="{3365A3E0-5DC4-4084-8F70-7BB665505FD5}" destId="{341A080C-E447-4416-ACF8-DBD520F039B5}" srcOrd="14" destOrd="0" presId="urn:microsoft.com/office/officeart/2008/layout/LinedList"/>
    <dgm:cxn modelId="{B7F74659-9467-44CA-92FE-CA970D0EB996}" type="presParOf" srcId="{3365A3E0-5DC4-4084-8F70-7BB665505FD5}" destId="{45BDF828-B15B-48BF-A68F-0593C7225877}"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406CAA-4E82-4B54-88FF-9BECD6271D25}">
      <dsp:nvSpPr>
        <dsp:cNvPr id="0" name=""/>
        <dsp:cNvSpPr/>
      </dsp:nvSpPr>
      <dsp:spPr>
        <a:xfrm>
          <a:off x="0" y="0"/>
          <a:ext cx="1079898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136FD4-A7B2-4726-828B-0FE4EBCC180D}">
      <dsp:nvSpPr>
        <dsp:cNvPr id="0" name=""/>
        <dsp:cNvSpPr/>
      </dsp:nvSpPr>
      <dsp:spPr>
        <a:xfrm>
          <a:off x="0" y="0"/>
          <a:ext cx="9742495" cy="186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In the testing phase, we tested the project in the experience of moving the chair forward, then to the right, then to the left, by voice commands, and it was in different places. The experiment was empowering and successful.</a:t>
          </a:r>
        </a:p>
      </dsp:txBody>
      <dsp:txXfrm>
        <a:off x="0" y="0"/>
        <a:ext cx="9742495" cy="1863628"/>
      </dsp:txXfrm>
    </dsp:sp>
    <dsp:sp modelId="{305DE58C-53FA-4A8C-8618-5EAA1EE0E73F}">
      <dsp:nvSpPr>
        <dsp:cNvPr id="0" name=""/>
        <dsp:cNvSpPr/>
      </dsp:nvSpPr>
      <dsp:spPr>
        <a:xfrm>
          <a:off x="0" y="1863628"/>
          <a:ext cx="1079898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5CD7C-ED73-45E7-9349-765E79F6D807}">
      <dsp:nvSpPr>
        <dsp:cNvPr id="0" name=""/>
        <dsp:cNvSpPr/>
      </dsp:nvSpPr>
      <dsp:spPr>
        <a:xfrm>
          <a:off x="0" y="1863628"/>
          <a:ext cx="2159796" cy="186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The input commands</a:t>
          </a:r>
          <a:endParaRPr lang="en-US" sz="2800" kern="1200"/>
        </a:p>
      </dsp:txBody>
      <dsp:txXfrm>
        <a:off x="0" y="1863628"/>
        <a:ext cx="2159796" cy="1863628"/>
      </dsp:txXfrm>
    </dsp:sp>
    <dsp:sp modelId="{9C03EA78-DB00-491C-8DB3-C04308EEE0B5}">
      <dsp:nvSpPr>
        <dsp:cNvPr id="0" name=""/>
        <dsp:cNvSpPr/>
      </dsp:nvSpPr>
      <dsp:spPr>
        <a:xfrm>
          <a:off x="2321780" y="1881190"/>
          <a:ext cx="8477200" cy="35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Forward</a:t>
          </a:r>
          <a:endParaRPr lang="en-US" sz="1600" kern="1200" dirty="0"/>
        </a:p>
      </dsp:txBody>
      <dsp:txXfrm>
        <a:off x="2321780" y="1881190"/>
        <a:ext cx="8477200" cy="351250"/>
      </dsp:txXfrm>
    </dsp:sp>
    <dsp:sp modelId="{950745D1-9760-49EF-A085-7DFCDC521573}">
      <dsp:nvSpPr>
        <dsp:cNvPr id="0" name=""/>
        <dsp:cNvSpPr/>
      </dsp:nvSpPr>
      <dsp:spPr>
        <a:xfrm>
          <a:off x="2159796" y="2232440"/>
          <a:ext cx="86391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1887CD-83F4-44A4-AE60-5A742E184501}">
      <dsp:nvSpPr>
        <dsp:cNvPr id="0" name=""/>
        <dsp:cNvSpPr/>
      </dsp:nvSpPr>
      <dsp:spPr>
        <a:xfrm>
          <a:off x="2321780" y="2250003"/>
          <a:ext cx="8477200" cy="35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Backward</a:t>
          </a:r>
          <a:endParaRPr lang="en-US" sz="1600" kern="1200"/>
        </a:p>
      </dsp:txBody>
      <dsp:txXfrm>
        <a:off x="2321780" y="2250003"/>
        <a:ext cx="8477200" cy="351250"/>
      </dsp:txXfrm>
    </dsp:sp>
    <dsp:sp modelId="{9A1ADDB5-9363-437E-ABD5-2128730831CD}">
      <dsp:nvSpPr>
        <dsp:cNvPr id="0" name=""/>
        <dsp:cNvSpPr/>
      </dsp:nvSpPr>
      <dsp:spPr>
        <a:xfrm>
          <a:off x="2159796" y="2601253"/>
          <a:ext cx="86391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2FF98C-92D6-41DA-B5F4-DF816EEA6E3B}">
      <dsp:nvSpPr>
        <dsp:cNvPr id="0" name=""/>
        <dsp:cNvSpPr/>
      </dsp:nvSpPr>
      <dsp:spPr>
        <a:xfrm>
          <a:off x="2321780" y="2618815"/>
          <a:ext cx="8477200" cy="35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Right</a:t>
          </a:r>
          <a:endParaRPr lang="en-US" sz="1600" kern="1200"/>
        </a:p>
      </dsp:txBody>
      <dsp:txXfrm>
        <a:off x="2321780" y="2618815"/>
        <a:ext cx="8477200" cy="351250"/>
      </dsp:txXfrm>
    </dsp:sp>
    <dsp:sp modelId="{A0DF3367-8115-4DC5-9F81-794040A4C2DA}">
      <dsp:nvSpPr>
        <dsp:cNvPr id="0" name=""/>
        <dsp:cNvSpPr/>
      </dsp:nvSpPr>
      <dsp:spPr>
        <a:xfrm>
          <a:off x="2159796" y="2970066"/>
          <a:ext cx="86391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43EA35-5C0F-49BD-807C-A963CBD87197}">
      <dsp:nvSpPr>
        <dsp:cNvPr id="0" name=""/>
        <dsp:cNvSpPr/>
      </dsp:nvSpPr>
      <dsp:spPr>
        <a:xfrm>
          <a:off x="2321780" y="2987628"/>
          <a:ext cx="8477200" cy="35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Left</a:t>
          </a:r>
          <a:endParaRPr lang="en-US" sz="1600" kern="1200"/>
        </a:p>
      </dsp:txBody>
      <dsp:txXfrm>
        <a:off x="2321780" y="2987628"/>
        <a:ext cx="8477200" cy="351250"/>
      </dsp:txXfrm>
    </dsp:sp>
    <dsp:sp modelId="{C791CE4E-A043-475D-A660-C26A56E6221E}">
      <dsp:nvSpPr>
        <dsp:cNvPr id="0" name=""/>
        <dsp:cNvSpPr/>
      </dsp:nvSpPr>
      <dsp:spPr>
        <a:xfrm>
          <a:off x="2159796" y="3338878"/>
          <a:ext cx="86391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74F6C9-BA2A-427E-90AC-9DC3E7046B9B}">
      <dsp:nvSpPr>
        <dsp:cNvPr id="0" name=""/>
        <dsp:cNvSpPr/>
      </dsp:nvSpPr>
      <dsp:spPr>
        <a:xfrm>
          <a:off x="2321780" y="3356441"/>
          <a:ext cx="8477200" cy="35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Stop</a:t>
          </a:r>
          <a:endParaRPr lang="en-US" sz="1600" kern="1200" dirty="0"/>
        </a:p>
      </dsp:txBody>
      <dsp:txXfrm>
        <a:off x="2321780" y="3356441"/>
        <a:ext cx="8477200" cy="351250"/>
      </dsp:txXfrm>
    </dsp:sp>
    <dsp:sp modelId="{341A080C-E447-4416-ACF8-DBD520F039B5}">
      <dsp:nvSpPr>
        <dsp:cNvPr id="0" name=""/>
        <dsp:cNvSpPr/>
      </dsp:nvSpPr>
      <dsp:spPr>
        <a:xfrm>
          <a:off x="2159796" y="3707691"/>
          <a:ext cx="863918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8/18/2023</a:t>
            </a:fld>
            <a:endParaRPr lang="en-US" dirty="0"/>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dirty="0"/>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5101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8/18/2023</a:t>
            </a:fld>
            <a:endParaRPr lang="en-US" dirty="0"/>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426071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8/18/2023</a:t>
            </a:fld>
            <a:endParaRPr lang="en-US" dirty="0"/>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dirty="0"/>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0518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9927514-1378-D767-2F7D-AA9BD5F4DCAC}"/>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98185801-6E9D-4211-C4DF-6D37860CB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FB4D57EA-5949-F017-A1A7-95415032FC87}"/>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4F4F59FC-3FE8-6265-1F83-6FC8D029BE57}"/>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2D021777-9505-D4D3-1ADB-A3A533421585}"/>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7992364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4F3882-5A41-2744-F5F8-C73E2C91C8B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7EB7F10-BDF4-C45C-1763-74F0D1006996}"/>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8BAE687-ED62-12F6-CB46-054AA9D40DCA}"/>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B13819BE-C6F1-41F4-07AC-2EB9FC95F777}"/>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1E195D87-7478-7391-C8BF-AC6B0E8DF270}"/>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6740044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CB041A-90A5-D7D8-91CB-85F2C207632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4F98DD28-8D01-3844-C467-12F85A63D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C98EC3D7-CB56-72CC-21F4-B6CD48326758}"/>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79F575F9-C4DB-F888-90F5-B146DF06353B}"/>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D1375E31-2FCF-E2E6-DB27-E493B8965484}"/>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992415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A6AE873-49E7-B311-A056-D1DF1A306E8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94972A9-72A5-15ED-9129-FCF3040DF683}"/>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EC2AACAE-5E25-B5E0-007D-1CD5A4306A7D}"/>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118AFE55-FFCF-46FB-63B4-BCFD80CFFFA5}"/>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055F6B9F-4C8F-7D52-4F87-01D18BAEFE8A}"/>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3B1F259E-8070-3A0F-81F9-95D771D6D6F8}"/>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5884455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AAABCE-D10C-D60E-EA1E-5C6678938E13}"/>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BE81FD13-1B06-7CA0-B376-901A4C5C1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B1086F31-AF34-81DB-9398-085F3C19E5E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F7B3066A-CD1F-187F-E2A5-9EBAFDBB1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E737CE0D-1C32-17FE-70BA-8413C0361B5B}"/>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68F6E552-0CEF-955B-9594-DC80B458BCA9}"/>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8" name="عنصر نائب للتذييل 7">
            <a:extLst>
              <a:ext uri="{FF2B5EF4-FFF2-40B4-BE49-F238E27FC236}">
                <a16:creationId xmlns:a16="http://schemas.microsoft.com/office/drawing/2014/main" id="{5B61A680-E435-7EED-7DBB-FC9446D2DDC0}"/>
              </a:ext>
            </a:extLst>
          </p:cNvPr>
          <p:cNvSpPr>
            <a:spLocks noGrp="1"/>
          </p:cNvSpPr>
          <p:nvPr>
            <p:ph type="ftr" sz="quarter" idx="11"/>
          </p:nvPr>
        </p:nvSpPr>
        <p:spPr/>
        <p:txBody>
          <a:bodyPr/>
          <a:lstStyle/>
          <a:p>
            <a:endParaRPr lang="en-US" dirty="0"/>
          </a:p>
        </p:txBody>
      </p:sp>
      <p:sp>
        <p:nvSpPr>
          <p:cNvPr id="9" name="عنصر نائب لرقم الشريحة 8">
            <a:extLst>
              <a:ext uri="{FF2B5EF4-FFF2-40B4-BE49-F238E27FC236}">
                <a16:creationId xmlns:a16="http://schemas.microsoft.com/office/drawing/2014/main" id="{01983C92-D1D2-A229-10F4-B295C87814D2}"/>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89721966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F19ABA-EB09-45CA-EC1A-C6FE69F3FE18}"/>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AEDC0D68-C402-CB9E-AAA7-8A04B2B5082F}"/>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4" name="عنصر نائب للتذييل 3">
            <a:extLst>
              <a:ext uri="{FF2B5EF4-FFF2-40B4-BE49-F238E27FC236}">
                <a16:creationId xmlns:a16="http://schemas.microsoft.com/office/drawing/2014/main" id="{54FDC6A6-4856-661E-D2E0-8DD3AADA07A2}"/>
              </a:ext>
            </a:extLst>
          </p:cNvPr>
          <p:cNvSpPr>
            <a:spLocks noGrp="1"/>
          </p:cNvSpPr>
          <p:nvPr>
            <p:ph type="ftr" sz="quarter" idx="11"/>
          </p:nvPr>
        </p:nvSpPr>
        <p:spPr/>
        <p:txBody>
          <a:bodyPr/>
          <a:lstStyle/>
          <a:p>
            <a:endParaRPr lang="en-US" dirty="0"/>
          </a:p>
        </p:txBody>
      </p:sp>
      <p:sp>
        <p:nvSpPr>
          <p:cNvPr id="5" name="عنصر نائب لرقم الشريحة 4">
            <a:extLst>
              <a:ext uri="{FF2B5EF4-FFF2-40B4-BE49-F238E27FC236}">
                <a16:creationId xmlns:a16="http://schemas.microsoft.com/office/drawing/2014/main" id="{7D5F2F40-59FE-69EA-6663-EBEDDBCCFC07}"/>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6509390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DA3806D9-E00B-0AD0-A390-EA5789079B42}"/>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3" name="عنصر نائب للتذييل 2">
            <a:extLst>
              <a:ext uri="{FF2B5EF4-FFF2-40B4-BE49-F238E27FC236}">
                <a16:creationId xmlns:a16="http://schemas.microsoft.com/office/drawing/2014/main" id="{9C2B78B2-4B99-442A-1078-E7F0AA240471}"/>
              </a:ext>
            </a:extLst>
          </p:cNvPr>
          <p:cNvSpPr>
            <a:spLocks noGrp="1"/>
          </p:cNvSpPr>
          <p:nvPr>
            <p:ph type="ftr" sz="quarter" idx="11"/>
          </p:nvPr>
        </p:nvSpPr>
        <p:spPr/>
        <p:txBody>
          <a:bodyPr/>
          <a:lstStyle/>
          <a:p>
            <a:endParaRPr lang="en-US" dirty="0"/>
          </a:p>
        </p:txBody>
      </p:sp>
      <p:sp>
        <p:nvSpPr>
          <p:cNvPr id="4" name="عنصر نائب لرقم الشريحة 3">
            <a:extLst>
              <a:ext uri="{FF2B5EF4-FFF2-40B4-BE49-F238E27FC236}">
                <a16:creationId xmlns:a16="http://schemas.microsoft.com/office/drawing/2014/main" id="{F93D583F-0C40-9DC2-3CEF-26E1963241FA}"/>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97047486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13004E-3E8B-88C8-D83E-455EC41CCA6E}"/>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CB02172B-DE4F-4858-DB14-AFF8E3F64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448AEF2B-9A9B-4ABA-8874-3740EE3A7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6A609EE8-FDBA-75A0-E899-5A50207CCE98}"/>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040F9064-AFE6-E9BC-F206-DC052E5D0F52}"/>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2A487822-B0C5-76D9-F2A7-2872B7720826}"/>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0442489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8/18/2023</a:t>
            </a:fld>
            <a:endParaRPr lang="en-US" dirty="0"/>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4675569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3296530-87D3-F300-B5C7-3DF5CDA2807D}"/>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F04C535D-177C-1145-5A4F-9B38589F7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dirty="0"/>
          </a:p>
        </p:txBody>
      </p:sp>
      <p:sp>
        <p:nvSpPr>
          <p:cNvPr id="4" name="عنصر نائب للنص 3">
            <a:extLst>
              <a:ext uri="{FF2B5EF4-FFF2-40B4-BE49-F238E27FC236}">
                <a16:creationId xmlns:a16="http://schemas.microsoft.com/office/drawing/2014/main" id="{126DE34B-14E9-326D-D5DC-4285F04E7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2D4D816-F8A0-6F46-DAB4-3FAD227E6DFC}"/>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43935ECC-98DC-0719-D185-C4BE16687918}"/>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0563BB39-45C7-9BFE-389C-1DEEC8F93C56}"/>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071084558"/>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350517-D9D3-E6E5-06F4-312676CCAE76}"/>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FF5152A-8ADD-81FE-FADA-9E4615B20EA3}"/>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F1DBFE1-D387-5311-949F-0701BDCF0EDF}"/>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4B51687C-C058-68C1-3697-243E594E571C}"/>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19DC60AD-83B7-03B8-19C3-29BBE3477840}"/>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94397003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390EA82-E506-2C8E-3B6E-8B0C17802D5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DE960D9-B1D1-B2C3-5242-91872F8359B7}"/>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064BDAE8-E066-DD3E-BE61-F435E3A4612B}"/>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74042E5F-6CD8-9D3D-7879-FFEB035216C3}"/>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81BF238C-FB15-A34A-0FA2-46B92B0C8BEC}"/>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3632361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8/18/2023</a:t>
            </a:fld>
            <a:endParaRPr lang="en-US" dirty="0"/>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6807922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9927514-1378-D767-2F7D-AA9BD5F4DCAC}"/>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p>
        </p:txBody>
      </p:sp>
      <p:sp>
        <p:nvSpPr>
          <p:cNvPr id="3" name="عنوان فرعي 2">
            <a:extLst>
              <a:ext uri="{FF2B5EF4-FFF2-40B4-BE49-F238E27FC236}">
                <a16:creationId xmlns:a16="http://schemas.microsoft.com/office/drawing/2014/main" id="{98185801-6E9D-4211-C4DF-6D37860CB6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p>
        </p:txBody>
      </p:sp>
      <p:sp>
        <p:nvSpPr>
          <p:cNvPr id="4" name="عنصر نائب للتاريخ 3">
            <a:extLst>
              <a:ext uri="{FF2B5EF4-FFF2-40B4-BE49-F238E27FC236}">
                <a16:creationId xmlns:a16="http://schemas.microsoft.com/office/drawing/2014/main" id="{FB4D57EA-5949-F017-A1A7-95415032FC87}"/>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4F4F59FC-3FE8-6265-1F83-6FC8D029BE57}"/>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2D021777-9505-D4D3-1ADB-A3A533421585}"/>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69829524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24F3882-5A41-2744-F5F8-C73E2C91C8B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A7EB7F10-BDF4-C45C-1763-74F0D1006996}"/>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A8BAE687-ED62-12F6-CB46-054AA9D40DCA}"/>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B13819BE-C6F1-41F4-07AC-2EB9FC95F777}"/>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1E195D87-7478-7391-C8BF-AC6B0E8DF270}"/>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455179333"/>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3CB041A-90A5-D7D8-91CB-85F2C207632A}"/>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4F98DD28-8D01-3844-C467-12F85A63DC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C98EC3D7-CB56-72CC-21F4-B6CD48326758}"/>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79F575F9-C4DB-F888-90F5-B146DF06353B}"/>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D1375E31-2FCF-E2E6-DB27-E493B8965484}"/>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407240986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A6AE873-49E7-B311-A056-D1DF1A306E84}"/>
              </a:ext>
            </a:extLst>
          </p:cNvPr>
          <p:cNvSpPr>
            <a:spLocks noGrp="1"/>
          </p:cNvSpPr>
          <p:nvPr>
            <p:ph type="title"/>
          </p:nvPr>
        </p:nvSpPr>
        <p:spPr/>
        <p:txBody>
          <a:body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894972A9-72A5-15ED-9129-FCF3040DF683}"/>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محتوى 3">
            <a:extLst>
              <a:ext uri="{FF2B5EF4-FFF2-40B4-BE49-F238E27FC236}">
                <a16:creationId xmlns:a16="http://schemas.microsoft.com/office/drawing/2014/main" id="{EC2AACAE-5E25-B5E0-007D-1CD5A4306A7D}"/>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تاريخ 4">
            <a:extLst>
              <a:ext uri="{FF2B5EF4-FFF2-40B4-BE49-F238E27FC236}">
                <a16:creationId xmlns:a16="http://schemas.microsoft.com/office/drawing/2014/main" id="{118AFE55-FFCF-46FB-63B4-BCFD80CFFFA5}"/>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055F6B9F-4C8F-7D52-4F87-01D18BAEFE8A}"/>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3B1F259E-8070-3A0F-81F9-95D771D6D6F8}"/>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391768876"/>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4AAABCE-D10C-D60E-EA1E-5C6678938E13}"/>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BE81FD13-1B06-7CA0-B376-901A4C5C1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B1086F31-AF34-81DB-9398-085F3C19E5E1}"/>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5" name="عنصر نائب للنص 4">
            <a:extLst>
              <a:ext uri="{FF2B5EF4-FFF2-40B4-BE49-F238E27FC236}">
                <a16:creationId xmlns:a16="http://schemas.microsoft.com/office/drawing/2014/main" id="{F7B3066A-CD1F-187F-E2A5-9EBAFDBB14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E737CE0D-1C32-17FE-70BA-8413C0361B5B}"/>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7" name="عنصر نائب للتاريخ 6">
            <a:extLst>
              <a:ext uri="{FF2B5EF4-FFF2-40B4-BE49-F238E27FC236}">
                <a16:creationId xmlns:a16="http://schemas.microsoft.com/office/drawing/2014/main" id="{68F6E552-0CEF-955B-9594-DC80B458BCA9}"/>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8" name="عنصر نائب للتذييل 7">
            <a:extLst>
              <a:ext uri="{FF2B5EF4-FFF2-40B4-BE49-F238E27FC236}">
                <a16:creationId xmlns:a16="http://schemas.microsoft.com/office/drawing/2014/main" id="{5B61A680-E435-7EED-7DBB-FC9446D2DDC0}"/>
              </a:ext>
            </a:extLst>
          </p:cNvPr>
          <p:cNvSpPr>
            <a:spLocks noGrp="1"/>
          </p:cNvSpPr>
          <p:nvPr>
            <p:ph type="ftr" sz="quarter" idx="11"/>
          </p:nvPr>
        </p:nvSpPr>
        <p:spPr/>
        <p:txBody>
          <a:bodyPr/>
          <a:lstStyle/>
          <a:p>
            <a:endParaRPr lang="en-US" dirty="0"/>
          </a:p>
        </p:txBody>
      </p:sp>
      <p:sp>
        <p:nvSpPr>
          <p:cNvPr id="9" name="عنصر نائب لرقم الشريحة 8">
            <a:extLst>
              <a:ext uri="{FF2B5EF4-FFF2-40B4-BE49-F238E27FC236}">
                <a16:creationId xmlns:a16="http://schemas.microsoft.com/office/drawing/2014/main" id="{01983C92-D1D2-A229-10F4-B295C87814D2}"/>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882234885"/>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F19ABA-EB09-45CA-EC1A-C6FE69F3FE18}"/>
              </a:ext>
            </a:extLst>
          </p:cNvPr>
          <p:cNvSpPr>
            <a:spLocks noGrp="1"/>
          </p:cNvSpPr>
          <p:nvPr>
            <p:ph type="title"/>
          </p:nvPr>
        </p:nvSpPr>
        <p:spPr/>
        <p:txBody>
          <a:bodyPr/>
          <a:lstStyle/>
          <a:p>
            <a:r>
              <a:rPr lang="ar-SA"/>
              <a:t>انقر لتحرير نمط عنوان الشكل الرئيسي</a:t>
            </a:r>
          </a:p>
        </p:txBody>
      </p:sp>
      <p:sp>
        <p:nvSpPr>
          <p:cNvPr id="3" name="عنصر نائب للتاريخ 2">
            <a:extLst>
              <a:ext uri="{FF2B5EF4-FFF2-40B4-BE49-F238E27FC236}">
                <a16:creationId xmlns:a16="http://schemas.microsoft.com/office/drawing/2014/main" id="{AEDC0D68-C402-CB9E-AAA7-8A04B2B5082F}"/>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4" name="عنصر نائب للتذييل 3">
            <a:extLst>
              <a:ext uri="{FF2B5EF4-FFF2-40B4-BE49-F238E27FC236}">
                <a16:creationId xmlns:a16="http://schemas.microsoft.com/office/drawing/2014/main" id="{54FDC6A6-4856-661E-D2E0-8DD3AADA07A2}"/>
              </a:ext>
            </a:extLst>
          </p:cNvPr>
          <p:cNvSpPr>
            <a:spLocks noGrp="1"/>
          </p:cNvSpPr>
          <p:nvPr>
            <p:ph type="ftr" sz="quarter" idx="11"/>
          </p:nvPr>
        </p:nvSpPr>
        <p:spPr/>
        <p:txBody>
          <a:bodyPr/>
          <a:lstStyle/>
          <a:p>
            <a:endParaRPr lang="en-US" dirty="0"/>
          </a:p>
        </p:txBody>
      </p:sp>
      <p:sp>
        <p:nvSpPr>
          <p:cNvPr id="5" name="عنصر نائب لرقم الشريحة 4">
            <a:extLst>
              <a:ext uri="{FF2B5EF4-FFF2-40B4-BE49-F238E27FC236}">
                <a16:creationId xmlns:a16="http://schemas.microsoft.com/office/drawing/2014/main" id="{7D5F2F40-59FE-69EA-6663-EBEDDBCCFC07}"/>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7873466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8/18/2023</a:t>
            </a:fld>
            <a:endParaRPr lang="en-US" dirty="0"/>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5179142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DA3806D9-E00B-0AD0-A390-EA5789079B42}"/>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3" name="عنصر نائب للتذييل 2">
            <a:extLst>
              <a:ext uri="{FF2B5EF4-FFF2-40B4-BE49-F238E27FC236}">
                <a16:creationId xmlns:a16="http://schemas.microsoft.com/office/drawing/2014/main" id="{9C2B78B2-4B99-442A-1078-E7F0AA240471}"/>
              </a:ext>
            </a:extLst>
          </p:cNvPr>
          <p:cNvSpPr>
            <a:spLocks noGrp="1"/>
          </p:cNvSpPr>
          <p:nvPr>
            <p:ph type="ftr" sz="quarter" idx="11"/>
          </p:nvPr>
        </p:nvSpPr>
        <p:spPr/>
        <p:txBody>
          <a:bodyPr/>
          <a:lstStyle/>
          <a:p>
            <a:endParaRPr lang="en-US" dirty="0"/>
          </a:p>
        </p:txBody>
      </p:sp>
      <p:sp>
        <p:nvSpPr>
          <p:cNvPr id="4" name="عنصر نائب لرقم الشريحة 3">
            <a:extLst>
              <a:ext uri="{FF2B5EF4-FFF2-40B4-BE49-F238E27FC236}">
                <a16:creationId xmlns:a16="http://schemas.microsoft.com/office/drawing/2014/main" id="{F93D583F-0C40-9DC2-3CEF-26E1963241FA}"/>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0172459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D13004E-3E8B-88C8-D83E-455EC41CCA6E}"/>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محتوى 2">
            <a:extLst>
              <a:ext uri="{FF2B5EF4-FFF2-40B4-BE49-F238E27FC236}">
                <a16:creationId xmlns:a16="http://schemas.microsoft.com/office/drawing/2014/main" id="{CB02172B-DE4F-4858-DB14-AFF8E3F641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نص 3">
            <a:extLst>
              <a:ext uri="{FF2B5EF4-FFF2-40B4-BE49-F238E27FC236}">
                <a16:creationId xmlns:a16="http://schemas.microsoft.com/office/drawing/2014/main" id="{448AEF2B-9A9B-4ABA-8874-3740EE3A7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6A609EE8-FDBA-75A0-E899-5A50207CCE98}"/>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040F9064-AFE6-E9BC-F206-DC052E5D0F52}"/>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2A487822-B0C5-76D9-F2A7-2872B7720826}"/>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84699476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3296530-87D3-F300-B5C7-3DF5CDA2807D}"/>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p>
        </p:txBody>
      </p:sp>
      <p:sp>
        <p:nvSpPr>
          <p:cNvPr id="3" name="عنصر نائب للصورة 2">
            <a:extLst>
              <a:ext uri="{FF2B5EF4-FFF2-40B4-BE49-F238E27FC236}">
                <a16:creationId xmlns:a16="http://schemas.microsoft.com/office/drawing/2014/main" id="{F04C535D-177C-1145-5A4F-9B38589F7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dirty="0"/>
          </a:p>
        </p:txBody>
      </p:sp>
      <p:sp>
        <p:nvSpPr>
          <p:cNvPr id="4" name="عنصر نائب للنص 3">
            <a:extLst>
              <a:ext uri="{FF2B5EF4-FFF2-40B4-BE49-F238E27FC236}">
                <a16:creationId xmlns:a16="http://schemas.microsoft.com/office/drawing/2014/main" id="{126DE34B-14E9-326D-D5DC-4285F04E7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2D4D816-F8A0-6F46-DAB4-3FAD227E6DFC}"/>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6" name="عنصر نائب للتذييل 5">
            <a:extLst>
              <a:ext uri="{FF2B5EF4-FFF2-40B4-BE49-F238E27FC236}">
                <a16:creationId xmlns:a16="http://schemas.microsoft.com/office/drawing/2014/main" id="{43935ECC-98DC-0719-D185-C4BE16687918}"/>
              </a:ext>
            </a:extLst>
          </p:cNvPr>
          <p:cNvSpPr>
            <a:spLocks noGrp="1"/>
          </p:cNvSpPr>
          <p:nvPr>
            <p:ph type="ftr" sz="quarter" idx="11"/>
          </p:nvPr>
        </p:nvSpPr>
        <p:spPr/>
        <p:txBody>
          <a:bodyPr/>
          <a:lstStyle/>
          <a:p>
            <a:endParaRPr lang="en-US" dirty="0"/>
          </a:p>
        </p:txBody>
      </p:sp>
      <p:sp>
        <p:nvSpPr>
          <p:cNvPr id="7" name="عنصر نائب لرقم الشريحة 6">
            <a:extLst>
              <a:ext uri="{FF2B5EF4-FFF2-40B4-BE49-F238E27FC236}">
                <a16:creationId xmlns:a16="http://schemas.microsoft.com/office/drawing/2014/main" id="{0563BB39-45C7-9BFE-389C-1DEEC8F93C56}"/>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78808980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9350517-D9D3-E6E5-06F4-312676CCAE76}"/>
              </a:ext>
            </a:extLst>
          </p:cNvPr>
          <p:cNvSpPr>
            <a:spLocks noGrp="1"/>
          </p:cNvSpPr>
          <p:nvPr>
            <p:ph type="title"/>
          </p:nvPr>
        </p:nvSpPr>
        <p:spPr/>
        <p:txBody>
          <a:bodyPr/>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5FF5152A-8ADD-81FE-FADA-9E4615B20EA3}"/>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CF1DBFE1-D387-5311-949F-0701BDCF0EDF}"/>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4B51687C-C058-68C1-3697-243E594E571C}"/>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19DC60AD-83B7-03B8-19C3-29BBE3477840}"/>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651287535"/>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390EA82-E506-2C8E-3B6E-8B0C17802D5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p>
        </p:txBody>
      </p:sp>
      <p:sp>
        <p:nvSpPr>
          <p:cNvPr id="3" name="عنصر نائب للعنوان العمودي 2">
            <a:extLst>
              <a:ext uri="{FF2B5EF4-FFF2-40B4-BE49-F238E27FC236}">
                <a16:creationId xmlns:a16="http://schemas.microsoft.com/office/drawing/2014/main" id="{6DE960D9-B1D1-B2C3-5242-91872F8359B7}"/>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064BDAE8-E066-DD3E-BE61-F435E3A4612B}"/>
              </a:ext>
            </a:extLst>
          </p:cNvPr>
          <p:cNvSpPr>
            <a:spLocks noGrp="1"/>
          </p:cNvSpPr>
          <p:nvPr>
            <p:ph type="dt" sz="half" idx="10"/>
          </p:nvPr>
        </p:nvSpPr>
        <p:spPr/>
        <p:txBody>
          <a:body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74042E5F-6CD8-9D3D-7879-FFEB035216C3}"/>
              </a:ext>
            </a:extLst>
          </p:cNvPr>
          <p:cNvSpPr>
            <a:spLocks noGrp="1"/>
          </p:cNvSpPr>
          <p:nvPr>
            <p:ph type="ftr" sz="quarter" idx="11"/>
          </p:nvPr>
        </p:nvSpPr>
        <p:spPr/>
        <p:txBody>
          <a:bodyPr/>
          <a:lstStyle/>
          <a:p>
            <a:endParaRPr lang="en-US" dirty="0"/>
          </a:p>
        </p:txBody>
      </p:sp>
      <p:sp>
        <p:nvSpPr>
          <p:cNvPr id="6" name="عنصر نائب لرقم الشريحة 5">
            <a:extLst>
              <a:ext uri="{FF2B5EF4-FFF2-40B4-BE49-F238E27FC236}">
                <a16:creationId xmlns:a16="http://schemas.microsoft.com/office/drawing/2014/main" id="{81BF238C-FB15-A34A-0FA2-46B92B0C8BEC}"/>
              </a:ext>
            </a:extLst>
          </p:cNvPr>
          <p:cNvSpPr>
            <a:spLocks noGrp="1"/>
          </p:cNvSpPr>
          <p:nvPr>
            <p:ph type="sldNum" sz="quarter" idx="12"/>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25629543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8/18/2023</a:t>
            </a:fld>
            <a:endParaRPr lang="en-US" dirty="0"/>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85575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8/18/2023</a:t>
            </a:fld>
            <a:endParaRPr lang="en-US" dirty="0"/>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158684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8/18/2023</a:t>
            </a:fld>
            <a:endParaRPr lang="en-US" dirty="0"/>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94628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8/18/2023</a:t>
            </a:fld>
            <a:endParaRPr lang="en-US" dirty="0"/>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45455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8/18/2023</a:t>
            </a:fld>
            <a:endParaRPr lang="en-US" dirty="0"/>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50689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8/18/2023</a:t>
            </a:fld>
            <a:endParaRPr lang="en-US" dirty="0"/>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dirty="0"/>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623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8/18/2023</a:t>
            </a:fld>
            <a:endParaRPr lang="en-US" dirty="0"/>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648530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246E20E-9718-1AF4-9BA9-925FBD19F15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3545D668-07B7-03B1-22E9-826AFA48F54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AA3C1F2-4250-6FA6-971F-65716EF58C0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A9E1C564-A0ED-56CB-0333-1D0DFE6CD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dirty="0"/>
          </a:p>
        </p:txBody>
      </p:sp>
      <p:sp>
        <p:nvSpPr>
          <p:cNvPr id="6" name="عنصر نائب لرقم الشريحة 5">
            <a:extLst>
              <a:ext uri="{FF2B5EF4-FFF2-40B4-BE49-F238E27FC236}">
                <a16:creationId xmlns:a16="http://schemas.microsoft.com/office/drawing/2014/main" id="{92EEF018-3C74-874C-8DE7-6251513414B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8634084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246E20E-9718-1AF4-9BA9-925FBD19F15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p>
        </p:txBody>
      </p:sp>
      <p:sp>
        <p:nvSpPr>
          <p:cNvPr id="3" name="عنصر نائب للنص 2">
            <a:extLst>
              <a:ext uri="{FF2B5EF4-FFF2-40B4-BE49-F238E27FC236}">
                <a16:creationId xmlns:a16="http://schemas.microsoft.com/office/drawing/2014/main" id="{3545D668-07B7-03B1-22E9-826AFA48F54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4" name="عنصر نائب للتاريخ 3">
            <a:extLst>
              <a:ext uri="{FF2B5EF4-FFF2-40B4-BE49-F238E27FC236}">
                <a16:creationId xmlns:a16="http://schemas.microsoft.com/office/drawing/2014/main" id="{7AA3C1F2-4250-6FA6-971F-65716EF58C0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34BCCD4-CEB1-405B-A443-DD9CBCBEA552}" type="datetime1">
              <a:rPr lang="en-US" smtClean="0"/>
              <a:t>8/18/2023</a:t>
            </a:fld>
            <a:endParaRPr lang="en-US" dirty="0"/>
          </a:p>
        </p:txBody>
      </p:sp>
      <p:sp>
        <p:nvSpPr>
          <p:cNvPr id="5" name="عنصر نائب للتذييل 4">
            <a:extLst>
              <a:ext uri="{FF2B5EF4-FFF2-40B4-BE49-F238E27FC236}">
                <a16:creationId xmlns:a16="http://schemas.microsoft.com/office/drawing/2014/main" id="{A9E1C564-A0ED-56CB-0333-1D0DFE6CD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dirty="0"/>
          </a:p>
        </p:txBody>
      </p:sp>
      <p:sp>
        <p:nvSpPr>
          <p:cNvPr id="6" name="عنصر نائب لرقم الشريحة 5">
            <a:extLst>
              <a:ext uri="{FF2B5EF4-FFF2-40B4-BE49-F238E27FC236}">
                <a16:creationId xmlns:a16="http://schemas.microsoft.com/office/drawing/2014/main" id="{92EEF018-3C74-874C-8DE7-6251513414B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308477630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diagramLayout" Target="../diagrams/layout1.xml"/><Relationship Id="rId7" Type="http://schemas.openxmlformats.org/officeDocument/2006/relationships/image" Target="../media/image2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7" name="رسم 6" descr="ولد في كرسي متحرك">
            <a:extLst>
              <a:ext uri="{FF2B5EF4-FFF2-40B4-BE49-F238E27FC236}">
                <a16:creationId xmlns:a16="http://schemas.microsoft.com/office/drawing/2014/main" id="{03AC6149-8F79-C9F2-085A-15AD0ABB50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2411"/>
            <a:ext cx="4036423" cy="5030628"/>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18" name="Arc 13">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CDBB6159-D64C-66FE-9780-D4A83F4220A8}"/>
              </a:ext>
            </a:extLst>
          </p:cNvPr>
          <p:cNvSpPr>
            <a:spLocks noGrp="1"/>
          </p:cNvSpPr>
          <p:nvPr>
            <p:ph type="ctrTitle"/>
          </p:nvPr>
        </p:nvSpPr>
        <p:spPr>
          <a:xfrm>
            <a:off x="2303418" y="1866277"/>
            <a:ext cx="9779726" cy="1136562"/>
          </a:xfrm>
        </p:spPr>
        <p:txBody>
          <a:bodyPr>
            <a:noAutofit/>
          </a:bodyPr>
          <a:lstStyle/>
          <a:p>
            <a:r>
              <a:rPr lang="en-US" sz="5400" b="1" dirty="0">
                <a:solidFill>
                  <a:schemeClr val="accent1"/>
                </a:solidFill>
              </a:rPr>
              <a:t>Smart Wheelchair using Arduino</a:t>
            </a:r>
            <a:endParaRPr lang="ar-SA" sz="5400" b="1" dirty="0">
              <a:solidFill>
                <a:schemeClr val="accent1"/>
              </a:solidFill>
            </a:endParaRPr>
          </a:p>
        </p:txBody>
      </p:sp>
      <p:sp>
        <p:nvSpPr>
          <p:cNvPr id="16" name="Oval 15">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aphicFrame>
        <p:nvGraphicFramePr>
          <p:cNvPr id="11" name="جدول 12">
            <a:extLst>
              <a:ext uri="{FF2B5EF4-FFF2-40B4-BE49-F238E27FC236}">
                <a16:creationId xmlns:a16="http://schemas.microsoft.com/office/drawing/2014/main" id="{C5B97E6E-3F02-CCCE-A654-B37CDDC71ACB}"/>
              </a:ext>
            </a:extLst>
          </p:cNvPr>
          <p:cNvGraphicFramePr>
            <a:graphicFrameLocks noGrp="1"/>
          </p:cNvGraphicFramePr>
          <p:nvPr>
            <p:extLst>
              <p:ext uri="{D42A27DB-BD31-4B8C-83A1-F6EECF244321}">
                <p14:modId xmlns:p14="http://schemas.microsoft.com/office/powerpoint/2010/main" val="1576633957"/>
              </p:ext>
            </p:extLst>
          </p:nvPr>
        </p:nvGraphicFramePr>
        <p:xfrm>
          <a:off x="4107450" y="3250435"/>
          <a:ext cx="6916145" cy="3273336"/>
        </p:xfrm>
        <a:graphic>
          <a:graphicData uri="http://schemas.openxmlformats.org/drawingml/2006/table">
            <a:tbl>
              <a:tblPr rtl="1" firstRow="1" bandRow="1">
                <a:tableStyleId>{5940675A-B579-460E-94D1-54222C63F5DA}</a:tableStyleId>
              </a:tblPr>
              <a:tblGrid>
                <a:gridCol w="1391376">
                  <a:extLst>
                    <a:ext uri="{9D8B030D-6E8A-4147-A177-3AD203B41FA5}">
                      <a16:colId xmlns:a16="http://schemas.microsoft.com/office/drawing/2014/main" val="343082620"/>
                    </a:ext>
                  </a:extLst>
                </a:gridCol>
                <a:gridCol w="1240972">
                  <a:extLst>
                    <a:ext uri="{9D8B030D-6E8A-4147-A177-3AD203B41FA5}">
                      <a16:colId xmlns:a16="http://schemas.microsoft.com/office/drawing/2014/main" val="2937358891"/>
                    </a:ext>
                  </a:extLst>
                </a:gridCol>
                <a:gridCol w="2625634">
                  <a:extLst>
                    <a:ext uri="{9D8B030D-6E8A-4147-A177-3AD203B41FA5}">
                      <a16:colId xmlns:a16="http://schemas.microsoft.com/office/drawing/2014/main" val="958296690"/>
                    </a:ext>
                  </a:extLst>
                </a:gridCol>
                <a:gridCol w="1658163">
                  <a:extLst>
                    <a:ext uri="{9D8B030D-6E8A-4147-A177-3AD203B41FA5}">
                      <a16:colId xmlns:a16="http://schemas.microsoft.com/office/drawing/2014/main" val="3651237009"/>
                    </a:ext>
                  </a:extLst>
                </a:gridCol>
              </a:tblGrid>
              <a:tr h="545556">
                <a:tc gridSpan="4">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800" b="1" dirty="0">
                          <a:solidFill>
                            <a:srgbClr val="0070C0"/>
                          </a:solidFill>
                        </a:rPr>
                        <a:t>Prepared by Jazan University students:</a:t>
                      </a:r>
                      <a:endParaRPr lang="ar-SA" sz="1800" b="1" dirty="0">
                        <a:solidFill>
                          <a:srgbClr val="0070C0"/>
                        </a:solidFill>
                      </a:endParaRPr>
                    </a:p>
                  </a:txBody>
                  <a:tcPr>
                    <a:solidFill>
                      <a:schemeClr val="accent1">
                        <a:lumMod val="40000"/>
                        <a:lumOff val="60000"/>
                      </a:schemeClr>
                    </a:solidFill>
                  </a:tcPr>
                </a:tc>
                <a:tc hMerge="1">
                  <a:txBody>
                    <a:bodyPr/>
                    <a:lstStyle/>
                    <a:p>
                      <a:pPr algn="ctr" rtl="1"/>
                      <a:endParaRPr lang="ar-SA" dirty="0"/>
                    </a:p>
                  </a:txBody>
                  <a:tcPr/>
                </a:tc>
                <a:tc hMerge="1">
                  <a:txBody>
                    <a:bodyPr/>
                    <a:lstStyle/>
                    <a:p>
                      <a:pPr algn="ctr" rtl="1"/>
                      <a:endParaRPr lang="ar-SA" dirty="0"/>
                    </a:p>
                  </a:txBody>
                  <a:tcPr/>
                </a:tc>
                <a:tc hMerge="1">
                  <a:txBody>
                    <a:bodyPr/>
                    <a:lstStyle/>
                    <a:p>
                      <a:pPr algn="ctr" rtl="1"/>
                      <a:endParaRPr lang="ar-SA" dirty="0"/>
                    </a:p>
                  </a:txBody>
                  <a:tcPr/>
                </a:tc>
                <a:extLst>
                  <a:ext uri="{0D108BD9-81ED-4DB2-BD59-A6C34878D82A}">
                    <a16:rowId xmlns:a16="http://schemas.microsoft.com/office/drawing/2014/main" val="1626594763"/>
                  </a:ext>
                </a:extLst>
              </a:tr>
              <a:tr h="545556">
                <a:tc>
                  <a:txBody>
                    <a:bodyPr/>
                    <a:lstStyle/>
                    <a:p>
                      <a:pPr algn="ctr" rtl="1"/>
                      <a:endParaRPr lang="ar-SA" dirty="0"/>
                    </a:p>
                  </a:txBody>
                  <a:tcPr/>
                </a:tc>
                <a:tc>
                  <a:txBody>
                    <a:bodyPr/>
                    <a:lstStyle/>
                    <a:p>
                      <a:pPr algn="ctr" rtl="1"/>
                      <a:r>
                        <a:rPr lang="en-US" dirty="0"/>
                        <a:t>Student ID</a:t>
                      </a:r>
                      <a:endParaRPr lang="ar-SA" dirty="0"/>
                    </a:p>
                  </a:txBody>
                  <a:tcPr>
                    <a:solidFill>
                      <a:schemeClr val="accent1">
                        <a:lumMod val="40000"/>
                        <a:lumOff val="60000"/>
                      </a:schemeClr>
                    </a:solidFill>
                  </a:tcPr>
                </a:tc>
                <a:tc>
                  <a:txBody>
                    <a:bodyPr/>
                    <a:lstStyle/>
                    <a:p>
                      <a:pPr algn="ctr" rtl="1"/>
                      <a:endParaRPr lang="ar-SA" dirty="0"/>
                    </a:p>
                  </a:txBody>
                  <a:tcPr/>
                </a:tc>
                <a:tc>
                  <a:txBody>
                    <a:bodyPr/>
                    <a:lstStyle/>
                    <a:p>
                      <a:pPr algn="ctr" rtl="1"/>
                      <a:r>
                        <a:rPr lang="en-US" dirty="0"/>
                        <a:t>Student Name</a:t>
                      </a:r>
                      <a:endParaRPr lang="ar-SA" dirty="0"/>
                    </a:p>
                  </a:txBody>
                  <a:tcPr>
                    <a:solidFill>
                      <a:schemeClr val="accent1">
                        <a:lumMod val="40000"/>
                        <a:lumOff val="60000"/>
                      </a:schemeClr>
                    </a:solidFill>
                  </a:tcPr>
                </a:tc>
                <a:extLst>
                  <a:ext uri="{0D108BD9-81ED-4DB2-BD59-A6C34878D82A}">
                    <a16:rowId xmlns:a16="http://schemas.microsoft.com/office/drawing/2014/main" val="1176906990"/>
                  </a:ext>
                </a:extLst>
              </a:tr>
              <a:tr h="545556">
                <a:tc>
                  <a:txBody>
                    <a:bodyPr/>
                    <a:lstStyle/>
                    <a:p>
                      <a:pPr algn="ctr" rtl="1"/>
                      <a:endParaRPr lang="ar-SA" dirty="0"/>
                    </a:p>
                  </a:txBody>
                  <a:tcPr/>
                </a:tc>
                <a:tc>
                  <a:txBody>
                    <a:bodyPr/>
                    <a:lstStyle/>
                    <a:p>
                      <a:pPr algn="ctr" rtl="1"/>
                      <a:r>
                        <a:rPr lang="en-US" dirty="0"/>
                        <a:t>Student ID</a:t>
                      </a:r>
                      <a:endParaRPr lang="ar-SA" dirty="0"/>
                    </a:p>
                  </a:txBody>
                  <a:tcPr>
                    <a:solidFill>
                      <a:schemeClr val="accent1">
                        <a:lumMod val="40000"/>
                        <a:lumOff val="60000"/>
                      </a:schemeClr>
                    </a:solidFill>
                  </a:tcPr>
                </a:tc>
                <a:tc>
                  <a:txBody>
                    <a:bodyPr/>
                    <a:lstStyle/>
                    <a:p>
                      <a:pPr algn="ctr" rtl="1"/>
                      <a:endParaRPr lang="ar-SA" dirty="0"/>
                    </a:p>
                  </a:txBody>
                  <a:tcPr/>
                </a:tc>
                <a:tc>
                  <a:txBody>
                    <a:bodyPr/>
                    <a:lstStyle/>
                    <a:p>
                      <a:pPr algn="ctr" rtl="1"/>
                      <a:r>
                        <a:rPr lang="en-US" dirty="0"/>
                        <a:t>Student</a:t>
                      </a:r>
                      <a:r>
                        <a:rPr lang="en-US" baseline="0" dirty="0"/>
                        <a:t> </a:t>
                      </a:r>
                      <a:r>
                        <a:rPr lang="en-US" dirty="0"/>
                        <a:t>Name</a:t>
                      </a:r>
                      <a:endParaRPr lang="ar-SA" dirty="0"/>
                    </a:p>
                  </a:txBody>
                  <a:tcPr>
                    <a:solidFill>
                      <a:schemeClr val="accent1">
                        <a:lumMod val="40000"/>
                        <a:lumOff val="60000"/>
                      </a:schemeClr>
                    </a:solidFill>
                  </a:tcPr>
                </a:tc>
                <a:extLst>
                  <a:ext uri="{0D108BD9-81ED-4DB2-BD59-A6C34878D82A}">
                    <a16:rowId xmlns:a16="http://schemas.microsoft.com/office/drawing/2014/main" val="2326106707"/>
                  </a:ext>
                </a:extLst>
              </a:tr>
              <a:tr h="545556">
                <a:tc gridSpan="3">
                  <a:txBody>
                    <a:bodyPr/>
                    <a:lstStyle/>
                    <a:p>
                      <a:pPr algn="ctr" rtl="1"/>
                      <a:endParaRPr lang="ar-SA" dirty="0"/>
                    </a:p>
                  </a:txBody>
                  <a:tcPr/>
                </a:tc>
                <a:tc hMerge="1">
                  <a:txBody>
                    <a:bodyPr/>
                    <a:lstStyle/>
                    <a:p>
                      <a:pPr algn="ctr" rtl="1"/>
                      <a:endParaRPr lang="ar-SA" dirty="0"/>
                    </a:p>
                  </a:txBody>
                  <a:tcPr>
                    <a:solidFill>
                      <a:schemeClr val="accent1">
                        <a:lumMod val="40000"/>
                        <a:lumOff val="60000"/>
                      </a:schemeClr>
                    </a:solidFill>
                  </a:tcPr>
                </a:tc>
                <a:tc hMerge="1">
                  <a:txBody>
                    <a:bodyPr/>
                    <a:lstStyle/>
                    <a:p>
                      <a:pPr algn="ctr" rtl="1"/>
                      <a:endParaRPr lang="ar-SA" dirty="0"/>
                    </a:p>
                  </a:txBody>
                  <a:tcPr/>
                </a:tc>
                <a:tc>
                  <a:txBody>
                    <a:bodyPr/>
                    <a:lstStyle/>
                    <a:p>
                      <a:pPr algn="ctr" rtl="1"/>
                      <a:r>
                        <a:rPr lang="en-US" dirty="0"/>
                        <a:t>Supervisor</a:t>
                      </a:r>
                      <a:endParaRPr lang="ar-SA" dirty="0"/>
                    </a:p>
                  </a:txBody>
                  <a:tcPr>
                    <a:solidFill>
                      <a:schemeClr val="accent1">
                        <a:lumMod val="40000"/>
                        <a:lumOff val="60000"/>
                      </a:schemeClr>
                    </a:solidFill>
                  </a:tcPr>
                </a:tc>
                <a:extLst>
                  <a:ext uri="{0D108BD9-81ED-4DB2-BD59-A6C34878D82A}">
                    <a16:rowId xmlns:a16="http://schemas.microsoft.com/office/drawing/2014/main" val="2922046973"/>
                  </a:ext>
                </a:extLst>
              </a:tr>
              <a:tr h="545556">
                <a:tc gridSpan="3">
                  <a:txBody>
                    <a:bodyPr/>
                    <a:lstStyle/>
                    <a:p>
                      <a:pPr algn="ctr" rtl="1"/>
                      <a:r>
                        <a:rPr lang="en-US" b="1" dirty="0"/>
                        <a:t>Computer and Network Engineering</a:t>
                      </a:r>
                      <a:endParaRPr lang="ar-SA" b="1" dirty="0"/>
                    </a:p>
                  </a:txBody>
                  <a:tcPr/>
                </a:tc>
                <a:tc hMerge="1">
                  <a:txBody>
                    <a:bodyPr/>
                    <a:lstStyle/>
                    <a:p>
                      <a:endParaRPr lang="en-US"/>
                    </a:p>
                  </a:txBody>
                  <a:tcPr/>
                </a:tc>
                <a:tc hMerge="1">
                  <a:txBody>
                    <a:bodyPr/>
                    <a:lstStyle/>
                    <a:p>
                      <a:endParaRPr lang="en-US"/>
                    </a:p>
                  </a:txBody>
                  <a:tcPr/>
                </a:tc>
                <a:tc>
                  <a:txBody>
                    <a:bodyPr/>
                    <a:lstStyle/>
                    <a:p>
                      <a:pPr algn="ctr" rtl="1"/>
                      <a:r>
                        <a:rPr lang="en-US" dirty="0"/>
                        <a:t>Department </a:t>
                      </a:r>
                      <a:endParaRPr lang="ar-SA" dirty="0"/>
                    </a:p>
                  </a:txBody>
                  <a:tcPr>
                    <a:solidFill>
                      <a:schemeClr val="accent1">
                        <a:lumMod val="40000"/>
                        <a:lumOff val="60000"/>
                      </a:schemeClr>
                    </a:solidFill>
                  </a:tcPr>
                </a:tc>
                <a:extLst>
                  <a:ext uri="{0D108BD9-81ED-4DB2-BD59-A6C34878D82A}">
                    <a16:rowId xmlns:a16="http://schemas.microsoft.com/office/drawing/2014/main" val="4042623809"/>
                  </a:ext>
                </a:extLst>
              </a:tr>
              <a:tr h="545556">
                <a:tc gridSpan="3">
                  <a:txBody>
                    <a:bodyPr/>
                    <a:lstStyle/>
                    <a:p>
                      <a:pPr algn="ctr" rtl="1"/>
                      <a:r>
                        <a:rPr lang="en-US" b="1" dirty="0"/>
                        <a:t>Computer Science &amp; Information</a:t>
                      </a:r>
                      <a:r>
                        <a:rPr lang="en-US" b="1" baseline="0" dirty="0"/>
                        <a:t> Technology</a:t>
                      </a:r>
                      <a:endParaRPr lang="ar-SA" b="1" dirty="0"/>
                    </a:p>
                  </a:txBody>
                  <a:tcPr/>
                </a:tc>
                <a:tc hMerge="1">
                  <a:txBody>
                    <a:bodyPr/>
                    <a:lstStyle/>
                    <a:p>
                      <a:endParaRPr lang="en-US"/>
                    </a:p>
                  </a:txBody>
                  <a:tcPr/>
                </a:tc>
                <a:tc hMerge="1">
                  <a:txBody>
                    <a:bodyPr/>
                    <a:lstStyle/>
                    <a:p>
                      <a:endParaRPr lang="en-US"/>
                    </a:p>
                  </a:txBody>
                  <a:tcPr/>
                </a:tc>
                <a:tc>
                  <a:txBody>
                    <a:bodyPr/>
                    <a:lstStyle/>
                    <a:p>
                      <a:pPr algn="ctr" rtl="1"/>
                      <a:r>
                        <a:rPr lang="en-US" dirty="0"/>
                        <a:t>College</a:t>
                      </a:r>
                      <a:endParaRPr lang="ar-SA" dirty="0"/>
                    </a:p>
                  </a:txBody>
                  <a:tcPr>
                    <a:solidFill>
                      <a:schemeClr val="accent1">
                        <a:lumMod val="40000"/>
                        <a:lumOff val="60000"/>
                      </a:schemeClr>
                    </a:solidFill>
                  </a:tcPr>
                </a:tc>
                <a:extLst>
                  <a:ext uri="{0D108BD9-81ED-4DB2-BD59-A6C34878D82A}">
                    <a16:rowId xmlns:a16="http://schemas.microsoft.com/office/drawing/2014/main" val="3798439386"/>
                  </a:ext>
                </a:extLst>
              </a:tr>
            </a:tbl>
          </a:graphicData>
        </a:graphic>
      </p:graphicFrame>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4018" y="220357"/>
            <a:ext cx="2603553" cy="14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688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374434" y="766251"/>
            <a:ext cx="8240648" cy="1934172"/>
          </a:xfrm>
        </p:spPr>
        <p:txBody>
          <a:bodyPr vert="horz" lIns="91440" tIns="45720" rIns="91440" bIns="45720" rtlCol="0" anchor="t">
            <a:normAutofit/>
          </a:bodyPr>
          <a:lstStyle/>
          <a:p>
            <a:r>
              <a:rPr lang="en-US" sz="4400" dirty="0"/>
              <a:t>Hardware Requirements</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a:extLst>
              <a:ext uri="{FF2B5EF4-FFF2-40B4-BE49-F238E27FC236}">
                <a16:creationId xmlns:a16="http://schemas.microsoft.com/office/drawing/2014/main" id="{408F63FC-AB43-11A8-7A32-05145D249D52}"/>
              </a:ext>
            </a:extLst>
          </p:cNvPr>
          <p:cNvSpPr txBox="1"/>
          <p:nvPr/>
        </p:nvSpPr>
        <p:spPr>
          <a:xfrm>
            <a:off x="517870" y="3172570"/>
            <a:ext cx="4945183" cy="3016294"/>
          </a:xfrm>
          <a:prstGeom prst="rect">
            <a:avLst/>
          </a:prstGeom>
        </p:spPr>
        <p:txBody>
          <a:bodyPr vert="horz" lIns="91440" tIns="45720" rIns="91440" bIns="45720" rtlCol="0">
            <a:normAutofit/>
          </a:bodyPr>
          <a:lstStyle/>
          <a:p>
            <a:pPr algn="l" rtl="0">
              <a:lnSpc>
                <a:spcPct val="110000"/>
              </a:lnSpc>
              <a:spcAft>
                <a:spcPts val="600"/>
              </a:spcAft>
            </a:pPr>
            <a:r>
              <a:rPr lang="en-US" sz="2400" b="1" dirty="0"/>
              <a:t>2- Ultrasonic Sensor</a:t>
            </a:r>
          </a:p>
          <a:p>
            <a:pPr algn="l" rtl="0">
              <a:lnSpc>
                <a:spcPct val="110000"/>
              </a:lnSpc>
              <a:spcAft>
                <a:spcPts val="600"/>
              </a:spcAft>
            </a:pPr>
            <a:endParaRPr lang="en-US" sz="2400" b="1" dirty="0"/>
          </a:p>
          <a:p>
            <a:pPr marL="342900" indent="-342900" algn="l" rtl="0">
              <a:lnSpc>
                <a:spcPct val="110000"/>
              </a:lnSpc>
              <a:spcAft>
                <a:spcPts val="600"/>
              </a:spcAft>
              <a:buFont typeface="Arial" panose="020B0604020202020204" pitchFamily="34" charset="0"/>
              <a:buChar char="•"/>
            </a:pPr>
            <a:r>
              <a:rPr lang="en-US" sz="2400" b="1" dirty="0"/>
              <a:t>Read the distance</a:t>
            </a:r>
          </a:p>
          <a:p>
            <a:pPr marL="342900" indent="-342900" algn="l" rtl="0">
              <a:lnSpc>
                <a:spcPct val="110000"/>
              </a:lnSpc>
              <a:spcAft>
                <a:spcPts val="600"/>
              </a:spcAft>
              <a:buFont typeface="Arial" panose="020B0604020202020204" pitchFamily="34" charset="0"/>
              <a:buChar char="•"/>
            </a:pPr>
            <a:r>
              <a:rPr lang="en-US" sz="2400" b="1" dirty="0"/>
              <a:t>Obstacle detection </a:t>
            </a:r>
          </a:p>
          <a:p>
            <a:pPr algn="l" rtl="0">
              <a:lnSpc>
                <a:spcPct val="110000"/>
              </a:lnSpc>
              <a:spcAft>
                <a:spcPts val="600"/>
              </a:spcAft>
            </a:pPr>
            <a:endParaRPr lang="en-US" sz="2400" b="1" dirty="0"/>
          </a:p>
          <a:p>
            <a:pPr algn="l" rtl="0">
              <a:lnSpc>
                <a:spcPct val="110000"/>
              </a:lnSpc>
              <a:spcAft>
                <a:spcPts val="600"/>
              </a:spcAft>
            </a:pPr>
            <a:endParaRPr lang="en-US" sz="2400" b="1" dirty="0"/>
          </a:p>
        </p:txBody>
      </p:sp>
      <p:pic>
        <p:nvPicPr>
          <p:cNvPr id="3" name="صورة 2">
            <a:extLst>
              <a:ext uri="{FF2B5EF4-FFF2-40B4-BE49-F238E27FC236}">
                <a16:creationId xmlns:a16="http://schemas.microsoft.com/office/drawing/2014/main" id="{B4CB446D-66AC-0AB6-7701-5BA11DA53C99}"/>
              </a:ext>
            </a:extLst>
          </p:cNvPr>
          <p:cNvPicPr>
            <a:picLocks noChangeAspect="1"/>
          </p:cNvPicPr>
          <p:nvPr/>
        </p:nvPicPr>
        <p:blipFill>
          <a:blip r:embed="rId2"/>
          <a:stretch>
            <a:fillRect/>
          </a:stretch>
        </p:blipFill>
        <p:spPr>
          <a:xfrm>
            <a:off x="6662168" y="2873803"/>
            <a:ext cx="5028041" cy="3217946"/>
          </a:xfrm>
          <a:prstGeom prst="rect">
            <a:avLst/>
          </a:prstGeom>
        </p:spPr>
      </p:pic>
      <p:sp>
        <p:nvSpPr>
          <p:cNvPr id="24" name="Rectangle 2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267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5539121" y="796866"/>
            <a:ext cx="6446691" cy="888499"/>
          </a:xfrm>
        </p:spPr>
        <p:txBody>
          <a:bodyPr vert="horz" lIns="91440" tIns="45720" rIns="91440" bIns="45720" rtlCol="0" anchor="t">
            <a:normAutofit/>
          </a:bodyPr>
          <a:lstStyle/>
          <a:p>
            <a:pPr>
              <a:lnSpc>
                <a:spcPct val="90000"/>
              </a:lnSpc>
            </a:pPr>
            <a:r>
              <a:rPr lang="en-US" sz="4200" dirty="0"/>
              <a:t>Hardware Requirements</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a:extLst>
              <a:ext uri="{FF2B5EF4-FFF2-40B4-BE49-F238E27FC236}">
                <a16:creationId xmlns:a16="http://schemas.microsoft.com/office/drawing/2014/main" id="{408F63FC-AB43-11A8-7A32-05145D249D52}"/>
              </a:ext>
            </a:extLst>
          </p:cNvPr>
          <p:cNvSpPr txBox="1"/>
          <p:nvPr/>
        </p:nvSpPr>
        <p:spPr>
          <a:xfrm>
            <a:off x="5539121" y="3172570"/>
            <a:ext cx="6144230" cy="3016294"/>
          </a:xfrm>
          <a:prstGeom prst="rect">
            <a:avLst/>
          </a:prstGeom>
        </p:spPr>
        <p:txBody>
          <a:bodyPr vert="horz" lIns="91440" tIns="45720" rIns="91440" bIns="45720" rtlCol="0">
            <a:normAutofit/>
          </a:bodyPr>
          <a:lstStyle/>
          <a:p>
            <a:pPr algn="l" rtl="0">
              <a:lnSpc>
                <a:spcPct val="110000"/>
              </a:lnSpc>
              <a:spcAft>
                <a:spcPts val="600"/>
              </a:spcAft>
              <a:buFont typeface="Arial" panose="020B0604020202020204" pitchFamily="34" charset="0"/>
            </a:pPr>
            <a:r>
              <a:rPr lang="en-US" sz="2400" b="1" dirty="0"/>
              <a:t>3- I2C-LCD1602 Module</a:t>
            </a:r>
          </a:p>
          <a:p>
            <a:pPr algn="l" rtl="0">
              <a:lnSpc>
                <a:spcPct val="110000"/>
              </a:lnSpc>
              <a:spcAft>
                <a:spcPts val="600"/>
              </a:spcAft>
              <a:buFont typeface="Arial" panose="020B0604020202020204" pitchFamily="34" charset="0"/>
            </a:pPr>
            <a:endParaRPr lang="en-US" sz="2400" b="1" dirty="0"/>
          </a:p>
          <a:p>
            <a:pPr marL="342900" indent="-342900" algn="l" rtl="0">
              <a:lnSpc>
                <a:spcPct val="110000"/>
              </a:lnSpc>
              <a:spcAft>
                <a:spcPts val="600"/>
              </a:spcAft>
              <a:buFont typeface="Arial" panose="020B0604020202020204" pitchFamily="34" charset="0"/>
              <a:buChar char="•"/>
            </a:pPr>
            <a:r>
              <a:rPr lang="en-US" sz="2400" b="1" dirty="0"/>
              <a:t>Print the distance on the screen</a:t>
            </a:r>
          </a:p>
          <a:p>
            <a:pPr marL="342900" indent="-342900" algn="l" rtl="0">
              <a:lnSpc>
                <a:spcPct val="110000"/>
              </a:lnSpc>
              <a:spcAft>
                <a:spcPts val="600"/>
              </a:spcAft>
              <a:buFont typeface="Arial" panose="020B0604020202020204" pitchFamily="34" charset="0"/>
              <a:buChar char="•"/>
            </a:pPr>
            <a:r>
              <a:rPr lang="en-US" sz="2400" b="1" dirty="0"/>
              <a:t>Print the input on the screen</a:t>
            </a:r>
          </a:p>
          <a:p>
            <a:pPr marL="342900" indent="-342900" algn="l" rtl="0">
              <a:lnSpc>
                <a:spcPct val="110000"/>
              </a:lnSpc>
              <a:spcAft>
                <a:spcPts val="600"/>
              </a:spcAft>
              <a:buFont typeface="Arial" panose="020B0604020202020204" pitchFamily="34" charset="0"/>
              <a:buChar char="•"/>
            </a:pPr>
            <a:endParaRPr lang="en-US" sz="2400" b="1" dirty="0"/>
          </a:p>
          <a:p>
            <a:pPr algn="l" rtl="0">
              <a:lnSpc>
                <a:spcPct val="110000"/>
              </a:lnSpc>
              <a:spcAft>
                <a:spcPts val="600"/>
              </a:spcAft>
              <a:buFont typeface="Arial" panose="020B0604020202020204" pitchFamily="34" charset="0"/>
            </a:pPr>
            <a:r>
              <a:rPr lang="en-US" sz="2400" b="1" dirty="0"/>
              <a:t> </a:t>
            </a:r>
          </a:p>
          <a:p>
            <a:pPr algn="l" rtl="0">
              <a:lnSpc>
                <a:spcPct val="110000"/>
              </a:lnSpc>
              <a:spcAft>
                <a:spcPts val="600"/>
              </a:spcAft>
              <a:buFont typeface="Arial" panose="020B0604020202020204" pitchFamily="34" charset="0"/>
            </a:pPr>
            <a:endParaRPr lang="en-US" sz="2000" dirty="0"/>
          </a:p>
        </p:txBody>
      </p:sp>
      <p:sp>
        <p:nvSpPr>
          <p:cNvPr id="15" name="Rectangle 1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a:extLst>
              <a:ext uri="{FF2B5EF4-FFF2-40B4-BE49-F238E27FC236}">
                <a16:creationId xmlns:a16="http://schemas.microsoft.com/office/drawing/2014/main" id="{532858F7-2B6B-51A0-E777-F15F57DB95E7}"/>
              </a:ext>
            </a:extLst>
          </p:cNvPr>
          <p:cNvPicPr>
            <a:picLocks noChangeAspect="1"/>
          </p:cNvPicPr>
          <p:nvPr/>
        </p:nvPicPr>
        <p:blipFill rotWithShape="1">
          <a:blip r:embed="rId2">
            <a:extLst>
              <a:ext uri="{28A0092B-C50C-407E-A947-70E740481C1C}">
                <a14:useLocalDpi xmlns:a14="http://schemas.microsoft.com/office/drawing/2010/main" val="0"/>
              </a:ext>
            </a:extLst>
          </a:blip>
          <a:srcRect l="11718" t="18989" r="10261" b="20119"/>
          <a:stretch/>
        </p:blipFill>
        <p:spPr bwMode="auto">
          <a:xfrm>
            <a:off x="347422" y="2251591"/>
            <a:ext cx="5072990" cy="371944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2500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5468483" y="669136"/>
            <a:ext cx="6303255" cy="1934172"/>
          </a:xfrm>
        </p:spPr>
        <p:txBody>
          <a:bodyPr vert="horz" lIns="91440" tIns="45720" rIns="91440" bIns="45720" rtlCol="0" anchor="t">
            <a:normAutofit/>
          </a:bodyPr>
          <a:lstStyle/>
          <a:p>
            <a:pPr>
              <a:lnSpc>
                <a:spcPct val="90000"/>
              </a:lnSpc>
            </a:pPr>
            <a:r>
              <a:rPr lang="en-US" sz="4200" dirty="0"/>
              <a:t>Hardware Requirements</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صورة 4">
            <a:extLst>
              <a:ext uri="{FF2B5EF4-FFF2-40B4-BE49-F238E27FC236}">
                <a16:creationId xmlns:a16="http://schemas.microsoft.com/office/drawing/2014/main" id="{7A0F34F7-32D4-865E-8263-14D2E2C52106}"/>
              </a:ext>
            </a:extLst>
          </p:cNvPr>
          <p:cNvPicPr>
            <a:picLocks noChangeAspect="1"/>
          </p:cNvPicPr>
          <p:nvPr/>
        </p:nvPicPr>
        <p:blipFill>
          <a:blip r:embed="rId2"/>
          <a:stretch>
            <a:fillRect/>
          </a:stretch>
        </p:blipFill>
        <p:spPr>
          <a:xfrm>
            <a:off x="517870" y="1974903"/>
            <a:ext cx="4023360" cy="4023360"/>
          </a:xfrm>
          <a:prstGeom prst="rect">
            <a:avLst/>
          </a:prstGeom>
        </p:spPr>
      </p:pic>
      <p:sp>
        <p:nvSpPr>
          <p:cNvPr id="6" name="مربع نص 5">
            <a:extLst>
              <a:ext uri="{FF2B5EF4-FFF2-40B4-BE49-F238E27FC236}">
                <a16:creationId xmlns:a16="http://schemas.microsoft.com/office/drawing/2014/main" id="{408F63FC-AB43-11A8-7A32-05145D249D52}"/>
              </a:ext>
            </a:extLst>
          </p:cNvPr>
          <p:cNvSpPr txBox="1"/>
          <p:nvPr/>
        </p:nvSpPr>
        <p:spPr>
          <a:xfrm>
            <a:off x="5539121" y="3172570"/>
            <a:ext cx="6144230" cy="3016294"/>
          </a:xfrm>
          <a:prstGeom prst="rect">
            <a:avLst/>
          </a:prstGeom>
        </p:spPr>
        <p:txBody>
          <a:bodyPr vert="horz" lIns="91440" tIns="45720" rIns="91440" bIns="45720" rtlCol="0">
            <a:normAutofit/>
          </a:bodyPr>
          <a:lstStyle/>
          <a:p>
            <a:pPr algn="l" rtl="0">
              <a:lnSpc>
                <a:spcPct val="110000"/>
              </a:lnSpc>
              <a:spcAft>
                <a:spcPts val="600"/>
              </a:spcAft>
              <a:buFont typeface="Arial" panose="020B0604020202020204" pitchFamily="34" charset="0"/>
            </a:pPr>
            <a:r>
              <a:rPr lang="en-US" sz="2400" b="1" dirty="0"/>
              <a:t>4- HC-05 Bluetooth Module</a:t>
            </a:r>
          </a:p>
          <a:p>
            <a:pPr algn="l" rtl="0">
              <a:lnSpc>
                <a:spcPct val="110000"/>
              </a:lnSpc>
              <a:spcAft>
                <a:spcPts val="600"/>
              </a:spcAft>
              <a:buFont typeface="Arial" panose="020B0604020202020204" pitchFamily="34" charset="0"/>
            </a:pPr>
            <a:endParaRPr lang="en-US" sz="2400" b="1" dirty="0"/>
          </a:p>
          <a:p>
            <a:pPr marL="342900" indent="-342900" algn="l" rtl="0">
              <a:lnSpc>
                <a:spcPct val="110000"/>
              </a:lnSpc>
              <a:spcAft>
                <a:spcPts val="600"/>
              </a:spcAft>
              <a:buFont typeface="Arial" panose="020B0604020202020204" pitchFamily="34" charset="0"/>
              <a:buChar char="•"/>
            </a:pPr>
            <a:r>
              <a:rPr lang="en-US" sz="2400" dirty="0"/>
              <a:t>To connect wireless with smart phone  </a:t>
            </a:r>
          </a:p>
          <a:p>
            <a:pPr algn="l" rtl="0">
              <a:lnSpc>
                <a:spcPct val="110000"/>
              </a:lnSpc>
              <a:spcAft>
                <a:spcPts val="600"/>
              </a:spcAft>
              <a:buFont typeface="Arial" panose="020B0604020202020204" pitchFamily="34" charset="0"/>
            </a:pPr>
            <a:endParaRPr lang="en-US" sz="2000" dirty="0"/>
          </a:p>
        </p:txBody>
      </p:sp>
      <p:sp>
        <p:nvSpPr>
          <p:cNvPr id="15" name="Rectangle 1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6929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80">
                                          <p:stCondLst>
                                            <p:cond delay="0"/>
                                          </p:stCondLst>
                                        </p:cTn>
                                        <p:tgtEl>
                                          <p:spTgt spid="5"/>
                                        </p:tgtEl>
                                      </p:cBhvr>
                                    </p:animEffect>
                                    <p:anim calcmode="lin" valueType="num">
                                      <p:cBhvr>
                                        <p:cTn id="1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8" dur="26">
                                          <p:stCondLst>
                                            <p:cond delay="650"/>
                                          </p:stCondLst>
                                        </p:cTn>
                                        <p:tgtEl>
                                          <p:spTgt spid="5"/>
                                        </p:tgtEl>
                                      </p:cBhvr>
                                      <p:to x="100000" y="60000"/>
                                    </p:animScale>
                                    <p:animScale>
                                      <p:cBhvr>
                                        <p:cTn id="19" dur="166" decel="50000">
                                          <p:stCondLst>
                                            <p:cond delay="676"/>
                                          </p:stCondLst>
                                        </p:cTn>
                                        <p:tgtEl>
                                          <p:spTgt spid="5"/>
                                        </p:tgtEl>
                                      </p:cBhvr>
                                      <p:to x="100000" y="100000"/>
                                    </p:animScale>
                                    <p:animScale>
                                      <p:cBhvr>
                                        <p:cTn id="20" dur="26">
                                          <p:stCondLst>
                                            <p:cond delay="1312"/>
                                          </p:stCondLst>
                                        </p:cTn>
                                        <p:tgtEl>
                                          <p:spTgt spid="5"/>
                                        </p:tgtEl>
                                      </p:cBhvr>
                                      <p:to x="100000" y="80000"/>
                                    </p:animScale>
                                    <p:animScale>
                                      <p:cBhvr>
                                        <p:cTn id="21" dur="166" decel="50000">
                                          <p:stCondLst>
                                            <p:cond delay="1338"/>
                                          </p:stCondLst>
                                        </p:cTn>
                                        <p:tgtEl>
                                          <p:spTgt spid="5"/>
                                        </p:tgtEl>
                                      </p:cBhvr>
                                      <p:to x="100000" y="100000"/>
                                    </p:animScale>
                                    <p:animScale>
                                      <p:cBhvr>
                                        <p:cTn id="22" dur="26">
                                          <p:stCondLst>
                                            <p:cond delay="1642"/>
                                          </p:stCondLst>
                                        </p:cTn>
                                        <p:tgtEl>
                                          <p:spTgt spid="5"/>
                                        </p:tgtEl>
                                      </p:cBhvr>
                                      <p:to x="100000" y="90000"/>
                                    </p:animScale>
                                    <p:animScale>
                                      <p:cBhvr>
                                        <p:cTn id="23" dur="166" decel="50000">
                                          <p:stCondLst>
                                            <p:cond delay="1668"/>
                                          </p:stCondLst>
                                        </p:cTn>
                                        <p:tgtEl>
                                          <p:spTgt spid="5"/>
                                        </p:tgtEl>
                                      </p:cBhvr>
                                      <p:to x="100000" y="100000"/>
                                    </p:animScale>
                                    <p:animScale>
                                      <p:cBhvr>
                                        <p:cTn id="24" dur="26">
                                          <p:stCondLst>
                                            <p:cond delay="1808"/>
                                          </p:stCondLst>
                                        </p:cTn>
                                        <p:tgtEl>
                                          <p:spTgt spid="5"/>
                                        </p:tgtEl>
                                      </p:cBhvr>
                                      <p:to x="100000" y="95000"/>
                                    </p:animScale>
                                    <p:animScale>
                                      <p:cBhvr>
                                        <p:cTn id="2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5468483" y="669136"/>
            <a:ext cx="6303255" cy="1934172"/>
          </a:xfrm>
        </p:spPr>
        <p:txBody>
          <a:bodyPr vert="horz" lIns="91440" tIns="45720" rIns="91440" bIns="45720" rtlCol="0" anchor="t">
            <a:normAutofit/>
          </a:bodyPr>
          <a:lstStyle/>
          <a:p>
            <a:pPr>
              <a:lnSpc>
                <a:spcPct val="90000"/>
              </a:lnSpc>
            </a:pPr>
            <a:r>
              <a:rPr lang="en-US" sz="4200" dirty="0"/>
              <a:t>Hardware Requirements</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871"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مربع نص 5">
            <a:extLst>
              <a:ext uri="{FF2B5EF4-FFF2-40B4-BE49-F238E27FC236}">
                <a16:creationId xmlns:a16="http://schemas.microsoft.com/office/drawing/2014/main" id="{408F63FC-AB43-11A8-7A32-05145D249D52}"/>
              </a:ext>
            </a:extLst>
          </p:cNvPr>
          <p:cNvSpPr txBox="1"/>
          <p:nvPr/>
        </p:nvSpPr>
        <p:spPr>
          <a:xfrm>
            <a:off x="5539121" y="3172570"/>
            <a:ext cx="6144230" cy="3016294"/>
          </a:xfrm>
          <a:prstGeom prst="rect">
            <a:avLst/>
          </a:prstGeom>
        </p:spPr>
        <p:txBody>
          <a:bodyPr vert="horz" lIns="91440" tIns="45720" rIns="91440" bIns="45720" rtlCol="0">
            <a:normAutofit/>
          </a:bodyPr>
          <a:lstStyle/>
          <a:p>
            <a:pPr algn="l" rtl="0">
              <a:lnSpc>
                <a:spcPct val="110000"/>
              </a:lnSpc>
              <a:spcAft>
                <a:spcPts val="600"/>
              </a:spcAft>
              <a:buFont typeface="Arial" panose="020B0604020202020204" pitchFamily="34" charset="0"/>
            </a:pPr>
            <a:r>
              <a:rPr lang="en-US" sz="2400" b="1" dirty="0"/>
              <a:t>5- Smart Phone</a:t>
            </a:r>
          </a:p>
          <a:p>
            <a:pPr marL="342900" indent="-342900" algn="l" rtl="0">
              <a:lnSpc>
                <a:spcPct val="110000"/>
              </a:lnSpc>
              <a:spcAft>
                <a:spcPts val="600"/>
              </a:spcAft>
              <a:buFont typeface="Arial" panose="020B0604020202020204" pitchFamily="34" charset="0"/>
              <a:buChar char="•"/>
            </a:pPr>
            <a:r>
              <a:rPr lang="en-US" sz="2400" dirty="0"/>
              <a:t>Download and install the application of “Arduino Blucontrol”</a:t>
            </a:r>
          </a:p>
          <a:p>
            <a:pPr marL="342900" indent="-342900" algn="l" rtl="0">
              <a:lnSpc>
                <a:spcPct val="110000"/>
              </a:lnSpc>
              <a:spcAft>
                <a:spcPts val="600"/>
              </a:spcAft>
              <a:buFont typeface="Arial" panose="020B0604020202020204" pitchFamily="34" charset="0"/>
              <a:buChar char="•"/>
            </a:pPr>
            <a:r>
              <a:rPr lang="en-US" sz="2400" dirty="0"/>
              <a:t>Connect to HC-05 Bluetooth </a:t>
            </a:r>
          </a:p>
          <a:p>
            <a:pPr marL="342900" indent="-342900" algn="l" rtl="0">
              <a:lnSpc>
                <a:spcPct val="110000"/>
              </a:lnSpc>
              <a:spcAft>
                <a:spcPts val="600"/>
              </a:spcAft>
              <a:buFont typeface="Arial" panose="020B0604020202020204" pitchFamily="34" charset="0"/>
              <a:buChar char="•"/>
            </a:pPr>
            <a:r>
              <a:rPr lang="en-US" sz="2400" dirty="0"/>
              <a:t>Control of smart wheelchair      </a:t>
            </a:r>
          </a:p>
          <a:p>
            <a:pPr algn="l" rtl="0">
              <a:lnSpc>
                <a:spcPct val="110000"/>
              </a:lnSpc>
              <a:spcAft>
                <a:spcPts val="600"/>
              </a:spcAft>
              <a:buFont typeface="Arial" panose="020B0604020202020204" pitchFamily="34" charset="0"/>
            </a:pPr>
            <a:endParaRPr lang="en-US" sz="2400" b="1" dirty="0"/>
          </a:p>
          <a:p>
            <a:pPr algn="l" rtl="0">
              <a:lnSpc>
                <a:spcPct val="110000"/>
              </a:lnSpc>
              <a:spcAft>
                <a:spcPts val="600"/>
              </a:spcAft>
              <a:buFont typeface="Arial" panose="020B0604020202020204" pitchFamily="34" charset="0"/>
            </a:pPr>
            <a:endParaRPr lang="en-US" sz="2000" dirty="0"/>
          </a:p>
        </p:txBody>
      </p:sp>
      <p:sp>
        <p:nvSpPr>
          <p:cNvPr id="15" name="Rectangle 14">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descr="Arduino Bluetooth Control - APK Download for Android | Aptoide">
            <a:extLst>
              <a:ext uri="{FF2B5EF4-FFF2-40B4-BE49-F238E27FC236}">
                <a16:creationId xmlns:a16="http://schemas.microsoft.com/office/drawing/2014/main" id="{94413782-40CA-E4DA-A3B2-37FCD45D5F92}"/>
              </a:ext>
            </a:extLst>
          </p:cNvPr>
          <p:cNvPicPr>
            <a:picLocks noChangeAspect="1"/>
          </p:cNvPicPr>
          <p:nvPr/>
        </p:nvPicPr>
        <p:blipFill rotWithShape="1">
          <a:blip r:embed="rId2">
            <a:extLst>
              <a:ext uri="{28A0092B-C50C-407E-A947-70E740481C1C}">
                <a14:useLocalDpi xmlns:a14="http://schemas.microsoft.com/office/drawing/2010/main" val="0"/>
              </a:ext>
            </a:extLst>
          </a:blip>
          <a:srcRect l="31469" t="14257" r="12865"/>
          <a:stretch/>
        </p:blipFill>
        <p:spPr bwMode="auto">
          <a:xfrm>
            <a:off x="517870" y="1022128"/>
            <a:ext cx="4023360" cy="4813738"/>
          </a:xfrm>
          <a:prstGeom prst="rect">
            <a:avLst/>
          </a:prstGeom>
          <a:noFill/>
          <a:ln>
            <a:noFill/>
          </a:ln>
        </p:spPr>
      </p:pic>
    </p:spTree>
    <p:extLst>
      <p:ext uri="{BB962C8B-B14F-4D97-AF65-F5344CB8AC3E}">
        <p14:creationId xmlns:p14="http://schemas.microsoft.com/office/powerpoint/2010/main" val="19243969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DD445D2-3109-4763-87BD-15D07DD60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465121" y="802342"/>
            <a:ext cx="6249723" cy="1934172"/>
          </a:xfrm>
        </p:spPr>
        <p:txBody>
          <a:bodyPr>
            <a:normAutofit/>
          </a:bodyPr>
          <a:lstStyle/>
          <a:p>
            <a:pPr>
              <a:lnSpc>
                <a:spcPct val="90000"/>
              </a:lnSpc>
            </a:pPr>
            <a:r>
              <a:rPr lang="en-US" sz="4200" i="0" dirty="0">
                <a:effectLst/>
              </a:rPr>
              <a:t>Hardware Requirements</a:t>
            </a:r>
            <a:endParaRPr lang="ar-SA" sz="4200" dirty="0"/>
          </a:p>
        </p:txBody>
      </p:sp>
      <p:sp>
        <p:nvSpPr>
          <p:cNvPr id="15" name="Rectangle 14">
            <a:extLst>
              <a:ext uri="{FF2B5EF4-FFF2-40B4-BE49-F238E27FC236}">
                <a16:creationId xmlns:a16="http://schemas.microsoft.com/office/drawing/2014/main" id="{AC8CED11-7192-4FE4-96C8-0A231EEB6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770" y="3612975"/>
            <a:ext cx="6162328"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7E12BF4C-AEC6-951D-18FE-37528A3EC77A}"/>
              </a:ext>
            </a:extLst>
          </p:cNvPr>
          <p:cNvSpPr>
            <a:spLocks noGrp="1"/>
          </p:cNvSpPr>
          <p:nvPr>
            <p:ph idx="1"/>
          </p:nvPr>
        </p:nvSpPr>
        <p:spPr>
          <a:xfrm>
            <a:off x="517868" y="3776870"/>
            <a:ext cx="6144230" cy="2411994"/>
          </a:xfrm>
        </p:spPr>
        <p:txBody>
          <a:bodyPr>
            <a:normAutofit/>
          </a:bodyPr>
          <a:lstStyle/>
          <a:p>
            <a:r>
              <a:rPr lang="en-US" sz="2400" b="1" dirty="0"/>
              <a:t>6- Motor Driver</a:t>
            </a:r>
          </a:p>
          <a:p>
            <a:pPr marL="342900" indent="-342900">
              <a:buFont typeface="Arial" panose="020B0604020202020204" pitchFamily="34" charset="0"/>
              <a:buChar char="•"/>
            </a:pPr>
            <a:r>
              <a:rPr lang="en-US" dirty="0"/>
              <a:t>Controlling the movement of the wheelchair</a:t>
            </a:r>
          </a:p>
          <a:p>
            <a:pPr marL="342900" indent="-342900">
              <a:buFont typeface="Arial" panose="020B0604020202020204" pitchFamily="34" charset="0"/>
              <a:buChar char="•"/>
            </a:pPr>
            <a:r>
              <a:rPr lang="en-US" dirty="0"/>
              <a:t>Motor Control</a:t>
            </a:r>
          </a:p>
          <a:p>
            <a:pPr marL="342900" indent="-342900">
              <a:buFont typeface="Arial" panose="020B0604020202020204" pitchFamily="34" charset="0"/>
              <a:buChar char="•"/>
            </a:pPr>
            <a:r>
              <a:rPr lang="en-US" dirty="0"/>
              <a:t>Power Management</a:t>
            </a:r>
            <a:endParaRPr lang="ar-SA" sz="2400" b="1" dirty="0"/>
          </a:p>
          <a:p>
            <a:endParaRPr lang="ar-SA" b="1" dirty="0"/>
          </a:p>
        </p:txBody>
      </p:sp>
      <p:pic>
        <p:nvPicPr>
          <p:cNvPr id="5" name="صورة 4">
            <a:extLst>
              <a:ext uri="{FF2B5EF4-FFF2-40B4-BE49-F238E27FC236}">
                <a16:creationId xmlns:a16="http://schemas.microsoft.com/office/drawing/2014/main" id="{4F918079-D954-B01E-B93C-FB2AC2236D2A}"/>
              </a:ext>
            </a:extLst>
          </p:cNvPr>
          <p:cNvPicPr>
            <a:picLocks noChangeAspect="1"/>
          </p:cNvPicPr>
          <p:nvPr/>
        </p:nvPicPr>
        <p:blipFill rotWithShape="1">
          <a:blip r:embed="rId2"/>
          <a:srcRect l="16620" t="10013" r="9421" b="9647"/>
          <a:stretch/>
        </p:blipFill>
        <p:spPr>
          <a:xfrm>
            <a:off x="7019366" y="1766047"/>
            <a:ext cx="4867834" cy="4231341"/>
          </a:xfrm>
          <a:prstGeom prst="rect">
            <a:avLst/>
          </a:prstGeom>
        </p:spPr>
      </p:pic>
    </p:spTree>
    <p:extLst>
      <p:ext uri="{BB962C8B-B14F-4D97-AF65-F5344CB8AC3E}">
        <p14:creationId xmlns:p14="http://schemas.microsoft.com/office/powerpoint/2010/main" val="2809075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402721" y="700131"/>
            <a:ext cx="7934456" cy="923599"/>
          </a:xfrm>
        </p:spPr>
        <p:txBody>
          <a:bodyPr vert="horz" lIns="91440" tIns="45720" rIns="91440" bIns="45720" rtlCol="0" anchor="t">
            <a:normAutofit/>
          </a:bodyPr>
          <a:lstStyle/>
          <a:p>
            <a:r>
              <a:rPr lang="en-US" sz="4400" dirty="0"/>
              <a:t>Hardware Requirements</a:t>
            </a:r>
          </a:p>
        </p:txBody>
      </p:sp>
      <p:sp>
        <p:nvSpPr>
          <p:cNvPr id="22" name="Rectangle 2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3">
            <a:extLst>
              <a:ext uri="{FF2B5EF4-FFF2-40B4-BE49-F238E27FC236}">
                <a16:creationId xmlns:a16="http://schemas.microsoft.com/office/drawing/2014/main" id="{4060CC74-E790-F7EA-E5B5-8BAB7BFF89CD}"/>
              </a:ext>
            </a:extLst>
          </p:cNvPr>
          <p:cNvPicPr>
            <a:picLocks noChangeAspect="1"/>
          </p:cNvPicPr>
          <p:nvPr/>
        </p:nvPicPr>
        <p:blipFill>
          <a:blip r:embed="rId2"/>
          <a:stretch>
            <a:fillRect/>
          </a:stretch>
        </p:blipFill>
        <p:spPr>
          <a:xfrm>
            <a:off x="5666493" y="1709903"/>
            <a:ext cx="1991349" cy="1547431"/>
          </a:xfrm>
          <a:prstGeom prst="rect">
            <a:avLst/>
          </a:prstGeom>
        </p:spPr>
      </p:pic>
      <p:pic>
        <p:nvPicPr>
          <p:cNvPr id="5" name="صورة 4">
            <a:extLst>
              <a:ext uri="{FF2B5EF4-FFF2-40B4-BE49-F238E27FC236}">
                <a16:creationId xmlns:a16="http://schemas.microsoft.com/office/drawing/2014/main" id="{2A9E2269-F5A8-D339-E5B2-ABADAD83A8E8}"/>
              </a:ext>
            </a:extLst>
          </p:cNvPr>
          <p:cNvPicPr>
            <a:picLocks noChangeAspect="1"/>
          </p:cNvPicPr>
          <p:nvPr/>
        </p:nvPicPr>
        <p:blipFill>
          <a:blip r:embed="rId3"/>
          <a:stretch>
            <a:fillRect/>
          </a:stretch>
        </p:blipFill>
        <p:spPr>
          <a:xfrm>
            <a:off x="5666493" y="4223695"/>
            <a:ext cx="1517456" cy="1359799"/>
          </a:xfrm>
          <a:prstGeom prst="rect">
            <a:avLst/>
          </a:prstGeom>
        </p:spPr>
      </p:pic>
      <p:pic>
        <p:nvPicPr>
          <p:cNvPr id="7" name="صورة 6">
            <a:extLst>
              <a:ext uri="{FF2B5EF4-FFF2-40B4-BE49-F238E27FC236}">
                <a16:creationId xmlns:a16="http://schemas.microsoft.com/office/drawing/2014/main" id="{964BFDC3-582D-C98C-1ACE-45BED2326D16}"/>
              </a:ext>
            </a:extLst>
          </p:cNvPr>
          <p:cNvPicPr>
            <a:picLocks noChangeAspect="1"/>
          </p:cNvPicPr>
          <p:nvPr/>
        </p:nvPicPr>
        <p:blipFill>
          <a:blip r:embed="rId4"/>
          <a:stretch>
            <a:fillRect/>
          </a:stretch>
        </p:blipFill>
        <p:spPr>
          <a:xfrm>
            <a:off x="7114653" y="4223695"/>
            <a:ext cx="1329180" cy="1359799"/>
          </a:xfrm>
          <a:prstGeom prst="rect">
            <a:avLst/>
          </a:prstGeom>
        </p:spPr>
      </p:pic>
      <p:pic>
        <p:nvPicPr>
          <p:cNvPr id="8" name="صورة 7">
            <a:extLst>
              <a:ext uri="{FF2B5EF4-FFF2-40B4-BE49-F238E27FC236}">
                <a16:creationId xmlns:a16="http://schemas.microsoft.com/office/drawing/2014/main" id="{4082CDE6-FAE0-527D-7089-50329FC8B457}"/>
              </a:ext>
            </a:extLst>
          </p:cNvPr>
          <p:cNvPicPr>
            <a:picLocks noChangeAspect="1"/>
          </p:cNvPicPr>
          <p:nvPr/>
        </p:nvPicPr>
        <p:blipFill>
          <a:blip r:embed="rId5"/>
          <a:stretch>
            <a:fillRect/>
          </a:stretch>
        </p:blipFill>
        <p:spPr>
          <a:xfrm>
            <a:off x="402721" y="1752699"/>
            <a:ext cx="1902411" cy="1461840"/>
          </a:xfrm>
          <a:prstGeom prst="rect">
            <a:avLst/>
          </a:prstGeom>
        </p:spPr>
      </p:pic>
      <p:pic>
        <p:nvPicPr>
          <p:cNvPr id="9" name="صورة 8">
            <a:extLst>
              <a:ext uri="{FF2B5EF4-FFF2-40B4-BE49-F238E27FC236}">
                <a16:creationId xmlns:a16="http://schemas.microsoft.com/office/drawing/2014/main" id="{81DEFE4F-4081-ED40-1203-546F5FA25D2F}"/>
              </a:ext>
            </a:extLst>
          </p:cNvPr>
          <p:cNvPicPr>
            <a:picLocks noChangeAspect="1"/>
          </p:cNvPicPr>
          <p:nvPr/>
        </p:nvPicPr>
        <p:blipFill>
          <a:blip r:embed="rId6"/>
          <a:stretch>
            <a:fillRect/>
          </a:stretch>
        </p:blipFill>
        <p:spPr>
          <a:xfrm>
            <a:off x="402721" y="4223698"/>
            <a:ext cx="1902411" cy="1461840"/>
          </a:xfrm>
          <a:prstGeom prst="rect">
            <a:avLst/>
          </a:prstGeom>
        </p:spPr>
      </p:pic>
      <p:sp>
        <p:nvSpPr>
          <p:cNvPr id="10" name="مربع نص 9">
            <a:extLst>
              <a:ext uri="{FF2B5EF4-FFF2-40B4-BE49-F238E27FC236}">
                <a16:creationId xmlns:a16="http://schemas.microsoft.com/office/drawing/2014/main" id="{83D98636-F2AD-7CB2-C854-38B6D4702E76}"/>
              </a:ext>
            </a:extLst>
          </p:cNvPr>
          <p:cNvSpPr txBox="1"/>
          <p:nvPr/>
        </p:nvSpPr>
        <p:spPr>
          <a:xfrm>
            <a:off x="8781041" y="2148291"/>
            <a:ext cx="2901064" cy="707886"/>
          </a:xfrm>
          <a:prstGeom prst="rect">
            <a:avLst/>
          </a:prstGeom>
          <a:noFill/>
        </p:spPr>
        <p:txBody>
          <a:bodyPr wrap="square" rtlCol="1">
            <a:spAutoFit/>
          </a:bodyPr>
          <a:lstStyle/>
          <a:p>
            <a:pPr algn="l"/>
            <a:r>
              <a:rPr lang="en-US" sz="2000" b="1" dirty="0"/>
              <a:t>Two Tire Wheel with two-DC Motor</a:t>
            </a:r>
          </a:p>
        </p:txBody>
      </p:sp>
      <p:sp>
        <p:nvSpPr>
          <p:cNvPr id="11" name="عنصر نائب للمحتوى 2">
            <a:extLst>
              <a:ext uri="{FF2B5EF4-FFF2-40B4-BE49-F238E27FC236}">
                <a16:creationId xmlns:a16="http://schemas.microsoft.com/office/drawing/2014/main" id="{53085B7D-9239-0891-90FE-B32B91C3B603}"/>
              </a:ext>
            </a:extLst>
          </p:cNvPr>
          <p:cNvSpPr txBox="1">
            <a:spLocks/>
          </p:cNvSpPr>
          <p:nvPr/>
        </p:nvSpPr>
        <p:spPr>
          <a:xfrm>
            <a:off x="8781041" y="4726019"/>
            <a:ext cx="3070703" cy="457198"/>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b="1" dirty="0"/>
              <a:t>Dupont Wire &amp; Jumper Wire</a:t>
            </a:r>
            <a:endParaRPr lang="ar-SA" sz="2000" b="1" dirty="0"/>
          </a:p>
        </p:txBody>
      </p:sp>
      <p:sp>
        <p:nvSpPr>
          <p:cNvPr id="12" name="عنصر نائب للمحتوى 2">
            <a:extLst>
              <a:ext uri="{FF2B5EF4-FFF2-40B4-BE49-F238E27FC236}">
                <a16:creationId xmlns:a16="http://schemas.microsoft.com/office/drawing/2014/main" id="{719E1370-C01D-28D2-6159-A8FFAB200E2D}"/>
              </a:ext>
            </a:extLst>
          </p:cNvPr>
          <p:cNvSpPr>
            <a:spLocks noGrp="1"/>
          </p:cNvSpPr>
          <p:nvPr>
            <p:ph idx="1"/>
          </p:nvPr>
        </p:nvSpPr>
        <p:spPr>
          <a:xfrm>
            <a:off x="2551944" y="2323861"/>
            <a:ext cx="1991350" cy="457198"/>
          </a:xfrm>
        </p:spPr>
        <p:txBody>
          <a:bodyPr>
            <a:normAutofit/>
          </a:bodyPr>
          <a:lstStyle/>
          <a:p>
            <a:r>
              <a:rPr lang="en-US" sz="2000" b="1" dirty="0"/>
              <a:t>Batteries</a:t>
            </a:r>
            <a:endParaRPr lang="ar-SA" b="1" dirty="0"/>
          </a:p>
        </p:txBody>
      </p:sp>
      <p:sp>
        <p:nvSpPr>
          <p:cNvPr id="13" name="عنصر نائب للمحتوى 2">
            <a:extLst>
              <a:ext uri="{FF2B5EF4-FFF2-40B4-BE49-F238E27FC236}">
                <a16:creationId xmlns:a16="http://schemas.microsoft.com/office/drawing/2014/main" id="{024AC512-BAA2-072C-ED56-0DDBE12CB269}"/>
              </a:ext>
            </a:extLst>
          </p:cNvPr>
          <p:cNvSpPr txBox="1">
            <a:spLocks/>
          </p:cNvSpPr>
          <p:nvPr/>
        </p:nvSpPr>
        <p:spPr>
          <a:xfrm>
            <a:off x="2551944" y="4674995"/>
            <a:ext cx="3023108" cy="457198"/>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000" b="1" dirty="0"/>
              <a:t>Movable Caster Wheel</a:t>
            </a:r>
          </a:p>
        </p:txBody>
      </p:sp>
    </p:spTree>
    <p:extLst>
      <p:ext uri="{BB962C8B-B14F-4D97-AF65-F5344CB8AC3E}">
        <p14:creationId xmlns:p14="http://schemas.microsoft.com/office/powerpoint/2010/main" val="3798406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 calcmode="lin" valueType="num">
                                      <p:cBhvr>
                                        <p:cTn id="12"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par>
                                <p:cTn id="46" presetID="53" presetClass="entr" presetSubtype="16" fill="hold"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500" fill="hold"/>
                                        <p:tgtEl>
                                          <p:spTgt spid="11"/>
                                        </p:tgtEl>
                                        <p:attrNameLst>
                                          <p:attrName>ppt_w</p:attrName>
                                        </p:attrNameLst>
                                      </p:cBhvr>
                                      <p:tavLst>
                                        <p:tav tm="0">
                                          <p:val>
                                            <p:fltVal val="0"/>
                                          </p:val>
                                        </p:tav>
                                        <p:tav tm="100000">
                                          <p:val>
                                            <p:strVal val="#ppt_w"/>
                                          </p:val>
                                        </p:tav>
                                      </p:tavLst>
                                    </p:anim>
                                    <p:anim calcmode="lin" valueType="num">
                                      <p:cBhvr>
                                        <p:cTn id="54" dur="500" fill="hold"/>
                                        <p:tgtEl>
                                          <p:spTgt spid="11"/>
                                        </p:tgtEl>
                                        <p:attrNameLst>
                                          <p:attrName>ppt_h</p:attrName>
                                        </p:attrNameLst>
                                      </p:cBhvr>
                                      <p:tavLst>
                                        <p:tav tm="0">
                                          <p:val>
                                            <p:fltVal val="0"/>
                                          </p:val>
                                        </p:tav>
                                        <p:tav tm="100000">
                                          <p:val>
                                            <p:strVal val="#ppt_h"/>
                                          </p:val>
                                        </p:tav>
                                      </p:tavLst>
                                    </p:anim>
                                    <p:animEffect transition="in" filter="fade">
                                      <p:cBhvr>
                                        <p:cTn id="5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build="p"/>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صورة 2">
            <a:extLst>
              <a:ext uri="{FF2B5EF4-FFF2-40B4-BE49-F238E27FC236}">
                <a16:creationId xmlns:a16="http://schemas.microsoft.com/office/drawing/2014/main" id="{C439BCD4-7F65-E921-F655-6028E2E198CC}"/>
              </a:ext>
            </a:extLst>
          </p:cNvPr>
          <p:cNvPicPr>
            <a:picLocks noChangeAspect="1"/>
          </p:cNvPicPr>
          <p:nvPr/>
        </p:nvPicPr>
        <p:blipFill rotWithShape="1">
          <a:blip r:embed="rId2"/>
          <a:srcRect l="9524" t="1" r="-1510" b="1"/>
          <a:stretch/>
        </p:blipFill>
        <p:spPr>
          <a:xfrm>
            <a:off x="19" y="10"/>
            <a:ext cx="12344381" cy="6857990"/>
          </a:xfrm>
          <a:prstGeom prst="rect">
            <a:avLst/>
          </a:prstGeom>
        </p:spPr>
      </p:pic>
      <p:sp>
        <p:nvSpPr>
          <p:cNvPr id="43" name="Rectangle 42">
            <a:extLst>
              <a:ext uri="{FF2B5EF4-FFF2-40B4-BE49-F238E27FC236}">
                <a16:creationId xmlns:a16="http://schemas.microsoft.com/office/drawing/2014/main" id="{475D337E-317A-4DE5-A744-F0371BBDA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6103707" y="630371"/>
            <a:ext cx="5579644" cy="1100977"/>
          </a:xfrm>
        </p:spPr>
        <p:txBody>
          <a:bodyPr vert="horz" lIns="91440" tIns="45720" rIns="91440" bIns="45720" rtlCol="0" anchor="t">
            <a:normAutofit/>
          </a:bodyPr>
          <a:lstStyle/>
          <a:p>
            <a:pPr algn="r"/>
            <a:r>
              <a:rPr lang="en-US" i="0" dirty="0">
                <a:solidFill>
                  <a:srgbClr val="FF0000"/>
                </a:solidFill>
                <a:effectLst/>
              </a:rPr>
              <a:t>Circuit Diagram </a:t>
            </a:r>
            <a:endParaRPr lang="en-US" dirty="0">
              <a:solidFill>
                <a:srgbClr val="FF0000"/>
              </a:solidFill>
            </a:endParaRPr>
          </a:p>
        </p:txBody>
      </p:sp>
      <p:sp>
        <p:nvSpPr>
          <p:cNvPr id="45" name="Rectangle 4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2947"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62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603BA46F-B128-5766-58D7-4416772C629C}"/>
              </a:ext>
            </a:extLst>
          </p:cNvPr>
          <p:cNvPicPr>
            <a:picLocks noChangeAspect="1"/>
          </p:cNvPicPr>
          <p:nvPr/>
        </p:nvPicPr>
        <p:blipFill rotWithShape="1">
          <a:blip r:embed="rId2"/>
          <a:srcRect r="25"/>
          <a:stretch/>
        </p:blipFill>
        <p:spPr>
          <a:xfrm>
            <a:off x="20" y="10"/>
            <a:ext cx="12188932" cy="6857990"/>
          </a:xfrm>
          <a:prstGeom prst="rect">
            <a:avLst/>
          </a:prstGeom>
        </p:spPr>
      </p:pic>
      <p:sp>
        <p:nvSpPr>
          <p:cNvPr id="42" name="Rectangle 41">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8A3B8799-D1F3-4979-E490-0E75DD12018F}"/>
              </a:ext>
            </a:extLst>
          </p:cNvPr>
          <p:cNvSpPr>
            <a:spLocks noGrp="1"/>
          </p:cNvSpPr>
          <p:nvPr>
            <p:ph type="title"/>
          </p:nvPr>
        </p:nvSpPr>
        <p:spPr>
          <a:xfrm>
            <a:off x="1470369" y="1952508"/>
            <a:ext cx="9397655" cy="2755392"/>
          </a:xfrm>
        </p:spPr>
        <p:txBody>
          <a:bodyPr vert="horz" lIns="91440" tIns="45720" rIns="91440" bIns="45720" rtlCol="0" anchor="t">
            <a:noAutofit/>
          </a:bodyPr>
          <a:lstStyle/>
          <a:p>
            <a:r>
              <a:rPr lang="en-US" sz="13800" dirty="0">
                <a:solidFill>
                  <a:srgbClr val="FFFFFF"/>
                </a:solidFill>
              </a:rPr>
              <a:t>Test Cases</a:t>
            </a:r>
          </a:p>
        </p:txBody>
      </p:sp>
      <p:sp>
        <p:nvSpPr>
          <p:cNvPr id="48" name="Rectangle 4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93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2B5C917-0DB6-F0A6-655F-468319B0EA04}"/>
              </a:ext>
            </a:extLst>
          </p:cNvPr>
          <p:cNvSpPr>
            <a:spLocks noGrp="1"/>
          </p:cNvSpPr>
          <p:nvPr>
            <p:ph type="title"/>
          </p:nvPr>
        </p:nvSpPr>
        <p:spPr>
          <a:xfrm>
            <a:off x="430322" y="580157"/>
            <a:ext cx="5021182" cy="778213"/>
          </a:xfrm>
        </p:spPr>
        <p:txBody>
          <a:bodyPr>
            <a:normAutofit fontScale="90000"/>
          </a:bodyPr>
          <a:lstStyle/>
          <a:p>
            <a:r>
              <a:rPr lang="en-US" dirty="0"/>
              <a:t>Test Cases</a:t>
            </a:r>
            <a:endParaRPr lang="ar-SA" dirty="0"/>
          </a:p>
        </p:txBody>
      </p:sp>
      <p:graphicFrame>
        <p:nvGraphicFramePr>
          <p:cNvPr id="5" name="عنصر نائب للمحتوى 2">
            <a:extLst>
              <a:ext uri="{FF2B5EF4-FFF2-40B4-BE49-F238E27FC236}">
                <a16:creationId xmlns:a16="http://schemas.microsoft.com/office/drawing/2014/main" id="{3922434B-8934-E46D-4ADA-76B51E461D07}"/>
              </a:ext>
            </a:extLst>
          </p:cNvPr>
          <p:cNvGraphicFramePr>
            <a:graphicFrameLocks noGrp="1"/>
          </p:cNvGraphicFramePr>
          <p:nvPr>
            <p:ph idx="1"/>
            <p:extLst>
              <p:ext uri="{D42A27DB-BD31-4B8C-83A1-F6EECF244321}">
                <p14:modId xmlns:p14="http://schemas.microsoft.com/office/powerpoint/2010/main" val="1683274403"/>
              </p:ext>
            </p:extLst>
          </p:nvPr>
        </p:nvGraphicFramePr>
        <p:xfrm>
          <a:off x="553197" y="1477042"/>
          <a:ext cx="10798981" cy="372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رسم 5" descr="ساعة رملية 30% مع تعبئة خالصة">
            <a:extLst>
              <a:ext uri="{FF2B5EF4-FFF2-40B4-BE49-F238E27FC236}">
                <a16:creationId xmlns:a16="http://schemas.microsoft.com/office/drawing/2014/main" id="{64E1BD56-3ADF-926B-51FE-4149CA7E5D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468" y="4806434"/>
            <a:ext cx="2159540" cy="1925107"/>
          </a:xfrm>
          <a:prstGeom prst="rect">
            <a:avLst/>
          </a:prstGeom>
        </p:spPr>
      </p:pic>
    </p:spTree>
    <p:extLst>
      <p:ext uri="{BB962C8B-B14F-4D97-AF65-F5344CB8AC3E}">
        <p14:creationId xmlns:p14="http://schemas.microsoft.com/office/powerpoint/2010/main" val="938654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C284990-3750-18BF-5902-BC7980FB4C0B}"/>
              </a:ext>
            </a:extLst>
          </p:cNvPr>
          <p:cNvSpPr>
            <a:spLocks noGrp="1"/>
          </p:cNvSpPr>
          <p:nvPr>
            <p:ph type="title"/>
          </p:nvPr>
        </p:nvSpPr>
        <p:spPr>
          <a:xfrm>
            <a:off x="517870" y="657315"/>
            <a:ext cx="5021183" cy="944141"/>
          </a:xfrm>
        </p:spPr>
        <p:txBody>
          <a:bodyPr>
            <a:normAutofit/>
          </a:bodyPr>
          <a:lstStyle/>
          <a:p>
            <a:r>
              <a:rPr lang="en-US" dirty="0"/>
              <a:t>Testing</a:t>
            </a:r>
            <a:endParaRPr lang="ar-SA" dirty="0"/>
          </a:p>
        </p:txBody>
      </p:sp>
      <p:sp>
        <p:nvSpPr>
          <p:cNvPr id="51" name="Rectangle 3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A684F131-BD6A-5FCB-C002-4B327B2261E4}"/>
              </a:ext>
            </a:extLst>
          </p:cNvPr>
          <p:cNvSpPr>
            <a:spLocks noGrp="1"/>
          </p:cNvSpPr>
          <p:nvPr>
            <p:ph idx="1"/>
          </p:nvPr>
        </p:nvSpPr>
        <p:spPr>
          <a:xfrm>
            <a:off x="401138" y="1884755"/>
            <a:ext cx="6144298" cy="3812260"/>
          </a:xfrm>
        </p:spPr>
        <p:txBody>
          <a:bodyPr>
            <a:normAutofit/>
          </a:bodyPr>
          <a:lstStyle/>
          <a:p>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ownload and install "</a:t>
            </a:r>
            <a:r>
              <a:rPr lang="en-US" sz="1800" dirty="0" err="1">
                <a:effectLst/>
                <a:latin typeface="Times New Roman" panose="02020603050405020304" pitchFamily="18" charset="0"/>
                <a:ea typeface="Times New Roman" panose="02020603050405020304" pitchFamily="18" charset="0"/>
              </a:rPr>
              <a:t>arduino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bluecontrol</a:t>
            </a:r>
            <a:r>
              <a:rPr lang="en-US" sz="1800" dirty="0">
                <a:effectLst/>
                <a:latin typeface="Times New Roman" panose="02020603050405020304" pitchFamily="18" charset="0"/>
                <a:ea typeface="Times New Roman" panose="02020603050405020304" pitchFamily="18" charset="0"/>
              </a:rPr>
              <a:t>" application  on your smart phone and connect to "Smart Wheelchair’.</a:t>
            </a:r>
          </a:p>
          <a:p>
            <a:endParaRPr lang="en-US" sz="1800"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1-</a:t>
            </a:r>
            <a:r>
              <a:rPr lang="en-US" sz="1800" kern="0" dirty="0">
                <a:effectLst/>
                <a:latin typeface="Times New Roman" panose="02020603050405020304" pitchFamily="18" charset="0"/>
                <a:ea typeface="Times New Roman" panose="02020603050405020304" pitchFamily="18" charset="0"/>
              </a:rPr>
              <a:t>connect to (HC_05) Bluetooth to control the smart wheelchair</a:t>
            </a:r>
          </a:p>
          <a:p>
            <a:endParaRPr lang="en-US" sz="1800" kern="0" dirty="0">
              <a:latin typeface="Times New Roman" panose="02020603050405020304" pitchFamily="18" charset="0"/>
              <a:ea typeface="Times New Roman" panose="02020603050405020304" pitchFamily="18" charset="0"/>
            </a:endParaRPr>
          </a:p>
          <a:p>
            <a:r>
              <a:rPr lang="en-US" sz="1800" kern="0" dirty="0">
                <a:latin typeface="Times New Roman" panose="02020603050405020304" pitchFamily="18" charset="0"/>
                <a:ea typeface="Times New Roman" panose="02020603050405020304" pitchFamily="18" charset="0"/>
              </a:rPr>
              <a:t>2-Choose voice control</a:t>
            </a:r>
          </a:p>
          <a:p>
            <a:endParaRPr lang="en-US" sz="1800" kern="0" dirty="0">
              <a:latin typeface="Times New Roman" panose="02020603050405020304" pitchFamily="18" charset="0"/>
              <a:ea typeface="Times New Roman" panose="02020603050405020304" pitchFamily="18" charset="0"/>
            </a:endParaRPr>
          </a:p>
          <a:p>
            <a:r>
              <a:rPr lang="en-US" sz="1800" kern="0" dirty="0">
                <a:latin typeface="Times New Roman" panose="02020603050405020304" pitchFamily="18" charset="0"/>
                <a:ea typeface="Times New Roman" panose="02020603050405020304" pitchFamily="18" charset="0"/>
              </a:rPr>
              <a:t>3- Record voice inputs</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7" name="عنصر نائب للمحتوى 6" descr="Arduino Bluetooth Control - Apps on Google Play">
            <a:extLst>
              <a:ext uri="{FF2B5EF4-FFF2-40B4-BE49-F238E27FC236}">
                <a16:creationId xmlns:a16="http://schemas.microsoft.com/office/drawing/2014/main" id="{F31DB63A-4ECF-0177-93E7-7FF041EFB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662168" y="1063707"/>
            <a:ext cx="5028041" cy="5028041"/>
          </a:xfrm>
          <a:prstGeom prst="rect">
            <a:avLst/>
          </a:prstGeom>
          <a:noFill/>
        </p:spPr>
      </p:pic>
      <p:sp>
        <p:nvSpPr>
          <p:cNvPr id="52" name="Rectangle 3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327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A7C490-FB0D-4946-BDB7-1CF2F58DA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7A8CD8A8-CB3E-C9F6-5FC1-0BE90A5208B9}"/>
              </a:ext>
            </a:extLst>
          </p:cNvPr>
          <p:cNvSpPr>
            <a:spLocks noGrp="1"/>
          </p:cNvSpPr>
          <p:nvPr>
            <p:ph type="ctrTitle"/>
          </p:nvPr>
        </p:nvSpPr>
        <p:spPr>
          <a:xfrm>
            <a:off x="517870" y="735218"/>
            <a:ext cx="6692827" cy="1015762"/>
          </a:xfrm>
        </p:spPr>
        <p:txBody>
          <a:bodyPr anchor="t">
            <a:normAutofit/>
          </a:bodyPr>
          <a:lstStyle/>
          <a:p>
            <a:r>
              <a:rPr lang="en-US" i="0" dirty="0">
                <a:effectLst/>
                <a:latin typeface="-apple-system"/>
              </a:rPr>
              <a:t>Abstract</a:t>
            </a:r>
            <a:endParaRPr lang="ar-SA" dirty="0"/>
          </a:p>
        </p:txBody>
      </p:sp>
      <p:sp>
        <p:nvSpPr>
          <p:cNvPr id="3" name="عنوان فرعي 2">
            <a:extLst>
              <a:ext uri="{FF2B5EF4-FFF2-40B4-BE49-F238E27FC236}">
                <a16:creationId xmlns:a16="http://schemas.microsoft.com/office/drawing/2014/main" id="{4B22AAFD-12C2-5DF5-8E42-D0C1804C4F80}"/>
              </a:ext>
            </a:extLst>
          </p:cNvPr>
          <p:cNvSpPr>
            <a:spLocks noGrp="1"/>
          </p:cNvSpPr>
          <p:nvPr>
            <p:ph type="subTitle" idx="1"/>
          </p:nvPr>
        </p:nvSpPr>
        <p:spPr>
          <a:xfrm>
            <a:off x="338317" y="1728673"/>
            <a:ext cx="11117809" cy="4269097"/>
          </a:xfrm>
        </p:spPr>
        <p:txBody>
          <a:bodyPr anchor="t">
            <a:noAutofit/>
          </a:bodyPr>
          <a:lstStyle/>
          <a:p>
            <a:pPr algn="just"/>
            <a:r>
              <a:rPr lang="en-US" i="0" dirty="0"/>
              <a:t>For physically handicapped person we developed voice and gesture controlled wheelchair. The person who is handicapped or elderly can use this technology. This system is using voice and gesture. In voice system we use commands such as FORWARD, BACKWARD, LEFT, RIGHT, STOP. We recognized speech and getting a successful recognition rate 100% with this we are also using gesture controlling movement of wheelchair for this we use ultrasonic sensor. The ultrasonic sensor is directly connected to the microcontroller ARDUINO which is connected to the BLUETOOTH (HT 05 MODULE) this IC is connected to smart phone to transmits the data wirelessly. The motor gets the signal and then it will operate accordingly. The purpose of this system is to implement the direction control wheelchair with voice and gesture.</a:t>
            </a:r>
          </a:p>
          <a:p>
            <a:r>
              <a:rPr lang="en-US" b="1" i="0" dirty="0"/>
              <a:t>KEYWORDS:</a:t>
            </a:r>
            <a:r>
              <a:rPr lang="en-US" i="0" dirty="0"/>
              <a:t> Microcontroller, Smart phone, Ultrasonic Sensor, Bluetooth Module.</a:t>
            </a:r>
          </a:p>
          <a:p>
            <a:pPr algn="just">
              <a:lnSpc>
                <a:spcPct val="90000"/>
              </a:lnSpc>
            </a:pPr>
            <a:endParaRPr lang="ar-SA" i="0" dirty="0"/>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261CD1D-C921-4DD4-B856-8EA1D71A4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17460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C284990-3750-18BF-5902-BC7980FB4C0B}"/>
              </a:ext>
            </a:extLst>
          </p:cNvPr>
          <p:cNvSpPr>
            <a:spLocks noGrp="1"/>
          </p:cNvSpPr>
          <p:nvPr>
            <p:ph type="title"/>
          </p:nvPr>
        </p:nvSpPr>
        <p:spPr>
          <a:xfrm>
            <a:off x="517870" y="657316"/>
            <a:ext cx="5021183" cy="850470"/>
          </a:xfrm>
        </p:spPr>
        <p:txBody>
          <a:bodyPr>
            <a:normAutofit fontScale="90000"/>
          </a:bodyPr>
          <a:lstStyle/>
          <a:p>
            <a:r>
              <a:rPr lang="en-US" dirty="0"/>
              <a:t>Testing Step</a:t>
            </a:r>
            <a:endParaRPr lang="ar-SA" dirty="0"/>
          </a:p>
        </p:txBody>
      </p:sp>
      <p:sp>
        <p:nvSpPr>
          <p:cNvPr id="51" name="Rectangle 3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A684F131-BD6A-5FCB-C002-4B327B2261E4}"/>
              </a:ext>
            </a:extLst>
          </p:cNvPr>
          <p:cNvSpPr>
            <a:spLocks noGrp="1"/>
          </p:cNvSpPr>
          <p:nvPr>
            <p:ph idx="1"/>
          </p:nvPr>
        </p:nvSpPr>
        <p:spPr>
          <a:xfrm>
            <a:off x="401138" y="1884755"/>
            <a:ext cx="6144298" cy="3812260"/>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52" name="Rectangle 3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descr="صورة تحتوي على نص, لقطة شاشة, برمجيات, نظام التشغيل&#10;&#10;تم إنشاء الوصف تلقائياً">
            <a:extLst>
              <a:ext uri="{FF2B5EF4-FFF2-40B4-BE49-F238E27FC236}">
                <a16:creationId xmlns:a16="http://schemas.microsoft.com/office/drawing/2014/main" id="{34B3B2B2-BE62-7876-1270-5D64876ED9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37" b="13964"/>
          <a:stretch/>
        </p:blipFill>
        <p:spPr bwMode="auto">
          <a:xfrm>
            <a:off x="6681857" y="1507785"/>
            <a:ext cx="3055124" cy="4702139"/>
          </a:xfrm>
          <a:prstGeom prst="rect">
            <a:avLst/>
          </a:prstGeom>
          <a:noFill/>
          <a:ln>
            <a:noFill/>
          </a:ln>
        </p:spPr>
      </p:pic>
      <p:pic>
        <p:nvPicPr>
          <p:cNvPr id="4" name="صورة 3">
            <a:extLst>
              <a:ext uri="{FF2B5EF4-FFF2-40B4-BE49-F238E27FC236}">
                <a16:creationId xmlns:a16="http://schemas.microsoft.com/office/drawing/2014/main" id="{73EFFA92-61B6-4B04-80BE-C0FD692268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335" b="13307"/>
          <a:stretch/>
        </p:blipFill>
        <p:spPr bwMode="auto">
          <a:xfrm>
            <a:off x="8867019" y="1507786"/>
            <a:ext cx="2807111" cy="4702138"/>
          </a:xfrm>
          <a:prstGeom prst="rect">
            <a:avLst/>
          </a:prstGeom>
          <a:noFill/>
          <a:ln>
            <a:noFill/>
          </a:ln>
          <a:extLst>
            <a:ext uri="{53640926-AAD7-44D8-BBD7-CCE9431645EC}">
              <a14:shadowObscured xmlns:a14="http://schemas.microsoft.com/office/drawing/2010/main"/>
            </a:ext>
          </a:extLst>
        </p:spPr>
      </p:pic>
      <p:pic>
        <p:nvPicPr>
          <p:cNvPr id="5" name="صورة 4">
            <a:extLst>
              <a:ext uri="{FF2B5EF4-FFF2-40B4-BE49-F238E27FC236}">
                <a16:creationId xmlns:a16="http://schemas.microsoft.com/office/drawing/2014/main" id="{42568035-028E-16AB-DF22-153879FC08DE}"/>
              </a:ext>
            </a:extLst>
          </p:cNvPr>
          <p:cNvPicPr>
            <a:picLocks noChangeAspect="1"/>
          </p:cNvPicPr>
          <p:nvPr/>
        </p:nvPicPr>
        <p:blipFill rotWithShape="1">
          <a:blip r:embed="rId4">
            <a:extLst>
              <a:ext uri="{28A0092B-C50C-407E-A947-70E740481C1C}">
                <a14:useLocalDpi xmlns:a14="http://schemas.microsoft.com/office/drawing/2010/main" val="0"/>
              </a:ext>
            </a:extLst>
          </a:blip>
          <a:srcRect t="5474" b="11205"/>
          <a:stretch/>
        </p:blipFill>
        <p:spPr bwMode="auto">
          <a:xfrm>
            <a:off x="592283" y="1507785"/>
            <a:ext cx="6021364" cy="4692899"/>
          </a:xfrm>
          <a:prstGeom prst="rect">
            <a:avLst/>
          </a:prstGeom>
          <a:noFill/>
          <a:ln>
            <a:noFill/>
          </a:ln>
        </p:spPr>
      </p:pic>
    </p:spTree>
    <p:extLst>
      <p:ext uri="{BB962C8B-B14F-4D97-AF65-F5344CB8AC3E}">
        <p14:creationId xmlns:p14="http://schemas.microsoft.com/office/powerpoint/2010/main" val="1325763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C284990-3750-18BF-5902-BC7980FB4C0B}"/>
              </a:ext>
            </a:extLst>
          </p:cNvPr>
          <p:cNvSpPr>
            <a:spLocks noGrp="1"/>
          </p:cNvSpPr>
          <p:nvPr>
            <p:ph type="title"/>
          </p:nvPr>
        </p:nvSpPr>
        <p:spPr>
          <a:xfrm>
            <a:off x="517869" y="657316"/>
            <a:ext cx="4365416" cy="723770"/>
          </a:xfrm>
        </p:spPr>
        <p:txBody>
          <a:bodyPr>
            <a:normAutofit fontScale="90000"/>
          </a:bodyPr>
          <a:lstStyle/>
          <a:p>
            <a:r>
              <a:rPr lang="en-US" dirty="0"/>
              <a:t>The Output</a:t>
            </a:r>
            <a:endParaRPr lang="ar-SA" dirty="0"/>
          </a:p>
        </p:txBody>
      </p:sp>
      <p:sp>
        <p:nvSpPr>
          <p:cNvPr id="51" name="Rectangle 3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A684F131-BD6A-5FCB-C002-4B327B2261E4}"/>
              </a:ext>
            </a:extLst>
          </p:cNvPr>
          <p:cNvSpPr>
            <a:spLocks noGrp="1"/>
          </p:cNvSpPr>
          <p:nvPr>
            <p:ph idx="1"/>
          </p:nvPr>
        </p:nvSpPr>
        <p:spPr>
          <a:xfrm>
            <a:off x="401138" y="1884755"/>
            <a:ext cx="6144298" cy="3812260"/>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52" name="Rectangle 3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صورة 5">
            <a:extLst>
              <a:ext uri="{FF2B5EF4-FFF2-40B4-BE49-F238E27FC236}">
                <a16:creationId xmlns:a16="http://schemas.microsoft.com/office/drawing/2014/main" id="{96F2158C-6B98-D827-C186-AEE414AB71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8996" y="1714720"/>
            <a:ext cx="5021183" cy="3459261"/>
          </a:xfrm>
          <a:prstGeom prst="rect">
            <a:avLst/>
          </a:prstGeom>
          <a:noFill/>
          <a:ln>
            <a:noFill/>
          </a:ln>
        </p:spPr>
      </p:pic>
      <p:pic>
        <p:nvPicPr>
          <p:cNvPr id="7" name="صورة 6">
            <a:extLst>
              <a:ext uri="{FF2B5EF4-FFF2-40B4-BE49-F238E27FC236}">
                <a16:creationId xmlns:a16="http://schemas.microsoft.com/office/drawing/2014/main" id="{E353058F-7AE6-5F34-835E-1F2DF9896E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a:off x="1176607" y="1149938"/>
            <a:ext cx="3459258" cy="4588828"/>
          </a:xfrm>
          <a:prstGeom prst="rect">
            <a:avLst/>
          </a:prstGeom>
          <a:noFill/>
          <a:ln>
            <a:noFill/>
          </a:ln>
        </p:spPr>
      </p:pic>
    </p:spTree>
    <p:extLst>
      <p:ext uri="{BB962C8B-B14F-4D97-AF65-F5344CB8AC3E}">
        <p14:creationId xmlns:p14="http://schemas.microsoft.com/office/powerpoint/2010/main" val="1605975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C284990-3750-18BF-5902-BC7980FB4C0B}"/>
              </a:ext>
            </a:extLst>
          </p:cNvPr>
          <p:cNvSpPr>
            <a:spLocks noGrp="1"/>
          </p:cNvSpPr>
          <p:nvPr>
            <p:ph type="title"/>
          </p:nvPr>
        </p:nvSpPr>
        <p:spPr>
          <a:xfrm>
            <a:off x="517869" y="657316"/>
            <a:ext cx="4365416" cy="723770"/>
          </a:xfrm>
        </p:spPr>
        <p:txBody>
          <a:bodyPr>
            <a:normAutofit fontScale="90000"/>
          </a:bodyPr>
          <a:lstStyle/>
          <a:p>
            <a:r>
              <a:rPr lang="en-US" dirty="0"/>
              <a:t>The Output</a:t>
            </a:r>
            <a:endParaRPr lang="ar-SA" dirty="0"/>
          </a:p>
        </p:txBody>
      </p:sp>
      <p:sp>
        <p:nvSpPr>
          <p:cNvPr id="51" name="Rectangle 31">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6">
            <a:extLst>
              <a:ext uri="{FF2B5EF4-FFF2-40B4-BE49-F238E27FC236}">
                <a16:creationId xmlns:a16="http://schemas.microsoft.com/office/drawing/2014/main" id="{A684F131-BD6A-5FCB-C002-4B327B2261E4}"/>
              </a:ext>
            </a:extLst>
          </p:cNvPr>
          <p:cNvSpPr>
            <a:spLocks noGrp="1"/>
          </p:cNvSpPr>
          <p:nvPr>
            <p:ph idx="1"/>
          </p:nvPr>
        </p:nvSpPr>
        <p:spPr>
          <a:xfrm>
            <a:off x="401138" y="1884755"/>
            <a:ext cx="6144298" cy="3812260"/>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52" name="Rectangle 33">
            <a:extLst>
              <a:ext uri="{FF2B5EF4-FFF2-40B4-BE49-F238E27FC236}">
                <a16:creationId xmlns:a16="http://schemas.microsoft.com/office/drawing/2014/main" id="{97B17300-4063-4FCF-8D7A-59C263BD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صورة 2">
            <a:extLst>
              <a:ext uri="{FF2B5EF4-FFF2-40B4-BE49-F238E27FC236}">
                <a16:creationId xmlns:a16="http://schemas.microsoft.com/office/drawing/2014/main" id="{9B409361-F9E6-347B-5147-A86272D7A4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328" b="17063"/>
          <a:stretch/>
        </p:blipFill>
        <p:spPr bwMode="auto">
          <a:xfrm rot="16200000">
            <a:off x="279616" y="1880415"/>
            <a:ext cx="3878719" cy="3589504"/>
          </a:xfrm>
          <a:prstGeom prst="rect">
            <a:avLst/>
          </a:prstGeom>
          <a:noFill/>
          <a:ln>
            <a:noFill/>
          </a:ln>
        </p:spPr>
      </p:pic>
      <p:pic>
        <p:nvPicPr>
          <p:cNvPr id="11" name="صورة 10">
            <a:extLst>
              <a:ext uri="{FF2B5EF4-FFF2-40B4-BE49-F238E27FC236}">
                <a16:creationId xmlns:a16="http://schemas.microsoft.com/office/drawing/2014/main" id="{1F5EC8F4-ECBA-93EB-4F93-747DB7399FBC}"/>
              </a:ext>
            </a:extLst>
          </p:cNvPr>
          <p:cNvPicPr>
            <a:picLocks noChangeAspect="1"/>
          </p:cNvPicPr>
          <p:nvPr/>
        </p:nvPicPr>
        <p:blipFill>
          <a:blip r:embed="rId3"/>
          <a:stretch>
            <a:fillRect/>
          </a:stretch>
        </p:blipFill>
        <p:spPr>
          <a:xfrm rot="16200000">
            <a:off x="3799418" y="1950120"/>
            <a:ext cx="3857625" cy="3429000"/>
          </a:xfrm>
          <a:prstGeom prst="rect">
            <a:avLst/>
          </a:prstGeom>
        </p:spPr>
      </p:pic>
      <p:pic>
        <p:nvPicPr>
          <p:cNvPr id="13" name="صورة 12">
            <a:extLst>
              <a:ext uri="{FF2B5EF4-FFF2-40B4-BE49-F238E27FC236}">
                <a16:creationId xmlns:a16="http://schemas.microsoft.com/office/drawing/2014/main" id="{E1F3A5A2-D352-67C8-643F-D0D9698BE831}"/>
              </a:ext>
            </a:extLst>
          </p:cNvPr>
          <p:cNvPicPr>
            <a:picLocks noChangeAspect="1"/>
          </p:cNvPicPr>
          <p:nvPr/>
        </p:nvPicPr>
        <p:blipFill rotWithShape="1">
          <a:blip r:embed="rId4"/>
          <a:srcRect l="27583" t="17179" b="25090"/>
          <a:stretch/>
        </p:blipFill>
        <p:spPr>
          <a:xfrm rot="16200000">
            <a:off x="7492895" y="1295462"/>
            <a:ext cx="3857625" cy="4738309"/>
          </a:xfrm>
          <a:prstGeom prst="rect">
            <a:avLst/>
          </a:prstGeom>
        </p:spPr>
      </p:pic>
    </p:spTree>
    <p:extLst>
      <p:ext uri="{BB962C8B-B14F-4D97-AF65-F5344CB8AC3E}">
        <p14:creationId xmlns:p14="http://schemas.microsoft.com/office/powerpoint/2010/main" val="2816883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A47628-AFF8-2B58-D5AF-A853C66B4114}"/>
              </a:ext>
            </a:extLst>
          </p:cNvPr>
          <p:cNvSpPr>
            <a:spLocks noGrp="1"/>
          </p:cNvSpPr>
          <p:nvPr>
            <p:ph type="title"/>
          </p:nvPr>
        </p:nvSpPr>
        <p:spPr>
          <a:xfrm>
            <a:off x="432145" y="568834"/>
            <a:ext cx="5021182" cy="945642"/>
          </a:xfrm>
        </p:spPr>
        <p:txBody>
          <a:bodyPr>
            <a:noAutofit/>
          </a:bodyPr>
          <a:lstStyle/>
          <a:p>
            <a:r>
              <a:rPr lang="en-US" sz="4400" i="0" dirty="0"/>
              <a:t>Gantt Chart</a:t>
            </a:r>
            <a:br>
              <a:rPr lang="en-US" sz="4400" i="0" dirty="0">
                <a:effectLst/>
              </a:rPr>
            </a:br>
            <a:endParaRPr lang="ar-SA" sz="4400" dirty="0"/>
          </a:p>
        </p:txBody>
      </p:sp>
      <p:pic>
        <p:nvPicPr>
          <p:cNvPr id="3" name="صورة 2" descr="صورة تحتوي على لقطة شاشة, نص, برمجيات, خط&#10;&#10;تم إنشاء الوصف تلقائياً">
            <a:extLst>
              <a:ext uri="{FF2B5EF4-FFF2-40B4-BE49-F238E27FC236}">
                <a16:creationId xmlns:a16="http://schemas.microsoft.com/office/drawing/2014/main" id="{1407BC94-B3C3-975F-D230-BCB48385F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23" y="1327374"/>
            <a:ext cx="11645153" cy="5145144"/>
          </a:xfrm>
          <a:prstGeom prst="rect">
            <a:avLst/>
          </a:prstGeom>
        </p:spPr>
      </p:pic>
    </p:spTree>
    <p:extLst>
      <p:ext uri="{BB962C8B-B14F-4D97-AF65-F5344CB8AC3E}">
        <p14:creationId xmlns:p14="http://schemas.microsoft.com/office/powerpoint/2010/main" val="5497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AC284990-3750-18BF-5902-BC7980FB4C0B}"/>
              </a:ext>
            </a:extLst>
          </p:cNvPr>
          <p:cNvSpPr>
            <a:spLocks noGrp="1"/>
          </p:cNvSpPr>
          <p:nvPr>
            <p:ph type="title"/>
          </p:nvPr>
        </p:nvSpPr>
        <p:spPr>
          <a:xfrm>
            <a:off x="517868" y="582729"/>
            <a:ext cx="8686800" cy="1031749"/>
          </a:xfrm>
        </p:spPr>
        <p:txBody>
          <a:bodyPr>
            <a:normAutofit/>
          </a:bodyPr>
          <a:lstStyle/>
          <a:p>
            <a:r>
              <a:rPr lang="en-US" i="0" dirty="0"/>
              <a:t>Acknowledgments</a:t>
            </a:r>
            <a:endParaRPr lang="ar-SA" dirty="0"/>
          </a:p>
        </p:txBody>
      </p:sp>
      <p:sp>
        <p:nvSpPr>
          <p:cNvPr id="23" name="Rectangle 17">
            <a:extLst>
              <a:ext uri="{FF2B5EF4-FFF2-40B4-BE49-F238E27FC236}">
                <a16:creationId xmlns:a16="http://schemas.microsoft.com/office/drawing/2014/main" id="{5B8D7907-8AB9-4E98-A576-1A13AECED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عنصر نائب للمحتوى 5">
            <a:extLst>
              <a:ext uri="{FF2B5EF4-FFF2-40B4-BE49-F238E27FC236}">
                <a16:creationId xmlns:a16="http://schemas.microsoft.com/office/drawing/2014/main" id="{BED0BCB9-9DD3-8E43-0AC8-D57AD92F0E7F}"/>
              </a:ext>
            </a:extLst>
          </p:cNvPr>
          <p:cNvSpPr>
            <a:spLocks noGrp="1"/>
          </p:cNvSpPr>
          <p:nvPr>
            <p:ph idx="1"/>
          </p:nvPr>
        </p:nvSpPr>
        <p:spPr>
          <a:xfrm>
            <a:off x="517868" y="2031837"/>
            <a:ext cx="10581391" cy="3016294"/>
          </a:xfrm>
        </p:spPr>
        <p:txBody>
          <a:bodyPr>
            <a:normAutofit/>
          </a:bodyPr>
          <a:lstStyle/>
          <a:p>
            <a:pPr algn="just"/>
            <a:r>
              <a:rPr lang="en-US" sz="2400" dirty="0"/>
              <a:t>In the last thing, I would like to express my infinite and deepest thanks and gratitude to Allah for his great and everlasting care and blessing. </a:t>
            </a:r>
          </a:p>
          <a:p>
            <a:pPr algn="just"/>
            <a:r>
              <a:rPr lang="en-US" sz="2400" dirty="0"/>
              <a:t>Thanks, and appreciator for our supervisor Dr. Rizwan Shaik for interested and all what he did with us.</a:t>
            </a:r>
          </a:p>
          <a:p>
            <a:pPr algn="just"/>
            <a:endParaRPr lang="en-US" sz="2400" dirty="0"/>
          </a:p>
          <a:p>
            <a:pPr algn="ctr"/>
            <a:r>
              <a:rPr lang="en-US" sz="2800" dirty="0"/>
              <a:t>And we wish the best for all….</a:t>
            </a:r>
          </a:p>
          <a:p>
            <a:endParaRPr lang="ar-SA" dirty="0"/>
          </a:p>
        </p:txBody>
      </p:sp>
    </p:spTree>
    <p:extLst>
      <p:ext uri="{BB962C8B-B14F-4D97-AF65-F5344CB8AC3E}">
        <p14:creationId xmlns:p14="http://schemas.microsoft.com/office/powerpoint/2010/main" val="3716136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66EC303E-981B-9738-809F-D025A9C7D23D}"/>
              </a:ext>
            </a:extLst>
          </p:cNvPr>
          <p:cNvSpPr>
            <a:spLocks noGrp="1"/>
          </p:cNvSpPr>
          <p:nvPr>
            <p:ph type="title"/>
          </p:nvPr>
        </p:nvSpPr>
        <p:spPr>
          <a:xfrm>
            <a:off x="1524000" y="2760758"/>
            <a:ext cx="9144000" cy="2764028"/>
          </a:xfrm>
        </p:spPr>
        <p:txBody>
          <a:bodyPr vert="horz" lIns="91440" tIns="45720" rIns="91440" bIns="45720" rtlCol="0" anchor="ctr">
            <a:normAutofit/>
          </a:bodyPr>
          <a:lstStyle/>
          <a:p>
            <a:pPr algn="ctr" rtl="0"/>
            <a:r>
              <a:rPr lang="en-US" sz="6100" b="1" kern="1200" dirty="0">
                <a:solidFill>
                  <a:schemeClr val="tx1"/>
                </a:solidFill>
                <a:latin typeface="+mj-lt"/>
                <a:ea typeface="+mj-ea"/>
                <a:cs typeface="+mj-cs"/>
              </a:rPr>
              <a:t>Thanks </a:t>
            </a:r>
            <a:br>
              <a:rPr lang="en-US" sz="6100" b="1" kern="1200" dirty="0">
                <a:solidFill>
                  <a:schemeClr val="tx1"/>
                </a:solidFill>
                <a:latin typeface="+mj-lt"/>
                <a:ea typeface="+mj-ea"/>
                <a:cs typeface="+mj-cs"/>
              </a:rPr>
            </a:br>
            <a:r>
              <a:rPr lang="en-US" sz="6100" b="1" kern="1200" dirty="0">
                <a:solidFill>
                  <a:schemeClr val="tx1"/>
                </a:solidFill>
                <a:latin typeface="+mj-lt"/>
                <a:ea typeface="+mj-ea"/>
                <a:cs typeface="+mj-cs"/>
              </a:rPr>
              <a:t>For </a:t>
            </a:r>
            <a:br>
              <a:rPr lang="en-US" sz="6100" b="1" kern="1200" dirty="0">
                <a:solidFill>
                  <a:schemeClr val="tx1"/>
                </a:solidFill>
                <a:latin typeface="+mj-lt"/>
                <a:ea typeface="+mj-ea"/>
                <a:cs typeface="+mj-cs"/>
              </a:rPr>
            </a:br>
            <a:r>
              <a:rPr lang="en-US" sz="6100" b="1" kern="1200" dirty="0">
                <a:solidFill>
                  <a:schemeClr val="tx1"/>
                </a:solidFill>
                <a:latin typeface="+mj-lt"/>
                <a:ea typeface="+mj-ea"/>
                <a:cs typeface="+mj-cs"/>
              </a:rPr>
              <a:t>Listening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رسم 4" descr="وجه مبتسم">
            <a:extLst>
              <a:ext uri="{FF2B5EF4-FFF2-40B4-BE49-F238E27FC236}">
                <a16:creationId xmlns:a16="http://schemas.microsoft.com/office/drawing/2014/main" id="{EB038435-6168-51E1-94E9-2964B91E0D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2087" y="988519"/>
            <a:ext cx="4649174" cy="1772239"/>
          </a:xfrm>
          <a:prstGeom prst="rect">
            <a:avLst/>
          </a:prstGeom>
        </p:spPr>
      </p:pic>
    </p:spTree>
    <p:extLst>
      <p:ext uri="{BB962C8B-B14F-4D97-AF65-F5344CB8AC3E}">
        <p14:creationId xmlns:p14="http://schemas.microsoft.com/office/powerpoint/2010/main" val="2448857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عنوان 11">
            <a:extLst>
              <a:ext uri="{FF2B5EF4-FFF2-40B4-BE49-F238E27FC236}">
                <a16:creationId xmlns:a16="http://schemas.microsoft.com/office/drawing/2014/main" id="{5E35F2C9-D44E-36F4-008B-118B907837B6}"/>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sz="6000" b="1" kern="1200" dirty="0">
                <a:solidFill>
                  <a:srgbClr val="FFFFFF"/>
                </a:solidFill>
                <a:latin typeface="+mj-lt"/>
                <a:ea typeface="+mj-ea"/>
                <a:cs typeface="+mj-cs"/>
              </a:rPr>
              <a:t>Outline</a:t>
            </a:r>
            <a:endParaRPr lang="en-US" sz="4400" b="1" kern="1200" dirty="0">
              <a:solidFill>
                <a:srgbClr val="FFFFFF"/>
              </a:solidFill>
              <a:latin typeface="+mj-lt"/>
              <a:ea typeface="+mj-ea"/>
              <a:cs typeface="+mj-cs"/>
            </a:endParaRPr>
          </a:p>
        </p:txBody>
      </p:sp>
      <p:sp>
        <p:nvSpPr>
          <p:cNvPr id="28"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عنصر نائب للنص 23">
            <a:extLst>
              <a:ext uri="{FF2B5EF4-FFF2-40B4-BE49-F238E27FC236}">
                <a16:creationId xmlns:a16="http://schemas.microsoft.com/office/drawing/2014/main" id="{67BB0BB5-D023-919C-B72A-8EC24C839255}"/>
              </a:ext>
            </a:extLst>
          </p:cNvPr>
          <p:cNvSpPr>
            <a:spLocks noGrp="1"/>
          </p:cNvSpPr>
          <p:nvPr>
            <p:ph type="body" idx="1"/>
          </p:nvPr>
        </p:nvSpPr>
        <p:spPr>
          <a:xfrm>
            <a:off x="4369041" y="445429"/>
            <a:ext cx="7264794" cy="5585619"/>
          </a:xfrm>
        </p:spPr>
        <p:txBody>
          <a:bodyPr vert="horz" lIns="91440" tIns="45720" rIns="91440" bIns="45720" rtlCol="0" anchor="ctr">
            <a:normAutofit/>
          </a:bodyPr>
          <a:lstStyle/>
          <a:p>
            <a:pPr indent="-228600" algn="l" rtl="0">
              <a:buFont typeface="Arial" panose="020B0604020202020204" pitchFamily="34" charset="0"/>
              <a:buChar char="•"/>
            </a:pPr>
            <a:r>
              <a:rPr lang="en-US" sz="3600" i="0" dirty="0">
                <a:effectLst/>
                <a:latin typeface="-apple-system"/>
              </a:rPr>
              <a:t>Introduction</a:t>
            </a:r>
          </a:p>
          <a:p>
            <a:pPr indent="-228600" algn="l" rtl="0">
              <a:buFont typeface="Arial" panose="020B0604020202020204" pitchFamily="34" charset="0"/>
              <a:buChar char="•"/>
            </a:pPr>
            <a:r>
              <a:rPr lang="en-US" sz="3600" i="0" dirty="0"/>
              <a:t>O</a:t>
            </a:r>
            <a:r>
              <a:rPr lang="en-US" sz="3600" i="0" dirty="0">
                <a:effectLst/>
              </a:rPr>
              <a:t>bjectives</a:t>
            </a:r>
          </a:p>
          <a:p>
            <a:pPr indent="-228600" algn="l" rtl="0">
              <a:buFont typeface="Arial" panose="020B0604020202020204" pitchFamily="34" charset="0"/>
              <a:buChar char="•"/>
            </a:pPr>
            <a:r>
              <a:rPr lang="en-US" sz="3600" i="0" dirty="0">
                <a:effectLst/>
              </a:rPr>
              <a:t>Project Design</a:t>
            </a:r>
          </a:p>
          <a:p>
            <a:pPr indent="-228600" algn="l" rtl="0">
              <a:buFont typeface="Arial" panose="020B0604020202020204" pitchFamily="34" charset="0"/>
              <a:buChar char="•"/>
            </a:pPr>
            <a:r>
              <a:rPr lang="en-US" sz="3600" i="0" dirty="0"/>
              <a:t>Test Cases</a:t>
            </a:r>
            <a:endParaRPr lang="en-US" sz="3600" i="0" dirty="0">
              <a:effectLst/>
            </a:endParaRPr>
          </a:p>
          <a:p>
            <a:pPr indent="-228600" algn="l" rtl="0">
              <a:buFont typeface="Arial" panose="020B0604020202020204" pitchFamily="34" charset="0"/>
              <a:buChar char="•"/>
            </a:pPr>
            <a:r>
              <a:rPr lang="en-US" sz="3600" i="0" dirty="0"/>
              <a:t>Gantt Chart</a:t>
            </a:r>
            <a:endParaRPr lang="en-US" sz="3600" i="0" dirty="0">
              <a:effectLst/>
            </a:endParaRPr>
          </a:p>
          <a:p>
            <a:pPr indent="-228600" algn="l" rtl="0">
              <a:buFont typeface="Arial" panose="020B0604020202020204" pitchFamily="34" charset="0"/>
              <a:buChar char="•"/>
            </a:pPr>
            <a:r>
              <a:rPr lang="en-US" sz="3600" i="0" dirty="0"/>
              <a:t>Acknowledgments </a:t>
            </a:r>
          </a:p>
        </p:txBody>
      </p:sp>
    </p:spTree>
    <p:extLst>
      <p:ext uri="{BB962C8B-B14F-4D97-AF65-F5344CB8AC3E}">
        <p14:creationId xmlns:p14="http://schemas.microsoft.com/office/powerpoint/2010/main" val="2037863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29472006-BC19-6E59-4574-20F416D254B1}"/>
              </a:ext>
            </a:extLst>
          </p:cNvPr>
          <p:cNvSpPr>
            <a:spLocks noGrp="1"/>
          </p:cNvSpPr>
          <p:nvPr>
            <p:ph type="title"/>
          </p:nvPr>
        </p:nvSpPr>
        <p:spPr>
          <a:xfrm>
            <a:off x="517870" y="582729"/>
            <a:ext cx="6272286" cy="1934172"/>
          </a:xfrm>
        </p:spPr>
        <p:txBody>
          <a:bodyPr>
            <a:normAutofit/>
          </a:bodyPr>
          <a:lstStyle/>
          <a:p>
            <a:r>
              <a:rPr lang="en-US" i="0" dirty="0">
                <a:effectLst/>
                <a:latin typeface="-apple-system"/>
              </a:rPr>
              <a:t>Introduction</a:t>
            </a:r>
            <a:r>
              <a:rPr lang="en-US" b="0" i="0" dirty="0">
                <a:effectLst/>
                <a:latin typeface="-apple-system"/>
              </a:rPr>
              <a:t> </a:t>
            </a:r>
            <a:endParaRPr lang="ar-SA" dirty="0"/>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عنصر نائب للمحتوى 2">
            <a:extLst>
              <a:ext uri="{FF2B5EF4-FFF2-40B4-BE49-F238E27FC236}">
                <a16:creationId xmlns:a16="http://schemas.microsoft.com/office/drawing/2014/main" id="{BD5C49C1-4809-6E66-436D-2EC6E09F0564}"/>
              </a:ext>
            </a:extLst>
          </p:cNvPr>
          <p:cNvSpPr>
            <a:spLocks noGrp="1"/>
          </p:cNvSpPr>
          <p:nvPr>
            <p:ph idx="1"/>
          </p:nvPr>
        </p:nvSpPr>
        <p:spPr>
          <a:xfrm>
            <a:off x="235931" y="1553050"/>
            <a:ext cx="7679952" cy="4867066"/>
          </a:xfrm>
        </p:spPr>
        <p:txBody>
          <a:bodyPr>
            <a:normAutofit lnSpcReduction="10000"/>
          </a:bodyPr>
          <a:lstStyle/>
          <a:p>
            <a:pPr algn="just">
              <a:lnSpc>
                <a:spcPct val="100000"/>
              </a:lnSpc>
            </a:pPr>
            <a:r>
              <a:rPr lang="en-US" sz="1800" b="1" dirty="0"/>
              <a:t>Smart wheelchair is a type of assistive technology that allows individuals with physical disabilities to control the movement and operation of their wheelchair using their voice. These innovative devices are designed to provide greater independence and mobility for individuals who may not be able to operate a traditional manual wheelchair.</a:t>
            </a:r>
          </a:p>
          <a:p>
            <a:pPr algn="just">
              <a:lnSpc>
                <a:spcPct val="100000"/>
              </a:lnSpc>
            </a:pPr>
            <a:endParaRPr lang="en-US" sz="1800" b="1" dirty="0"/>
          </a:p>
          <a:p>
            <a:pPr algn="just">
              <a:lnSpc>
                <a:spcPct val="100000"/>
              </a:lnSpc>
            </a:pPr>
            <a:r>
              <a:rPr lang="en-US" sz="1800" b="1" dirty="0"/>
              <a:t>Smart wheelchairs use advanced technology such as voice recognition software and sensors to interpret and respond to voice commands. </a:t>
            </a:r>
          </a:p>
          <a:p>
            <a:pPr algn="just">
              <a:lnSpc>
                <a:spcPct val="100000"/>
              </a:lnSpc>
            </a:pPr>
            <a:endParaRPr lang="en-US" sz="1800" b="1" dirty="0"/>
          </a:p>
          <a:p>
            <a:pPr algn="just">
              <a:lnSpc>
                <a:spcPct val="100000"/>
              </a:lnSpc>
            </a:pPr>
            <a:r>
              <a:rPr lang="en-US" sz="1800" b="1" dirty="0"/>
              <a:t>One of the key benefits of a smart wheelchair is that it eliminates the need for physical controls or manual operation, which can be challenging for individuals with limited mobility in their hands or arms. This technology provides greater freedom and independence for users, allowing them to move around and navigate their environment with ease.</a:t>
            </a:r>
          </a:p>
          <a:p>
            <a:pPr>
              <a:lnSpc>
                <a:spcPct val="100000"/>
              </a:lnSpc>
            </a:pPr>
            <a:endParaRPr lang="en-US" sz="1100" dirty="0"/>
          </a:p>
        </p:txBody>
      </p:sp>
      <p:pic>
        <p:nvPicPr>
          <p:cNvPr id="6" name="رسم 5" descr="كرسي مدولب مع تعبئة خالصة">
            <a:extLst>
              <a:ext uri="{FF2B5EF4-FFF2-40B4-BE49-F238E27FC236}">
                <a16:creationId xmlns:a16="http://schemas.microsoft.com/office/drawing/2014/main" id="{21E68D23-EC10-2A6B-CB4D-3B6CEA3E0E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68868" y="1974903"/>
            <a:ext cx="4023360" cy="4023360"/>
          </a:xfrm>
          <a:prstGeom prst="rect">
            <a:avLst/>
          </a:prstGeom>
        </p:spPr>
      </p:pic>
      <p:sp>
        <p:nvSpPr>
          <p:cNvPr id="21" name="Rectangle 20">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1209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6BCECC9D-069A-B93C-FA60-B0637EF6722E}"/>
              </a:ext>
            </a:extLst>
          </p:cNvPr>
          <p:cNvSpPr>
            <a:spLocks noGrp="1"/>
          </p:cNvSpPr>
          <p:nvPr>
            <p:ph type="title"/>
          </p:nvPr>
        </p:nvSpPr>
        <p:spPr>
          <a:xfrm>
            <a:off x="500120" y="572071"/>
            <a:ext cx="6144230" cy="944514"/>
          </a:xfrm>
        </p:spPr>
        <p:txBody>
          <a:bodyPr>
            <a:normAutofit/>
          </a:bodyPr>
          <a:lstStyle/>
          <a:p>
            <a:r>
              <a:rPr lang="en-US" i="0" dirty="0">
                <a:effectLst/>
                <a:latin typeface="-apple-system"/>
              </a:rPr>
              <a:t>Introduction</a:t>
            </a:r>
            <a:endParaRPr lang="ar-SA" dirty="0"/>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عنصر نائب للمحتوى 2">
            <a:extLst>
              <a:ext uri="{FF2B5EF4-FFF2-40B4-BE49-F238E27FC236}">
                <a16:creationId xmlns:a16="http://schemas.microsoft.com/office/drawing/2014/main" id="{9073E3EC-5F3B-58E0-8956-50EB0E80B110}"/>
              </a:ext>
            </a:extLst>
          </p:cNvPr>
          <p:cNvSpPr>
            <a:spLocks noGrp="1"/>
          </p:cNvSpPr>
          <p:nvPr>
            <p:ph idx="1"/>
          </p:nvPr>
        </p:nvSpPr>
        <p:spPr>
          <a:xfrm>
            <a:off x="194601" y="1884720"/>
            <a:ext cx="7400647" cy="4390551"/>
          </a:xfrm>
        </p:spPr>
        <p:txBody>
          <a:bodyPr>
            <a:normAutofit/>
          </a:bodyPr>
          <a:lstStyle/>
          <a:p>
            <a:pPr algn="just">
              <a:lnSpc>
                <a:spcPct val="100000"/>
              </a:lnSpc>
            </a:pPr>
            <a:r>
              <a:rPr lang="en-US" sz="1800" b="1" dirty="0"/>
              <a:t>Smart wheelchairs can be customized to meet the specific needs and preferences of individual users. The wheelchair is equipped with a voice recognition system that allows the user to control its movement, speed, and direction by speaking specific commands. The voice control system is designed to recognize a wide range of commands, including directional commands such as "go forward," "turn left," and "turn right,"  The system can also be programmed to recognize custom commands based on the user's specific needs and preferences.</a:t>
            </a:r>
          </a:p>
          <a:p>
            <a:pPr algn="just">
              <a:lnSpc>
                <a:spcPct val="100000"/>
              </a:lnSpc>
            </a:pPr>
            <a:endParaRPr lang="en-US" sz="1700" b="1" dirty="0"/>
          </a:p>
          <a:p>
            <a:pPr algn="just">
              <a:lnSpc>
                <a:spcPct val="100000"/>
              </a:lnSpc>
            </a:pPr>
            <a:endParaRPr lang="ar-SA" sz="1700" b="1" dirty="0"/>
          </a:p>
        </p:txBody>
      </p:sp>
      <p:sp>
        <p:nvSpPr>
          <p:cNvPr id="14" name="Rectangle 13">
            <a:extLst>
              <a:ext uri="{FF2B5EF4-FFF2-40B4-BE49-F238E27FC236}">
                <a16:creationId xmlns:a16="http://schemas.microsoft.com/office/drawing/2014/main" id="{02AF664E-956D-40D1-9B64-72A785708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8869"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رسم 6" descr="كرسي مدولب خطوط عريضة">
            <a:extLst>
              <a:ext uri="{FF2B5EF4-FFF2-40B4-BE49-F238E27FC236}">
                <a16:creationId xmlns:a16="http://schemas.microsoft.com/office/drawing/2014/main" id="{B1E26646-53D6-9963-7BD8-831F74263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9849" y="2519464"/>
            <a:ext cx="3786266" cy="3755807"/>
          </a:xfrm>
          <a:prstGeom prst="rect">
            <a:avLst/>
          </a:prstGeom>
        </p:spPr>
      </p:pic>
    </p:spTree>
    <p:extLst>
      <p:ext uri="{BB962C8B-B14F-4D97-AF65-F5344CB8AC3E}">
        <p14:creationId xmlns:p14="http://schemas.microsoft.com/office/powerpoint/2010/main" val="2643045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DD1980C8-FD80-43D8-9D6A-0262A4D53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89F10296-2117-3F91-DEBE-546507594748}"/>
              </a:ext>
            </a:extLst>
          </p:cNvPr>
          <p:cNvSpPr>
            <a:spLocks noGrp="1"/>
          </p:cNvSpPr>
          <p:nvPr>
            <p:ph type="title"/>
          </p:nvPr>
        </p:nvSpPr>
        <p:spPr>
          <a:xfrm>
            <a:off x="517870" y="561308"/>
            <a:ext cx="3988142" cy="878672"/>
          </a:xfrm>
        </p:spPr>
        <p:txBody>
          <a:bodyPr vert="horz" lIns="91440" tIns="45720" rIns="91440" bIns="45720" rtlCol="0" anchor="t">
            <a:normAutofit fontScale="90000"/>
          </a:bodyPr>
          <a:lstStyle/>
          <a:p>
            <a:r>
              <a:rPr lang="en-US" dirty="0"/>
              <a:t>O</a:t>
            </a:r>
            <a:r>
              <a:rPr lang="en-US" i="0" dirty="0">
                <a:effectLst/>
              </a:rPr>
              <a:t>bjectives </a:t>
            </a:r>
            <a:endParaRPr lang="en-US" dirty="0"/>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نقطة الهدف">
            <a:extLst>
              <a:ext uri="{FF2B5EF4-FFF2-40B4-BE49-F238E27FC236}">
                <a16:creationId xmlns:a16="http://schemas.microsoft.com/office/drawing/2014/main" id="{3DBF94B8-E5B7-211A-5B68-619D4A698B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0992" y="657369"/>
            <a:ext cx="2647807" cy="2647807"/>
          </a:xfrm>
          <a:prstGeom prst="rect">
            <a:avLst/>
          </a:prstGeom>
        </p:spPr>
      </p:pic>
      <p:sp>
        <p:nvSpPr>
          <p:cNvPr id="18"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مربع نص 3">
            <a:extLst>
              <a:ext uri="{FF2B5EF4-FFF2-40B4-BE49-F238E27FC236}">
                <a16:creationId xmlns:a16="http://schemas.microsoft.com/office/drawing/2014/main" id="{35996D4E-1BDF-9B6A-B644-D4EFC57546E5}"/>
              </a:ext>
            </a:extLst>
          </p:cNvPr>
          <p:cNvSpPr txBox="1"/>
          <p:nvPr/>
        </p:nvSpPr>
        <p:spPr>
          <a:xfrm>
            <a:off x="113640" y="1344829"/>
            <a:ext cx="8164598" cy="4616648"/>
          </a:xfrm>
          <a:prstGeom prst="rect">
            <a:avLst/>
          </a:prstGeom>
          <a:noFill/>
        </p:spPr>
        <p:txBody>
          <a:bodyPr wrap="square" rtlCol="1">
            <a:spAutoFit/>
          </a:bodyPr>
          <a:lstStyle/>
          <a:p>
            <a:pPr marL="342900" indent="-342900" algn="just" rtl="0">
              <a:buFont typeface="Arial" panose="020B0604020202020204" pitchFamily="34" charset="0"/>
              <a:buChar char="•"/>
            </a:pPr>
            <a:r>
              <a:rPr lang="en-US" sz="2000" b="1" dirty="0"/>
              <a:t>Ease of use: </a:t>
            </a:r>
            <a:r>
              <a:rPr lang="en-US" sz="2000" dirty="0"/>
              <a:t>A smart wheelchair should be easy to use, even for people with limited mobility or dexterity. </a:t>
            </a:r>
          </a:p>
          <a:p>
            <a:pPr algn="just" rtl="0"/>
            <a:endParaRPr lang="en-US" sz="2000" dirty="0"/>
          </a:p>
          <a:p>
            <a:pPr marL="342900" indent="-342900" algn="l" rtl="0">
              <a:buFont typeface="Arial" panose="020B0604020202020204" pitchFamily="34" charset="0"/>
              <a:buChar char="•"/>
            </a:pPr>
            <a:r>
              <a:rPr lang="en-US" sz="2000" b="1" dirty="0"/>
              <a:t>Customization: </a:t>
            </a:r>
            <a:r>
              <a:rPr lang="en-US" sz="2000" dirty="0"/>
              <a:t>A smart wheelchair should be customizable to meet the specific needs of the user. This may include adjusting the speed of the wheelchair, setting up custom voice commands</a:t>
            </a:r>
          </a:p>
          <a:p>
            <a:pPr algn="l" rtl="0"/>
            <a:endParaRPr lang="en-US" sz="2000" dirty="0"/>
          </a:p>
          <a:p>
            <a:pPr marL="342900" indent="-342900" algn="just" rtl="0">
              <a:buFont typeface="Arial" panose="020B0604020202020204" pitchFamily="34" charset="0"/>
              <a:buChar char="•"/>
            </a:pPr>
            <a:r>
              <a:rPr lang="en-US" sz="2000" b="1" dirty="0"/>
              <a:t>Safety: </a:t>
            </a:r>
            <a:r>
              <a:rPr lang="en-US" sz="2000" dirty="0"/>
              <a:t>A smart wheelchair should be designed with safety in mind. It should include features such as obstacle detection and avoidance, and emergency stop buttons to prevent accidents and ensure the user's safety.</a:t>
            </a:r>
          </a:p>
          <a:p>
            <a:pPr marL="342900" indent="-342900" algn="just" rtl="0">
              <a:buFont typeface="Arial" panose="020B0604020202020204" pitchFamily="34" charset="0"/>
              <a:buChar char="•"/>
            </a:pPr>
            <a:endParaRPr lang="en-US" sz="2000" dirty="0"/>
          </a:p>
          <a:p>
            <a:pPr marL="342900" indent="-342900" algn="just" rtl="0">
              <a:buFont typeface="Arial" panose="020B0604020202020204" pitchFamily="34" charset="0"/>
              <a:buChar char="•"/>
            </a:pPr>
            <a:r>
              <a:rPr lang="en-US" sz="2000" b="1" dirty="0"/>
              <a:t>Enhanced Independence: </a:t>
            </a:r>
            <a:r>
              <a:rPr lang="en-US" sz="2000" dirty="0"/>
              <a:t>Voice control enables   wheelchair users to operate the wheelchair without relying solely on manual controls.</a:t>
            </a:r>
          </a:p>
          <a:p>
            <a:pPr algn="just" rtl="0"/>
            <a:endParaRPr lang="en-US" sz="1400" dirty="0"/>
          </a:p>
        </p:txBody>
      </p:sp>
    </p:spTree>
    <p:extLst>
      <p:ext uri="{BB962C8B-B14F-4D97-AF65-F5344CB8AC3E}">
        <p14:creationId xmlns:p14="http://schemas.microsoft.com/office/powerpoint/2010/main" val="1426398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D1980C8-FD80-43D8-9D6A-0262A4D53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0F7AFDBB-34AF-C884-FA66-378AA9CE737D}"/>
              </a:ext>
            </a:extLst>
          </p:cNvPr>
          <p:cNvSpPr>
            <a:spLocks noGrp="1"/>
          </p:cNvSpPr>
          <p:nvPr>
            <p:ph type="title"/>
          </p:nvPr>
        </p:nvSpPr>
        <p:spPr>
          <a:xfrm>
            <a:off x="380379" y="680657"/>
            <a:ext cx="8429860" cy="1721662"/>
          </a:xfrm>
        </p:spPr>
        <p:txBody>
          <a:bodyPr vert="horz" lIns="91440" tIns="45720" rIns="91440" bIns="45720" rtlCol="0" anchor="t">
            <a:normAutofit/>
          </a:bodyPr>
          <a:lstStyle/>
          <a:p>
            <a:pPr>
              <a:lnSpc>
                <a:spcPct val="90000"/>
              </a:lnSpc>
            </a:pPr>
            <a:r>
              <a:rPr lang="en-US" sz="4200" dirty="0"/>
              <a:t>Hardware Requirements</a:t>
            </a:r>
            <a:br>
              <a:rPr lang="en-US" sz="4200" i="0" dirty="0">
                <a:effectLst/>
              </a:rPr>
            </a:br>
            <a:endParaRPr lang="en-US" sz="4200" dirty="0"/>
          </a:p>
        </p:txBody>
      </p:sp>
      <p:sp>
        <p:nvSpPr>
          <p:cNvPr id="57" name="Rectangle 5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8" name="Graphic 47" descr="قائمة الاختيار">
            <a:extLst>
              <a:ext uri="{FF2B5EF4-FFF2-40B4-BE49-F238E27FC236}">
                <a16:creationId xmlns:a16="http://schemas.microsoft.com/office/drawing/2014/main" id="{F6ED8003-18FC-F52B-412A-CF6DC82053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2962" y="0"/>
            <a:ext cx="3348363" cy="2928408"/>
          </a:xfrm>
          <a:prstGeom prst="rect">
            <a:avLst/>
          </a:prstGeom>
        </p:spPr>
      </p:pic>
      <p:sp>
        <p:nvSpPr>
          <p:cNvPr id="59" name="Rectangle 5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مربع نص 4">
            <a:extLst>
              <a:ext uri="{FF2B5EF4-FFF2-40B4-BE49-F238E27FC236}">
                <a16:creationId xmlns:a16="http://schemas.microsoft.com/office/drawing/2014/main" id="{268679DC-DB61-2EAE-CCBF-9970718307BE}"/>
              </a:ext>
            </a:extLst>
          </p:cNvPr>
          <p:cNvSpPr txBox="1"/>
          <p:nvPr/>
        </p:nvSpPr>
        <p:spPr>
          <a:xfrm>
            <a:off x="380379" y="1562499"/>
            <a:ext cx="7630146" cy="5016758"/>
          </a:xfrm>
          <a:prstGeom prst="rect">
            <a:avLst/>
          </a:prstGeom>
          <a:noFill/>
        </p:spPr>
        <p:txBody>
          <a:bodyPr wrap="square" rtlCol="1">
            <a:spAutoFit/>
          </a:bodyPr>
          <a:lstStyle/>
          <a:p>
            <a:pPr algn="l" rtl="0"/>
            <a:r>
              <a:rPr lang="en-US" sz="3200" b="1" dirty="0"/>
              <a:t>1-Arduino UNO Board</a:t>
            </a:r>
          </a:p>
          <a:p>
            <a:pPr marL="622300" indent="-273050" algn="l" rtl="0">
              <a:buFont typeface="Wingdings" panose="05000000000000000000" pitchFamily="2" charset="2"/>
              <a:buChar char="§"/>
            </a:pPr>
            <a:r>
              <a:rPr lang="en-US" sz="3200" b="1" dirty="0"/>
              <a:t>Arduino simulator (Arduino IDE)</a:t>
            </a:r>
          </a:p>
          <a:p>
            <a:pPr algn="l" rtl="0"/>
            <a:r>
              <a:rPr lang="en-US" sz="3200" b="1" dirty="0"/>
              <a:t>2-HC-05 Bluetooth Module </a:t>
            </a:r>
          </a:p>
          <a:p>
            <a:pPr algn="l" rtl="0"/>
            <a:r>
              <a:rPr lang="en-US" sz="3200" b="1" dirty="0"/>
              <a:t>3-Motor Driver</a:t>
            </a:r>
            <a:endParaRPr lang="ar-SA" sz="3200" b="1" dirty="0"/>
          </a:p>
          <a:p>
            <a:pPr algn="l" rtl="0"/>
            <a:r>
              <a:rPr lang="en-US" sz="3200" b="1" dirty="0"/>
              <a:t>4-Ultrasonic Sensor</a:t>
            </a:r>
          </a:p>
          <a:p>
            <a:pPr algn="l" rtl="0"/>
            <a:r>
              <a:rPr lang="en-US" sz="3200" b="1" dirty="0"/>
              <a:t>5-I2C-LCD 1602 Module</a:t>
            </a:r>
          </a:p>
          <a:p>
            <a:pPr algn="l" rtl="0"/>
            <a:r>
              <a:rPr lang="en-US" sz="3200" b="1" dirty="0"/>
              <a:t>5-Batteries </a:t>
            </a:r>
          </a:p>
          <a:p>
            <a:pPr algn="l" rtl="0"/>
            <a:r>
              <a:rPr lang="en-US" sz="3200" b="1" dirty="0"/>
              <a:t>6-Two Tire Wheel with two-DC Motor</a:t>
            </a:r>
          </a:p>
          <a:p>
            <a:pPr algn="l" rtl="0"/>
            <a:r>
              <a:rPr lang="en-US" sz="3200" b="1" dirty="0"/>
              <a:t>7-Movable Caster Wheel</a:t>
            </a:r>
          </a:p>
          <a:p>
            <a:pPr algn="l" rtl="0"/>
            <a:r>
              <a:rPr lang="en-US" sz="3200" b="1" dirty="0"/>
              <a:t>8-Dupont Wire &amp; Jumper Wire</a:t>
            </a:r>
          </a:p>
        </p:txBody>
      </p:sp>
    </p:spTree>
    <p:extLst>
      <p:ext uri="{BB962C8B-B14F-4D97-AF65-F5344CB8AC3E}">
        <p14:creationId xmlns:p14="http://schemas.microsoft.com/office/powerpoint/2010/main" val="92209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PU with binary numbers and blueprint">
            <a:extLst>
              <a:ext uri="{FF2B5EF4-FFF2-40B4-BE49-F238E27FC236}">
                <a16:creationId xmlns:a16="http://schemas.microsoft.com/office/drawing/2014/main" id="{8E16DD55-0CDF-59CD-2749-7BE8409B4CFF}"/>
              </a:ext>
            </a:extLst>
          </p:cNvPr>
          <p:cNvPicPr>
            <a:picLocks noChangeAspect="1"/>
          </p:cNvPicPr>
          <p:nvPr/>
        </p:nvPicPr>
        <p:blipFill rotWithShape="1">
          <a:blip r:embed="rId2"/>
          <a:srcRect l="25"/>
          <a:stretch/>
        </p:blipFill>
        <p:spPr>
          <a:xfrm>
            <a:off x="20" y="10"/>
            <a:ext cx="12188932" cy="6857990"/>
          </a:xfrm>
          <a:prstGeom prst="rect">
            <a:avLst/>
          </a:prstGeom>
        </p:spPr>
      </p:pic>
      <p:sp>
        <p:nvSpPr>
          <p:cNvPr id="28" name="Rectangle 27">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624973" y="1673371"/>
            <a:ext cx="10939025" cy="4168627"/>
          </a:xfrm>
        </p:spPr>
        <p:txBody>
          <a:bodyPr vert="horz" lIns="91440" tIns="45720" rIns="91440" bIns="45720" rtlCol="0" anchor="t">
            <a:normAutofit/>
          </a:bodyPr>
          <a:lstStyle/>
          <a:p>
            <a:pPr algn="ctr">
              <a:lnSpc>
                <a:spcPct val="90000"/>
              </a:lnSpc>
            </a:pPr>
            <a:r>
              <a:rPr lang="en-US" sz="8000" dirty="0">
                <a:solidFill>
                  <a:srgbClr val="FFFFFF"/>
                </a:solidFill>
              </a:rPr>
              <a:t>Hardware Requirements&amp; Project </a:t>
            </a:r>
            <a:r>
              <a:rPr lang="en-US" sz="8000" i="0" dirty="0">
                <a:solidFill>
                  <a:srgbClr val="FFFFFF"/>
                </a:solidFill>
                <a:effectLst/>
              </a:rPr>
              <a:t>Design </a:t>
            </a:r>
            <a:endParaRPr lang="en-US" sz="8000" dirty="0">
              <a:solidFill>
                <a:srgbClr val="FFFFFF"/>
              </a:solidFill>
            </a:endParaRPr>
          </a:p>
        </p:txBody>
      </p:sp>
      <p:sp>
        <p:nvSpPr>
          <p:cNvPr id="30" name="Rectangle 2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153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DD445D2-3109-4763-87BD-15D07DD60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عنوان 1">
            <a:extLst>
              <a:ext uri="{FF2B5EF4-FFF2-40B4-BE49-F238E27FC236}">
                <a16:creationId xmlns:a16="http://schemas.microsoft.com/office/drawing/2014/main" id="{53276094-9302-961F-24CA-7A09ACDF61A5}"/>
              </a:ext>
            </a:extLst>
          </p:cNvPr>
          <p:cNvSpPr>
            <a:spLocks noGrp="1"/>
          </p:cNvSpPr>
          <p:nvPr>
            <p:ph type="title"/>
          </p:nvPr>
        </p:nvSpPr>
        <p:spPr>
          <a:xfrm>
            <a:off x="465121" y="802342"/>
            <a:ext cx="6249723" cy="1934172"/>
          </a:xfrm>
        </p:spPr>
        <p:txBody>
          <a:bodyPr>
            <a:normAutofit/>
          </a:bodyPr>
          <a:lstStyle/>
          <a:p>
            <a:pPr>
              <a:lnSpc>
                <a:spcPct val="90000"/>
              </a:lnSpc>
            </a:pPr>
            <a:r>
              <a:rPr lang="en-US" sz="4200" i="0" dirty="0">
                <a:effectLst/>
              </a:rPr>
              <a:t>Hardware Requirements</a:t>
            </a:r>
            <a:endParaRPr lang="ar-SA" sz="4200" dirty="0"/>
          </a:p>
        </p:txBody>
      </p:sp>
      <p:sp>
        <p:nvSpPr>
          <p:cNvPr id="15" name="Rectangle 14">
            <a:extLst>
              <a:ext uri="{FF2B5EF4-FFF2-40B4-BE49-F238E27FC236}">
                <a16:creationId xmlns:a16="http://schemas.microsoft.com/office/drawing/2014/main" id="{AC8CED11-7192-4FE4-96C8-0A231EEB6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770" y="3612975"/>
            <a:ext cx="6162328"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عنصر نائب للمحتوى 2">
            <a:extLst>
              <a:ext uri="{FF2B5EF4-FFF2-40B4-BE49-F238E27FC236}">
                <a16:creationId xmlns:a16="http://schemas.microsoft.com/office/drawing/2014/main" id="{7E12BF4C-AEC6-951D-18FE-37528A3EC77A}"/>
              </a:ext>
            </a:extLst>
          </p:cNvPr>
          <p:cNvSpPr>
            <a:spLocks noGrp="1"/>
          </p:cNvSpPr>
          <p:nvPr>
            <p:ph idx="1"/>
          </p:nvPr>
        </p:nvSpPr>
        <p:spPr>
          <a:xfrm>
            <a:off x="517868" y="3776870"/>
            <a:ext cx="6144230" cy="2411994"/>
          </a:xfrm>
        </p:spPr>
        <p:txBody>
          <a:bodyPr>
            <a:normAutofit/>
          </a:bodyPr>
          <a:lstStyle/>
          <a:p>
            <a:r>
              <a:rPr lang="en-US" sz="2400" b="1" dirty="0"/>
              <a:t>1- Arduino UNO Board</a:t>
            </a:r>
          </a:p>
          <a:p>
            <a:pPr marL="342900" indent="-342900">
              <a:buFont typeface="Arial" panose="020B0604020202020204" pitchFamily="34" charset="0"/>
              <a:buChar char="•"/>
            </a:pPr>
            <a:r>
              <a:rPr lang="en-US" dirty="0"/>
              <a:t>Central Control Unit</a:t>
            </a:r>
          </a:p>
          <a:p>
            <a:pPr marL="342900" indent="-342900">
              <a:buFont typeface="Arial" panose="020B0604020202020204" pitchFamily="34" charset="0"/>
              <a:buChar char="•"/>
            </a:pPr>
            <a:r>
              <a:rPr lang="en-US" dirty="0"/>
              <a:t>Sensor Integration</a:t>
            </a:r>
          </a:p>
          <a:p>
            <a:pPr marL="342900" indent="-342900">
              <a:buFont typeface="Arial" panose="020B0604020202020204" pitchFamily="34" charset="0"/>
              <a:buChar char="•"/>
            </a:pPr>
            <a:r>
              <a:rPr lang="en-US" dirty="0"/>
              <a:t>Data Processing</a:t>
            </a:r>
          </a:p>
          <a:p>
            <a:pPr marL="342900" indent="-342900">
              <a:buFont typeface="Arial" panose="020B0604020202020204" pitchFamily="34" charset="0"/>
              <a:buChar char="•"/>
            </a:pPr>
            <a:r>
              <a:rPr lang="en-US" dirty="0"/>
              <a:t>Power</a:t>
            </a:r>
          </a:p>
          <a:p>
            <a:endParaRPr lang="en-US" sz="2400" b="1" dirty="0"/>
          </a:p>
          <a:p>
            <a:endParaRPr lang="en-US" sz="2400" b="1" dirty="0"/>
          </a:p>
          <a:p>
            <a:endParaRPr lang="ar-SA" b="1" dirty="0"/>
          </a:p>
        </p:txBody>
      </p:sp>
      <p:pic>
        <p:nvPicPr>
          <p:cNvPr id="4" name="صورة 3" descr="صورة تحتوي على الإلكترونيات, مكون إلكتروني, مكونات الدائرة الكهربائية, الهندسة الإلكترونية&#10;&#10;تم إنشاء الوصف تلقائياً">
            <a:extLst>
              <a:ext uri="{FF2B5EF4-FFF2-40B4-BE49-F238E27FC236}">
                <a16:creationId xmlns:a16="http://schemas.microsoft.com/office/drawing/2014/main" id="{99158D6A-6363-6968-E18E-9B5CB08D8C38}"/>
              </a:ext>
            </a:extLst>
          </p:cNvPr>
          <p:cNvPicPr>
            <a:picLocks noChangeAspect="1"/>
          </p:cNvPicPr>
          <p:nvPr/>
        </p:nvPicPr>
        <p:blipFill rotWithShape="1">
          <a:blip r:embed="rId2"/>
          <a:srcRect l="14314" r="11308" b="3"/>
          <a:stretch/>
        </p:blipFill>
        <p:spPr>
          <a:xfrm>
            <a:off x="7372528" y="668893"/>
            <a:ext cx="4105993" cy="5520208"/>
          </a:xfrm>
          <a:prstGeom prst="rect">
            <a:avLst/>
          </a:prstGeom>
        </p:spPr>
      </p:pic>
    </p:spTree>
    <p:extLst>
      <p:ext uri="{BB962C8B-B14F-4D97-AF65-F5344CB8AC3E}">
        <p14:creationId xmlns:p14="http://schemas.microsoft.com/office/powerpoint/2010/main" val="1940346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1000" fill="hold"/>
                                        <p:tgtEl>
                                          <p:spTgt spid="4"/>
                                        </p:tgtEl>
                                        <p:attrNameLst>
                                          <p:attrName>ppt_w</p:attrName>
                                        </p:attrNameLst>
                                      </p:cBhvr>
                                      <p:tavLst>
                                        <p:tav tm="0">
                                          <p:val>
                                            <p:fltVal val="0"/>
                                          </p:val>
                                        </p:tav>
                                        <p:tav tm="100000">
                                          <p:val>
                                            <p:strVal val="#ppt_w"/>
                                          </p:val>
                                        </p:tav>
                                      </p:tavLst>
                                    </p:anim>
                                    <p:anim calcmode="lin" valueType="num">
                                      <p:cBhvr>
                                        <p:cTn id="33" dur="1000" fill="hold"/>
                                        <p:tgtEl>
                                          <p:spTgt spid="4"/>
                                        </p:tgtEl>
                                        <p:attrNameLst>
                                          <p:attrName>ppt_h</p:attrName>
                                        </p:attrNameLst>
                                      </p:cBhvr>
                                      <p:tavLst>
                                        <p:tav tm="0">
                                          <p:val>
                                            <p:fltVal val="0"/>
                                          </p:val>
                                        </p:tav>
                                        <p:tav tm="100000">
                                          <p:val>
                                            <p:strVal val="#ppt_h"/>
                                          </p:val>
                                        </p:tav>
                                      </p:tavLst>
                                    </p:anim>
                                    <p:anim calcmode="lin" valueType="num">
                                      <p:cBhvr>
                                        <p:cTn id="34" dur="1000" fill="hold"/>
                                        <p:tgtEl>
                                          <p:spTgt spid="4"/>
                                        </p:tgtEl>
                                        <p:attrNameLst>
                                          <p:attrName>style.rotation</p:attrName>
                                        </p:attrNameLst>
                                      </p:cBhvr>
                                      <p:tavLst>
                                        <p:tav tm="0">
                                          <p:val>
                                            <p:fltVal val="90"/>
                                          </p:val>
                                        </p:tav>
                                        <p:tav tm="100000">
                                          <p:val>
                                            <p:fltVal val="0"/>
                                          </p:val>
                                        </p:tav>
                                      </p:tavLst>
                                    </p:anim>
                                    <p:animEffect transition="in" filter="fade">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11301</TotalTime>
  <Words>857</Words>
  <Application>Microsoft Office PowerPoint</Application>
  <PresentationFormat>شاشة عريضة</PresentationFormat>
  <Paragraphs>119</Paragraphs>
  <Slides>25</Slides>
  <Notes>0</Notes>
  <HiddenSlides>0</HiddenSlides>
  <MMClips>0</MMClips>
  <ScaleCrop>false</ScaleCrop>
  <HeadingPairs>
    <vt:vector size="6" baseType="variant">
      <vt:variant>
        <vt:lpstr>الخطوط المستخدمة</vt:lpstr>
      </vt:variant>
      <vt:variant>
        <vt:i4>7</vt:i4>
      </vt:variant>
      <vt:variant>
        <vt:lpstr>نسق</vt:lpstr>
      </vt:variant>
      <vt:variant>
        <vt:i4>3</vt:i4>
      </vt:variant>
      <vt:variant>
        <vt:lpstr>عناوين الشرائح</vt:lpstr>
      </vt:variant>
      <vt:variant>
        <vt:i4>25</vt:i4>
      </vt:variant>
    </vt:vector>
  </HeadingPairs>
  <TitlesOfParts>
    <vt:vector size="35" baseType="lpstr">
      <vt:lpstr>-apple-system</vt:lpstr>
      <vt:lpstr>Arial</vt:lpstr>
      <vt:lpstr>Bierstadt</vt:lpstr>
      <vt:lpstr>Calibri</vt:lpstr>
      <vt:lpstr>Calibri Light</vt:lpstr>
      <vt:lpstr>Times New Roman</vt:lpstr>
      <vt:lpstr>Wingdings</vt:lpstr>
      <vt:lpstr>GestaltVTI</vt:lpstr>
      <vt:lpstr>نسق Office</vt:lpstr>
      <vt:lpstr>1_نسق Office</vt:lpstr>
      <vt:lpstr>Smart Wheelchair using Arduino</vt:lpstr>
      <vt:lpstr>Abstract</vt:lpstr>
      <vt:lpstr>Outline</vt:lpstr>
      <vt:lpstr>Introduction </vt:lpstr>
      <vt:lpstr>Introduction</vt:lpstr>
      <vt:lpstr>Objectives </vt:lpstr>
      <vt:lpstr>Hardware Requirements </vt:lpstr>
      <vt:lpstr>Hardware Requirements&amp; Project Design </vt:lpstr>
      <vt:lpstr>Hardware Requirements</vt:lpstr>
      <vt:lpstr>Hardware Requirements</vt:lpstr>
      <vt:lpstr>Hardware Requirements</vt:lpstr>
      <vt:lpstr>Hardware Requirements</vt:lpstr>
      <vt:lpstr>Hardware Requirements</vt:lpstr>
      <vt:lpstr>Hardware Requirements</vt:lpstr>
      <vt:lpstr>Hardware Requirements</vt:lpstr>
      <vt:lpstr>Circuit Diagram </vt:lpstr>
      <vt:lpstr>Test Cases</vt:lpstr>
      <vt:lpstr>Test Cases</vt:lpstr>
      <vt:lpstr>Testing</vt:lpstr>
      <vt:lpstr>Testing Step</vt:lpstr>
      <vt:lpstr>The Output</vt:lpstr>
      <vt:lpstr>The Output</vt:lpstr>
      <vt:lpstr>Gantt Chart </vt:lpstr>
      <vt:lpstr>Acknowledgments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Wheelchair</dc:title>
  <dc:creator>عبدالعزيز  عبدالله  علي  كريري</dc:creator>
  <cp:lastModifiedBy>عبدالعزيز  عبدالله  علي  كريري</cp:lastModifiedBy>
  <cp:revision>14</cp:revision>
  <dcterms:created xsi:type="dcterms:W3CDTF">2023-05-11T02:53:55Z</dcterms:created>
  <dcterms:modified xsi:type="dcterms:W3CDTF">2023-08-18T09:59:17Z</dcterms:modified>
</cp:coreProperties>
</file>