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3716000" cx="2438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52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iW9Wm8wwRsv7u4XXxfcH7JoLym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455400cb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e455400cb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55400cbb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e455400cbb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455400cbb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e455400cbb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55400cbb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e455400cbb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455400cbb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e455400cbb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455400cbb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e455400cbb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455400cbb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e455400cbb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455400cbb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e455400cbb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206500" y="1079500"/>
            <a:ext cx="21971000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1206500" y="4248150"/>
            <a:ext cx="21971000" cy="82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206500" y="4248150"/>
            <a:ext cx="21971000" cy="82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5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5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1206500" y="4248150"/>
            <a:ext cx="21971000" cy="82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4" name="Google Shape;44;p11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206500" y="1079500"/>
            <a:ext cx="21971000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206500" y="4248150"/>
            <a:ext cx="21971000" cy="82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962399" y="9213850"/>
            <a:ext cx="148209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Helvetica Neue"/>
              <a:buNone/>
            </a:pPr>
            <a:r>
              <a:rPr b="1" lang="en-US" sz="6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هيكلة عروض مشاريع التخرج</a:t>
            </a:r>
            <a:endParaRPr sz="100"/>
          </a:p>
        </p:txBody>
      </p:sp>
      <p:sp>
        <p:nvSpPr>
          <p:cNvPr id="55" name="Google Shape;55;p1"/>
          <p:cNvSpPr txBox="1"/>
          <p:nvPr/>
        </p:nvSpPr>
        <p:spPr>
          <a:xfrm>
            <a:off x="2847975" y="10509250"/>
            <a:ext cx="190716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Helvetica Neue"/>
              <a:buNone/>
            </a:pPr>
            <a:r>
              <a:rPr b="1" lang="en-US" sz="6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Capstone Presentation </a:t>
            </a:r>
            <a:r>
              <a:rPr b="1" lang="en-US" sz="6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</a:t>
            </a:r>
            <a:endParaRPr sz="100"/>
          </a:p>
        </p:txBody>
      </p:sp>
      <p:sp>
        <p:nvSpPr>
          <p:cNvPr id="56" name="Google Shape;56;p1"/>
          <p:cNvSpPr txBox="1"/>
          <p:nvPr/>
        </p:nvSpPr>
        <p:spPr>
          <a:xfrm>
            <a:off x="4781550" y="4802187"/>
            <a:ext cx="14820900" cy="1185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Helvetica Neue"/>
              <a:buNone/>
            </a:pPr>
            <a:r>
              <a:rPr b="1" i="0" lang="en-US" sz="8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معسكر علم البيانات وتعلم الآلة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3170237" y="6550025"/>
            <a:ext cx="18043525" cy="1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and Machine Learning Bootcamp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455400cbb_0_0"/>
          <p:cNvSpPr txBox="1"/>
          <p:nvPr/>
        </p:nvSpPr>
        <p:spPr>
          <a:xfrm>
            <a:off x="2011850" y="6538500"/>
            <a:ext cx="200403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●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should give an introduction to the problem you trying to solve but not in a casual way, catch the audience attention by showing a video, a show, etc.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g2e455400cbb_0_0"/>
          <p:cNvSpPr txBox="1"/>
          <p:nvPr/>
        </p:nvSpPr>
        <p:spPr>
          <a:xfrm>
            <a:off x="1144150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73025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b="1" lang="en-US" sz="7900">
                <a:solidFill>
                  <a:srgbClr val="FFFFFF"/>
                </a:solidFill>
              </a:rPr>
              <a:t>The </a:t>
            </a:r>
            <a:r>
              <a:rPr b="1" lang="en-US" sz="7900">
                <a:solidFill>
                  <a:srgbClr val="FFFFFF"/>
                </a:solidFill>
              </a:rPr>
              <a:t>beginning(Intro)</a:t>
            </a:r>
            <a:r>
              <a:rPr b="1" lang="en-US" sz="7900">
                <a:solidFill>
                  <a:srgbClr val="FFFFFF"/>
                </a:solidFill>
              </a:rPr>
              <a:t> 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455400cbb_0_33"/>
          <p:cNvSpPr txBox="1"/>
          <p:nvPr/>
        </p:nvSpPr>
        <p:spPr>
          <a:xfrm>
            <a:off x="2011850" y="6386100"/>
            <a:ext cx="190716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●"/>
            </a:pPr>
            <a:r>
              <a:rPr lang="en-US" sz="6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a brief how you can solve this problem in the same previous way.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g2e455400cbb_0_33"/>
          <p:cNvSpPr txBox="1"/>
          <p:nvPr/>
        </p:nvSpPr>
        <p:spPr>
          <a:xfrm>
            <a:off x="-760850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73025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b="1" lang="en-US" sz="7900">
                <a:solidFill>
                  <a:srgbClr val="FFFFFF"/>
                </a:solidFill>
              </a:rPr>
              <a:t>The solution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455400cbb_0_7"/>
          <p:cNvSpPr txBox="1"/>
          <p:nvPr/>
        </p:nvSpPr>
        <p:spPr>
          <a:xfrm>
            <a:off x="2164250" y="6614700"/>
            <a:ext cx="209838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●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 the 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pipeline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you work, 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timeline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main steps, etc.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g2e455400cbb_0_7"/>
          <p:cNvSpPr txBox="1"/>
          <p:nvPr/>
        </p:nvSpPr>
        <p:spPr>
          <a:xfrm>
            <a:off x="-1630375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73025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b="1" lang="en-US" sz="7900">
                <a:solidFill>
                  <a:srgbClr val="FFFFFF"/>
                </a:solidFill>
              </a:rPr>
              <a:t>The Plan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455400cbb_0_12"/>
          <p:cNvSpPr txBox="1"/>
          <p:nvPr/>
        </p:nvSpPr>
        <p:spPr>
          <a:xfrm>
            <a:off x="2164250" y="5624100"/>
            <a:ext cx="19574700" cy="6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data sources, how did you collect them.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a snapshot of the data.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a snapshots of data quality issues.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the size of your data and its 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insights after exploring the data.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g2e455400cbb_0_12"/>
          <p:cNvSpPr txBox="1"/>
          <p:nvPr/>
        </p:nvSpPr>
        <p:spPr>
          <a:xfrm>
            <a:off x="-334975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73025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b="1" lang="en-US" sz="7900">
                <a:solidFill>
                  <a:srgbClr val="FFFFFF"/>
                </a:solidFill>
              </a:rPr>
              <a:t>Data overview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455400cbb_0_17"/>
          <p:cNvSpPr txBox="1"/>
          <p:nvPr/>
        </p:nvSpPr>
        <p:spPr>
          <a:xfrm>
            <a:off x="2164250" y="5624100"/>
            <a:ext cx="20420100" cy="6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the 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audience all the tries of building your models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and explain your final model.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your models evaluations comparing with the benchmark. 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an example of the output for each functionality.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g2e455400cbb_0_17"/>
          <p:cNvSpPr txBox="1"/>
          <p:nvPr/>
        </p:nvSpPr>
        <p:spPr>
          <a:xfrm>
            <a:off x="-258775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73025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b="1" lang="en-US" sz="7900">
                <a:solidFill>
                  <a:srgbClr val="FFFFFF"/>
                </a:solidFill>
              </a:rPr>
              <a:t>Data Modeling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55400cbb_0_23"/>
          <p:cNvSpPr txBox="1"/>
          <p:nvPr/>
        </p:nvSpPr>
        <p:spPr>
          <a:xfrm>
            <a:off x="2011850" y="6309900"/>
            <a:ext cx="205140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●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a demo to show the audience how your app works and it should be </a:t>
            </a:r>
            <a:r>
              <a:rPr b="1" lang="en-US" sz="60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DEPLOYED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g2e455400cbb_0_23"/>
          <p:cNvSpPr txBox="1"/>
          <p:nvPr/>
        </p:nvSpPr>
        <p:spPr>
          <a:xfrm>
            <a:off x="46025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73025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b="1" lang="en-US" sz="7900">
                <a:solidFill>
                  <a:srgbClr val="FFFFFF"/>
                </a:solidFill>
              </a:rPr>
              <a:t>Deployed Demo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455400cbb_0_28"/>
          <p:cNvSpPr txBox="1"/>
          <p:nvPr/>
        </p:nvSpPr>
        <p:spPr>
          <a:xfrm>
            <a:off x="2164250" y="5624100"/>
            <a:ext cx="204201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the challenges you faced throw your project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next steps and your 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work.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g2e455400cbb_0_28"/>
          <p:cNvSpPr txBox="1"/>
          <p:nvPr/>
        </p:nvSpPr>
        <p:spPr>
          <a:xfrm>
            <a:off x="-1020775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73025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b="1" lang="en-US" sz="7900">
                <a:solidFill>
                  <a:srgbClr val="FFFFFF"/>
                </a:solidFill>
              </a:rPr>
              <a:t>Conclusion</a:t>
            </a:r>
            <a:r>
              <a:rPr b="1" lang="en-US" sz="7900">
                <a:solidFill>
                  <a:srgbClr val="FFFFFF"/>
                </a:solidFill>
              </a:rPr>
              <a:t> 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455400cbb_0_38"/>
          <p:cNvSpPr txBox="1"/>
          <p:nvPr/>
        </p:nvSpPr>
        <p:spPr>
          <a:xfrm>
            <a:off x="2164250" y="5624100"/>
            <a:ext cx="204201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●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slide that shows barcodes, team members for contact info (LinkedIn account).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g2e455400cbb_0_38"/>
          <p:cNvSpPr txBox="1"/>
          <p:nvPr/>
        </p:nvSpPr>
        <p:spPr>
          <a:xfrm>
            <a:off x="-1325575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73025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b="1" lang="en-US" sz="7900">
                <a:solidFill>
                  <a:srgbClr val="FFFFFF"/>
                </a:solidFill>
              </a:rPr>
              <a:t>Final slide</a:t>
            </a:r>
            <a:endParaRPr sz="2700"/>
          </a:p>
        </p:txBody>
      </p:sp>
      <p:sp>
        <p:nvSpPr>
          <p:cNvPr id="106" name="Google Shape;106;g2e455400cbb_0_38"/>
          <p:cNvSpPr txBox="1"/>
          <p:nvPr/>
        </p:nvSpPr>
        <p:spPr>
          <a:xfrm>
            <a:off x="2088050" y="10272300"/>
            <a:ext cx="204201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●"/>
            </a:pPr>
            <a:r>
              <a:rPr b="1"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Use Tuwaiq logo in your presentations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