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080">
          <p15:clr>
            <a:srgbClr val="747775"/>
          </p15:clr>
        </p15:guide>
        <p15:guide id="2" pos="864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pntAW/r/iIW+10z1gF/tSeMZK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>
        <p:guide pos="1080"/>
        <p:guide pos="864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455400cbb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e455400c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455400cb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2e455400c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55400cbb_0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e455400cb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55400cbb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e455400c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55400cbb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e455400c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55400cb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e455400cb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1bddb8ae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11bddb8a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455400cbb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e455400cb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455400cbb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455400cb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2"/>
          </p:nvPr>
        </p:nvSpPr>
        <p:spPr>
          <a:xfrm>
            <a:off x="1206500" y="4248150"/>
            <a:ext cx="21971000" cy="825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206500" y="4248150"/>
            <a:ext cx="21971000" cy="825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5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5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1206500" y="4248150"/>
            <a:ext cx="21971000" cy="825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206500" y="4248150"/>
            <a:ext cx="21971000" cy="825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962399" y="9213850"/>
            <a:ext cx="148209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Helvetica Neue"/>
              <a:buNone/>
            </a:pPr>
            <a:r>
              <a:rPr lang="en-US" sz="6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هيكلة عروض مشاريع التخرج</a:t>
            </a:r>
            <a:endParaRPr sz="100"/>
          </a:p>
        </p:txBody>
      </p:sp>
      <p:sp>
        <p:nvSpPr>
          <p:cNvPr id="55" name="Google Shape;55;p1"/>
          <p:cNvSpPr txBox="1"/>
          <p:nvPr/>
        </p:nvSpPr>
        <p:spPr>
          <a:xfrm>
            <a:off x="2847975" y="10509250"/>
            <a:ext cx="190716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Helvetica Neue"/>
              <a:buNone/>
            </a:pPr>
            <a:r>
              <a:rPr lang="en-US" sz="6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Capstone Presentation structure</a:t>
            </a:r>
            <a:endParaRPr sz="100"/>
          </a:p>
        </p:txBody>
      </p:sp>
      <p:sp>
        <p:nvSpPr>
          <p:cNvPr id="56" name="Google Shape;56;p1"/>
          <p:cNvSpPr txBox="1"/>
          <p:nvPr/>
        </p:nvSpPr>
        <p:spPr>
          <a:xfrm>
            <a:off x="4781550" y="4802187"/>
            <a:ext cx="14820900" cy="118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Helvetica Neue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معسكر علم البيانات وتعلم الآلة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3170237" y="6550025"/>
            <a:ext cx="18043525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and Machine Learning Bootcamp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455400cbb_0_38"/>
          <p:cNvSpPr txBox="1"/>
          <p:nvPr/>
        </p:nvSpPr>
        <p:spPr>
          <a:xfrm>
            <a:off x="2164250" y="5624100"/>
            <a:ext cx="204201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slide that shows barcodes, team members for contact info (LinkedIn account).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g2e455400cbb_0_38"/>
          <p:cNvSpPr txBox="1"/>
          <p:nvPr/>
        </p:nvSpPr>
        <p:spPr>
          <a:xfrm>
            <a:off x="-13255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Final slide</a:t>
            </a:r>
            <a:endParaRPr sz="2700"/>
          </a:p>
        </p:txBody>
      </p:sp>
      <p:sp>
        <p:nvSpPr>
          <p:cNvPr id="112" name="Google Shape;112;g2e455400cbb_0_38"/>
          <p:cNvSpPr txBox="1"/>
          <p:nvPr/>
        </p:nvSpPr>
        <p:spPr>
          <a:xfrm>
            <a:off x="2088050" y="10272300"/>
            <a:ext cx="204201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Use Tuwaiq logo in your presentations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455400cbb_0_0"/>
          <p:cNvSpPr txBox="1"/>
          <p:nvPr/>
        </p:nvSpPr>
        <p:spPr>
          <a:xfrm>
            <a:off x="2011850" y="6538500"/>
            <a:ext cx="20040300" cy="23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should give an introduction to the problem you trying to solve but not in a casual way, catch the audience attention by showing a video, a show, etc.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g2e455400cbb_0_0"/>
          <p:cNvSpPr txBox="1"/>
          <p:nvPr/>
        </p:nvSpPr>
        <p:spPr>
          <a:xfrm>
            <a:off x="1144150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The beginning(Intro) 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455400cbb_0_33"/>
          <p:cNvSpPr txBox="1"/>
          <p:nvPr/>
        </p:nvSpPr>
        <p:spPr>
          <a:xfrm>
            <a:off x="2011850" y="6386100"/>
            <a:ext cx="190716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 brief how you can solve this problem in the same previous way.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g2e455400cbb_0_33"/>
          <p:cNvSpPr txBox="1"/>
          <p:nvPr/>
        </p:nvSpPr>
        <p:spPr>
          <a:xfrm>
            <a:off x="-760850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The solution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455400cbb_0_7"/>
          <p:cNvSpPr txBox="1"/>
          <p:nvPr/>
        </p:nvSpPr>
        <p:spPr>
          <a:xfrm>
            <a:off x="2164250" y="6614700"/>
            <a:ext cx="209838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the pipeline of you work, timeline, main steps, etc.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g2e455400cbb_0_7"/>
          <p:cNvSpPr txBox="1"/>
          <p:nvPr/>
        </p:nvSpPr>
        <p:spPr>
          <a:xfrm>
            <a:off x="-16303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The Plan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455400cbb_0_12"/>
          <p:cNvSpPr txBox="1"/>
          <p:nvPr/>
        </p:nvSpPr>
        <p:spPr>
          <a:xfrm>
            <a:off x="2164250" y="5624100"/>
            <a:ext cx="19574700" cy="6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+mj-lt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data sources, how did you collect them.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6002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+mj-lt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a snapshot of the data.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+mj-lt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a snapshots of data quality issues.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+mj-lt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the size of your data and its complexity.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+mj-lt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insights after exploring the data.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g2e455400cbb_0_12"/>
          <p:cNvSpPr txBox="1"/>
          <p:nvPr/>
        </p:nvSpPr>
        <p:spPr>
          <a:xfrm>
            <a:off x="-3349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Data overview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55400cbb_0_17"/>
          <p:cNvSpPr txBox="1"/>
          <p:nvPr/>
        </p:nvSpPr>
        <p:spPr>
          <a:xfrm>
            <a:off x="2164250" y="5624100"/>
            <a:ext cx="20420100" cy="52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the audience all the tries of building your models.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6002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and explain your final model.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6002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your models evaluations comparing with the benchmark. 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6002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g2e455400cbb_0_17"/>
          <p:cNvSpPr txBox="1"/>
          <p:nvPr/>
        </p:nvSpPr>
        <p:spPr>
          <a:xfrm>
            <a:off x="-2587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Data Modeling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1bddb8ae3_0_0"/>
          <p:cNvSpPr txBox="1"/>
          <p:nvPr/>
        </p:nvSpPr>
        <p:spPr>
          <a:xfrm>
            <a:off x="2164250" y="5624100"/>
            <a:ext cx="204201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an example of the output for each functionality.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g211bddb8ae3_0_0"/>
          <p:cNvSpPr txBox="1"/>
          <p:nvPr/>
        </p:nvSpPr>
        <p:spPr>
          <a:xfrm>
            <a:off x="35082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App functionality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55400cbb_0_23"/>
          <p:cNvSpPr txBox="1"/>
          <p:nvPr/>
        </p:nvSpPr>
        <p:spPr>
          <a:xfrm>
            <a:off x="2011850" y="6309900"/>
            <a:ext cx="205140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●"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a demo to show the audience how your app works and it should be </a:t>
            </a:r>
            <a:r>
              <a:rPr lang="en-US" sz="6000" b="1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DEPLOYED</a:t>
            </a: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g2e455400cbb_0_23"/>
          <p:cNvSpPr txBox="1"/>
          <p:nvPr/>
        </p:nvSpPr>
        <p:spPr>
          <a:xfrm>
            <a:off x="4602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Deployed Demo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455400cbb_0_28"/>
          <p:cNvSpPr txBox="1"/>
          <p:nvPr/>
        </p:nvSpPr>
        <p:spPr>
          <a:xfrm>
            <a:off x="2164250" y="5624100"/>
            <a:ext cx="20420100" cy="3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the challenges you faced throw your project.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6002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AutoNum type="arabicPeriod"/>
            </a:pPr>
            <a:r>
              <a:rPr lang="en-US" sz="6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next steps and your future work.</a:t>
            </a: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" marR="0" lvl="0" indent="-1143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6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g2e455400cbb_0_28"/>
          <p:cNvSpPr txBox="1"/>
          <p:nvPr/>
        </p:nvSpPr>
        <p:spPr>
          <a:xfrm>
            <a:off x="-1020775" y="3730625"/>
            <a:ext cx="112317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7302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900"/>
              <a:buChar char="●"/>
            </a:pPr>
            <a:r>
              <a:rPr lang="en-US" sz="7900" b="1">
                <a:solidFill>
                  <a:srgbClr val="FFFFFF"/>
                </a:solidFill>
              </a:rPr>
              <a:t>Conclusion 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Custom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Helvetica Neue</vt:lpstr>
      <vt:lpstr>Arial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Yasserkm</cp:lastModifiedBy>
  <cp:revision>1</cp:revision>
  <dcterms:modified xsi:type="dcterms:W3CDTF">2024-06-11T06:47:27Z</dcterms:modified>
</cp:coreProperties>
</file>