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7"/>
  </p:notesMasterIdLst>
  <p:sldIdLst>
    <p:sldId id="256" r:id="rId2"/>
    <p:sldId id="261" r:id="rId3"/>
    <p:sldId id="262" r:id="rId4"/>
    <p:sldId id="346" r:id="rId5"/>
    <p:sldId id="279" r:id="rId6"/>
    <p:sldId id="340" r:id="rId7"/>
    <p:sldId id="263" r:id="rId8"/>
    <p:sldId id="341" r:id="rId9"/>
    <p:sldId id="280" r:id="rId10"/>
    <p:sldId id="343" r:id="rId11"/>
    <p:sldId id="264" r:id="rId12"/>
    <p:sldId id="305" r:id="rId13"/>
    <p:sldId id="284" r:id="rId14"/>
    <p:sldId id="342" r:id="rId15"/>
    <p:sldId id="344" r:id="rId16"/>
  </p:sldIdLst>
  <p:sldSz cx="9144000" cy="5143500" type="screen16x9"/>
  <p:notesSz cx="6858000" cy="9144000"/>
  <p:embeddedFontLst>
    <p:embeddedFont>
      <p:font typeface="Aldrich" panose="02000000000000000000" pitchFamily="2" charset="0"/>
      <p:regular r:id="rId18"/>
    </p:embeddedFont>
    <p:embeddedFont>
      <p:font typeface="Bai Jamjuree" pitchFamily="2" charset="-34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F49A"/>
    <a:srgbClr val="48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3661A9-EE22-4226-947D-61567AB8C39C}">
  <a:tblStyle styleId="{F03661A9-EE22-4226-947D-61567AB8C3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29"/>
    <p:restoredTop sz="94727"/>
  </p:normalViewPr>
  <p:slideViewPr>
    <p:cSldViewPr snapToGrid="0">
      <p:cViewPr>
        <p:scale>
          <a:sx n="107" d="100"/>
          <a:sy n="107" d="100"/>
        </p:scale>
        <p:origin x="97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Google Shape;3310;g13e9dbcaf0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1" name="Google Shape;3311;g13e9dbcaf0c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64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13e9dbcaf0c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13e9dbcaf0c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2" name="Google Shape;4542;g12948bcd1fb_0_22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3" name="Google Shape;4543;g12948bcd1fb_0_22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" name="Google Shape;3523;g127f379f983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4" name="Google Shape;3524;g127f379f983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727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" name="Google Shape;3523;g127f379f983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4" name="Google Shape;3524;g127f379f983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765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6" name="Google Shape;2696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185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Google Shape;3310;g13e9dbcaf0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1" name="Google Shape;3311;g13e9dbcaf0c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g127f379f98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2" name="Google Shape;2782;g127f379f98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749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g127f379f98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2" name="Google Shape;2782;g127f379f98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Google Shape;3310;g13e9dbcaf0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1" name="Google Shape;3311;g13e9dbcaf0c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254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1" name="Google Shape;3341;g12948bcd1fb_0_22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2" name="Google Shape;3342;g12948bcd1fb_0_22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2_1_1_1_1_1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Google Shape;1805;p3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p38"/>
          <p:cNvSpPr txBox="1">
            <a:spLocks noGrp="1"/>
          </p:cNvSpPr>
          <p:nvPr>
            <p:ph type="title"/>
          </p:nvPr>
        </p:nvSpPr>
        <p:spPr>
          <a:xfrm>
            <a:off x="1825050" y="1909850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807" name="Google Shape;1807;p38"/>
          <p:cNvGrpSpPr/>
          <p:nvPr/>
        </p:nvGrpSpPr>
        <p:grpSpPr>
          <a:xfrm>
            <a:off x="1364665" y="639534"/>
            <a:ext cx="1965289" cy="517060"/>
            <a:chOff x="3539975" y="3523525"/>
            <a:chExt cx="745925" cy="196250"/>
          </a:xfrm>
        </p:grpSpPr>
        <p:sp>
          <p:nvSpPr>
            <p:cNvPr id="1808" name="Google Shape;1808;p3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24" name="Google Shape;18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01200" y="3499563"/>
            <a:ext cx="7194375" cy="206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5" name="Google Shape;1825;p38"/>
          <p:cNvGrpSpPr/>
          <p:nvPr/>
        </p:nvGrpSpPr>
        <p:grpSpPr>
          <a:xfrm>
            <a:off x="8063763" y="2173397"/>
            <a:ext cx="357454" cy="956304"/>
            <a:chOff x="357713" y="600975"/>
            <a:chExt cx="357454" cy="956304"/>
          </a:xfrm>
        </p:grpSpPr>
        <p:sp>
          <p:nvSpPr>
            <p:cNvPr id="1826" name="Google Shape;1826;p3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0" name="Google Shape;1830;p38"/>
          <p:cNvSpPr/>
          <p:nvPr/>
        </p:nvSpPr>
        <p:spPr>
          <a:xfrm flipH="1">
            <a:off x="4294245" y="62091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1" name="Google Shape;1831;p38"/>
          <p:cNvGrpSpPr/>
          <p:nvPr/>
        </p:nvGrpSpPr>
        <p:grpSpPr>
          <a:xfrm rot="-5400000">
            <a:off x="-2779003" y="-1736891"/>
            <a:ext cx="3952129" cy="3175881"/>
            <a:chOff x="5256209" y="-1994879"/>
            <a:chExt cx="3952129" cy="3175881"/>
          </a:xfrm>
        </p:grpSpPr>
        <p:sp>
          <p:nvSpPr>
            <p:cNvPr id="1832" name="Google Shape;1832;p38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4" name="Google Shape;1834;p38"/>
          <p:cNvSpPr txBox="1">
            <a:spLocks noGrp="1"/>
          </p:cNvSpPr>
          <p:nvPr>
            <p:ph type="subTitle" idx="1"/>
          </p:nvPr>
        </p:nvSpPr>
        <p:spPr>
          <a:xfrm>
            <a:off x="1825050" y="2427700"/>
            <a:ext cx="5493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22763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01" name="Google Shape;101;p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04" name="Google Shape;104;p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2" name="Google Shape;15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3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54" name="Google Shape;154;p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8"/>
          <p:cNvSpPr txBox="1">
            <a:spLocks noGrp="1"/>
          </p:cNvSpPr>
          <p:nvPr>
            <p:ph type="title"/>
          </p:nvPr>
        </p:nvSpPr>
        <p:spPr>
          <a:xfrm>
            <a:off x="1987800" y="1227877"/>
            <a:ext cx="5168400" cy="26154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76" name="Google Shape;376;p8"/>
          <p:cNvGrpSpPr/>
          <p:nvPr/>
        </p:nvGrpSpPr>
        <p:grpSpPr>
          <a:xfrm rot="-5400000">
            <a:off x="2819427" y="4284163"/>
            <a:ext cx="289170" cy="284718"/>
            <a:chOff x="426000" y="3302025"/>
            <a:chExt cx="220875" cy="217475"/>
          </a:xfrm>
        </p:grpSpPr>
        <p:sp>
          <p:nvSpPr>
            <p:cNvPr id="377" name="Google Shape;377;p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8"/>
          <p:cNvGrpSpPr/>
          <p:nvPr/>
        </p:nvGrpSpPr>
        <p:grpSpPr>
          <a:xfrm rot="-5400000">
            <a:off x="1014983" y="3948380"/>
            <a:ext cx="357454" cy="956304"/>
            <a:chOff x="357713" y="600975"/>
            <a:chExt cx="357454" cy="956304"/>
          </a:xfrm>
        </p:grpSpPr>
        <p:sp>
          <p:nvSpPr>
            <p:cNvPr id="380" name="Google Shape;380;p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8"/>
          <p:cNvSpPr/>
          <p:nvPr/>
        </p:nvSpPr>
        <p:spPr>
          <a:xfrm>
            <a:off x="5427233" y="4098668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8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1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16"/>
          <p:cNvSpPr txBox="1">
            <a:spLocks noGrp="1"/>
          </p:cNvSpPr>
          <p:nvPr>
            <p:ph type="title"/>
          </p:nvPr>
        </p:nvSpPr>
        <p:spPr>
          <a:xfrm>
            <a:off x="1116375" y="1556340"/>
            <a:ext cx="4509600" cy="1287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3" name="Google Shape;703;p16"/>
          <p:cNvSpPr txBox="1">
            <a:spLocks noGrp="1"/>
          </p:cNvSpPr>
          <p:nvPr>
            <p:ph type="title" idx="2" hasCustomPrompt="1"/>
          </p:nvPr>
        </p:nvSpPr>
        <p:spPr>
          <a:xfrm>
            <a:off x="5638521" y="1356584"/>
            <a:ext cx="25752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4" name="Google Shape;704;p16"/>
          <p:cNvSpPr txBox="1">
            <a:spLocks noGrp="1"/>
          </p:cNvSpPr>
          <p:nvPr>
            <p:ph type="subTitle" idx="1"/>
          </p:nvPr>
        </p:nvSpPr>
        <p:spPr>
          <a:xfrm>
            <a:off x="1116121" y="3333247"/>
            <a:ext cx="45096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5" name="Google Shape;705;p16"/>
          <p:cNvGrpSpPr/>
          <p:nvPr/>
        </p:nvGrpSpPr>
        <p:grpSpPr>
          <a:xfrm>
            <a:off x="8428538" y="2148684"/>
            <a:ext cx="357454" cy="956304"/>
            <a:chOff x="357713" y="600975"/>
            <a:chExt cx="357454" cy="956304"/>
          </a:xfrm>
        </p:grpSpPr>
        <p:sp>
          <p:nvSpPr>
            <p:cNvPr id="706" name="Google Shape;706;p1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0" name="Google Shape;710;p16"/>
          <p:cNvSpPr/>
          <p:nvPr/>
        </p:nvSpPr>
        <p:spPr>
          <a:xfrm flipH="1">
            <a:off x="5001370" y="48220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Google Shape;711;p16"/>
          <p:cNvGrpSpPr/>
          <p:nvPr/>
        </p:nvGrpSpPr>
        <p:grpSpPr>
          <a:xfrm rot="10800000" flipH="1">
            <a:off x="5556872" y="4363371"/>
            <a:ext cx="3952129" cy="3175881"/>
            <a:chOff x="5256209" y="-1994879"/>
            <a:chExt cx="3952129" cy="3175881"/>
          </a:xfrm>
        </p:grpSpPr>
        <p:sp>
          <p:nvSpPr>
            <p:cNvPr id="712" name="Google Shape;712;p16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16"/>
          <p:cNvGrpSpPr/>
          <p:nvPr/>
        </p:nvGrpSpPr>
        <p:grpSpPr>
          <a:xfrm flipH="1">
            <a:off x="2974550" y="4422286"/>
            <a:ext cx="793256" cy="182899"/>
            <a:chOff x="2685575" y="2835950"/>
            <a:chExt cx="433000" cy="99825"/>
          </a:xfrm>
        </p:grpSpPr>
        <p:sp>
          <p:nvSpPr>
            <p:cNvPr id="715" name="Google Shape;715;p1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16"/>
          <p:cNvGrpSpPr/>
          <p:nvPr/>
        </p:nvGrpSpPr>
        <p:grpSpPr>
          <a:xfrm flipH="1">
            <a:off x="896693" y="1036495"/>
            <a:ext cx="283332" cy="284718"/>
            <a:chOff x="423709" y="3302025"/>
            <a:chExt cx="216416" cy="217475"/>
          </a:xfrm>
        </p:grpSpPr>
        <p:sp>
          <p:nvSpPr>
            <p:cNvPr id="720" name="Google Shape;720;p1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16"/>
          <p:cNvGrpSpPr/>
          <p:nvPr/>
        </p:nvGrpSpPr>
        <p:grpSpPr>
          <a:xfrm flipH="1">
            <a:off x="2106901" y="-974958"/>
            <a:ext cx="2019176" cy="2019176"/>
            <a:chOff x="1943325" y="-220375"/>
            <a:chExt cx="1298672" cy="1298672"/>
          </a:xfrm>
        </p:grpSpPr>
        <p:sp>
          <p:nvSpPr>
            <p:cNvPr id="723" name="Google Shape;723;p1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_1_1_1_2_1"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Google Shape;822;p1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19"/>
          <p:cNvSpPr txBox="1">
            <a:spLocks noGrp="1"/>
          </p:cNvSpPr>
          <p:nvPr>
            <p:ph type="subTitle" idx="1"/>
          </p:nvPr>
        </p:nvSpPr>
        <p:spPr>
          <a:xfrm>
            <a:off x="4874072" y="3821141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19"/>
          <p:cNvSpPr txBox="1">
            <a:spLocks noGrp="1"/>
          </p:cNvSpPr>
          <p:nvPr>
            <p:ph type="subTitle" idx="2"/>
          </p:nvPr>
        </p:nvSpPr>
        <p:spPr>
          <a:xfrm>
            <a:off x="4874053" y="4083223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19"/>
          <p:cNvSpPr txBox="1">
            <a:spLocks noGrp="1"/>
          </p:cNvSpPr>
          <p:nvPr>
            <p:ph type="subTitle" idx="3"/>
          </p:nvPr>
        </p:nvSpPr>
        <p:spPr>
          <a:xfrm>
            <a:off x="2229956" y="3821141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19"/>
          <p:cNvSpPr txBox="1">
            <a:spLocks noGrp="1"/>
          </p:cNvSpPr>
          <p:nvPr>
            <p:ph type="subTitle" idx="4"/>
          </p:nvPr>
        </p:nvSpPr>
        <p:spPr>
          <a:xfrm>
            <a:off x="2229928" y="4083223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1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828" name="Google Shape;828;p19"/>
          <p:cNvSpPr txBox="1">
            <a:spLocks noGrp="1"/>
          </p:cNvSpPr>
          <p:nvPr>
            <p:ph type="subTitle" idx="5"/>
          </p:nvPr>
        </p:nvSpPr>
        <p:spPr>
          <a:xfrm>
            <a:off x="4874072" y="2007179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19"/>
          <p:cNvSpPr txBox="1">
            <a:spLocks noGrp="1"/>
          </p:cNvSpPr>
          <p:nvPr>
            <p:ph type="subTitle" idx="6"/>
          </p:nvPr>
        </p:nvSpPr>
        <p:spPr>
          <a:xfrm>
            <a:off x="4874053" y="2269265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0" name="Google Shape;830;p19"/>
          <p:cNvSpPr txBox="1">
            <a:spLocks noGrp="1"/>
          </p:cNvSpPr>
          <p:nvPr>
            <p:ph type="subTitle" idx="7"/>
          </p:nvPr>
        </p:nvSpPr>
        <p:spPr>
          <a:xfrm>
            <a:off x="2229956" y="2007179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19"/>
          <p:cNvSpPr txBox="1">
            <a:spLocks noGrp="1"/>
          </p:cNvSpPr>
          <p:nvPr>
            <p:ph type="subTitle" idx="8"/>
          </p:nvPr>
        </p:nvSpPr>
        <p:spPr>
          <a:xfrm>
            <a:off x="2229928" y="2269265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32" name="Google Shape;832;p19"/>
          <p:cNvGrpSpPr/>
          <p:nvPr/>
        </p:nvGrpSpPr>
        <p:grpSpPr>
          <a:xfrm>
            <a:off x="398750" y="1564070"/>
            <a:ext cx="282284" cy="284718"/>
            <a:chOff x="431259" y="3302025"/>
            <a:chExt cx="215616" cy="217475"/>
          </a:xfrm>
        </p:grpSpPr>
        <p:sp>
          <p:nvSpPr>
            <p:cNvPr id="833" name="Google Shape;833;p19"/>
            <p:cNvSpPr/>
            <p:nvPr/>
          </p:nvSpPr>
          <p:spPr>
            <a:xfrm>
              <a:off x="43125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19"/>
          <p:cNvGrpSpPr/>
          <p:nvPr/>
        </p:nvGrpSpPr>
        <p:grpSpPr>
          <a:xfrm>
            <a:off x="357713" y="3191775"/>
            <a:ext cx="357454" cy="956304"/>
            <a:chOff x="357713" y="600975"/>
            <a:chExt cx="357454" cy="956304"/>
          </a:xfrm>
        </p:grpSpPr>
        <p:sp>
          <p:nvSpPr>
            <p:cNvPr id="836" name="Google Shape;836;p1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19"/>
          <p:cNvGrpSpPr/>
          <p:nvPr/>
        </p:nvGrpSpPr>
        <p:grpSpPr>
          <a:xfrm>
            <a:off x="239464" y="4378897"/>
            <a:ext cx="2019176" cy="2019176"/>
            <a:chOff x="1943325" y="-220375"/>
            <a:chExt cx="1298672" cy="1298672"/>
          </a:xfrm>
        </p:grpSpPr>
        <p:sp>
          <p:nvSpPr>
            <p:cNvPr id="841" name="Google Shape;841;p1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19"/>
          <p:cNvGrpSpPr/>
          <p:nvPr/>
        </p:nvGrpSpPr>
        <p:grpSpPr>
          <a:xfrm>
            <a:off x="7985565" y="3429220"/>
            <a:ext cx="1965289" cy="517060"/>
            <a:chOff x="3539975" y="3523525"/>
            <a:chExt cx="745925" cy="196250"/>
          </a:xfrm>
        </p:grpSpPr>
        <p:sp>
          <p:nvSpPr>
            <p:cNvPr id="890" name="Google Shape;890;p1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6" name="Google Shape;906;p19"/>
          <p:cNvSpPr/>
          <p:nvPr/>
        </p:nvSpPr>
        <p:spPr>
          <a:xfrm>
            <a:off x="10203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Google Shape;1030;p2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22"/>
          <p:cNvSpPr txBox="1">
            <a:spLocks noGrp="1"/>
          </p:cNvSpPr>
          <p:nvPr>
            <p:ph type="subTitle" idx="1"/>
          </p:nvPr>
        </p:nvSpPr>
        <p:spPr>
          <a:xfrm>
            <a:off x="3256861" y="13205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2" name="Google Shape;1032;p22"/>
          <p:cNvSpPr txBox="1">
            <a:spLocks noGrp="1"/>
          </p:cNvSpPr>
          <p:nvPr>
            <p:ph type="subTitle" idx="2"/>
          </p:nvPr>
        </p:nvSpPr>
        <p:spPr>
          <a:xfrm>
            <a:off x="3256856" y="17850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3" name="Google Shape;1033;p22"/>
          <p:cNvSpPr txBox="1">
            <a:spLocks noGrp="1"/>
          </p:cNvSpPr>
          <p:nvPr>
            <p:ph type="subTitle" idx="3"/>
          </p:nvPr>
        </p:nvSpPr>
        <p:spPr>
          <a:xfrm>
            <a:off x="3256861" y="24359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2"/>
          <p:cNvSpPr txBox="1">
            <a:spLocks noGrp="1"/>
          </p:cNvSpPr>
          <p:nvPr>
            <p:ph type="subTitle" idx="4"/>
          </p:nvPr>
        </p:nvSpPr>
        <p:spPr>
          <a:xfrm>
            <a:off x="3256856" y="29004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5" name="Google Shape;1035;p22"/>
          <p:cNvSpPr txBox="1">
            <a:spLocks noGrp="1"/>
          </p:cNvSpPr>
          <p:nvPr>
            <p:ph type="subTitle" idx="5"/>
          </p:nvPr>
        </p:nvSpPr>
        <p:spPr>
          <a:xfrm>
            <a:off x="3256861" y="35513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6" name="Google Shape;1036;p22"/>
          <p:cNvSpPr txBox="1">
            <a:spLocks noGrp="1"/>
          </p:cNvSpPr>
          <p:nvPr>
            <p:ph type="subTitle" idx="6"/>
          </p:nvPr>
        </p:nvSpPr>
        <p:spPr>
          <a:xfrm>
            <a:off x="3256856" y="40158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7" name="Google Shape;1037;p2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038" name="Google Shape;1038;p22"/>
          <p:cNvGrpSpPr/>
          <p:nvPr/>
        </p:nvGrpSpPr>
        <p:grpSpPr>
          <a:xfrm flipH="1">
            <a:off x="-760312" y="4088195"/>
            <a:ext cx="1965289" cy="517060"/>
            <a:chOff x="3539975" y="3523525"/>
            <a:chExt cx="745925" cy="196250"/>
          </a:xfrm>
        </p:grpSpPr>
        <p:sp>
          <p:nvSpPr>
            <p:cNvPr id="1039" name="Google Shape;1039;p2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22"/>
          <p:cNvGrpSpPr/>
          <p:nvPr/>
        </p:nvGrpSpPr>
        <p:grpSpPr>
          <a:xfrm>
            <a:off x="743688" y="1615450"/>
            <a:ext cx="357454" cy="956304"/>
            <a:chOff x="357713" y="600975"/>
            <a:chExt cx="357454" cy="956304"/>
          </a:xfrm>
        </p:grpSpPr>
        <p:sp>
          <p:nvSpPr>
            <p:cNvPr id="1056" name="Google Shape;1056;p2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1"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" name="Google Shape;1061;p23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p23"/>
          <p:cNvSpPr txBox="1">
            <a:spLocks noGrp="1"/>
          </p:cNvSpPr>
          <p:nvPr>
            <p:ph type="subTitle" idx="1"/>
          </p:nvPr>
        </p:nvSpPr>
        <p:spPr>
          <a:xfrm>
            <a:off x="3358449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3" name="Google Shape;1063;p23"/>
          <p:cNvSpPr txBox="1">
            <a:spLocks noGrp="1"/>
          </p:cNvSpPr>
          <p:nvPr>
            <p:ph type="subTitle" idx="2"/>
          </p:nvPr>
        </p:nvSpPr>
        <p:spPr>
          <a:xfrm>
            <a:off x="3358449" y="3003259"/>
            <a:ext cx="24744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4" name="Google Shape;1064;p23"/>
          <p:cNvSpPr txBox="1">
            <a:spLocks noGrp="1"/>
          </p:cNvSpPr>
          <p:nvPr>
            <p:ph type="subTitle" idx="3"/>
          </p:nvPr>
        </p:nvSpPr>
        <p:spPr>
          <a:xfrm>
            <a:off x="5977723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5" name="Google Shape;1065;p23"/>
          <p:cNvSpPr txBox="1">
            <a:spLocks noGrp="1"/>
          </p:cNvSpPr>
          <p:nvPr>
            <p:ph type="subTitle" idx="4"/>
          </p:nvPr>
        </p:nvSpPr>
        <p:spPr>
          <a:xfrm>
            <a:off x="5977723" y="3003259"/>
            <a:ext cx="24744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23"/>
          <p:cNvSpPr txBox="1">
            <a:spLocks noGrp="1"/>
          </p:cNvSpPr>
          <p:nvPr>
            <p:ph type="subTitle" idx="5"/>
          </p:nvPr>
        </p:nvSpPr>
        <p:spPr>
          <a:xfrm>
            <a:off x="739174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23"/>
          <p:cNvSpPr txBox="1">
            <a:spLocks noGrp="1"/>
          </p:cNvSpPr>
          <p:nvPr>
            <p:ph type="subTitle" idx="6"/>
          </p:nvPr>
        </p:nvSpPr>
        <p:spPr>
          <a:xfrm>
            <a:off x="739174" y="3003259"/>
            <a:ext cx="24744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8" name="Google Shape;1068;p23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069" name="Google Shape;1069;p2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272534" y="3684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0" name="Google Shape;1070;p23"/>
          <p:cNvGrpSpPr/>
          <p:nvPr/>
        </p:nvGrpSpPr>
        <p:grpSpPr>
          <a:xfrm flipH="1">
            <a:off x="6673896" y="4291395"/>
            <a:ext cx="283980" cy="284718"/>
            <a:chOff x="432750" y="3302025"/>
            <a:chExt cx="216911" cy="217475"/>
          </a:xfrm>
        </p:grpSpPr>
        <p:sp>
          <p:nvSpPr>
            <p:cNvPr id="1071" name="Google Shape;1071;p23"/>
            <p:cNvSpPr/>
            <p:nvPr/>
          </p:nvSpPr>
          <p:spPr>
            <a:xfrm>
              <a:off x="435536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23"/>
          <p:cNvGrpSpPr/>
          <p:nvPr/>
        </p:nvGrpSpPr>
        <p:grpSpPr>
          <a:xfrm flipH="1">
            <a:off x="-875276" y="4152020"/>
            <a:ext cx="1965289" cy="517060"/>
            <a:chOff x="3539975" y="3523525"/>
            <a:chExt cx="745925" cy="196250"/>
          </a:xfrm>
        </p:grpSpPr>
        <p:sp>
          <p:nvSpPr>
            <p:cNvPr id="1074" name="Google Shape;1074;p2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0" name="Google Shape;1090;p23"/>
          <p:cNvSpPr/>
          <p:nvPr/>
        </p:nvSpPr>
        <p:spPr>
          <a:xfrm flipH="1">
            <a:off x="3358461" y="4156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_1_1_1"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2" name="Google Shape;1092;p2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p24"/>
          <p:cNvSpPr txBox="1">
            <a:spLocks noGrp="1"/>
          </p:cNvSpPr>
          <p:nvPr>
            <p:ph type="subTitle" idx="1"/>
          </p:nvPr>
        </p:nvSpPr>
        <p:spPr>
          <a:xfrm>
            <a:off x="3431104" y="2569860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4" name="Google Shape;1094;p24"/>
          <p:cNvSpPr txBox="1">
            <a:spLocks noGrp="1"/>
          </p:cNvSpPr>
          <p:nvPr>
            <p:ph type="subTitle" idx="2"/>
          </p:nvPr>
        </p:nvSpPr>
        <p:spPr>
          <a:xfrm>
            <a:off x="3431096" y="3096475"/>
            <a:ext cx="2281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5" name="Google Shape;1095;p24"/>
          <p:cNvSpPr txBox="1">
            <a:spLocks noGrp="1"/>
          </p:cNvSpPr>
          <p:nvPr>
            <p:ph type="subTitle" idx="3"/>
          </p:nvPr>
        </p:nvSpPr>
        <p:spPr>
          <a:xfrm>
            <a:off x="5846645" y="1960260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6" name="Google Shape;1096;p24"/>
          <p:cNvSpPr txBox="1">
            <a:spLocks noGrp="1"/>
          </p:cNvSpPr>
          <p:nvPr>
            <p:ph type="subTitle" idx="4"/>
          </p:nvPr>
        </p:nvSpPr>
        <p:spPr>
          <a:xfrm>
            <a:off x="5846637" y="2486875"/>
            <a:ext cx="2281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7" name="Google Shape;1097;p24"/>
          <p:cNvSpPr txBox="1">
            <a:spLocks noGrp="1"/>
          </p:cNvSpPr>
          <p:nvPr>
            <p:ph type="subTitle" idx="5"/>
          </p:nvPr>
        </p:nvSpPr>
        <p:spPr>
          <a:xfrm>
            <a:off x="1015564" y="3179460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8" name="Google Shape;1098;p24"/>
          <p:cNvSpPr txBox="1">
            <a:spLocks noGrp="1"/>
          </p:cNvSpPr>
          <p:nvPr>
            <p:ph type="subTitle" idx="6"/>
          </p:nvPr>
        </p:nvSpPr>
        <p:spPr>
          <a:xfrm>
            <a:off x="1015555" y="3706075"/>
            <a:ext cx="2281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9" name="Google Shape;1099;p2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100" name="Google Shape;1100;p24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010334" y="40591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1" name="Google Shape;1101;p24"/>
          <p:cNvGrpSpPr/>
          <p:nvPr/>
        </p:nvGrpSpPr>
        <p:grpSpPr>
          <a:xfrm flipH="1">
            <a:off x="8437331" y="1819645"/>
            <a:ext cx="283332" cy="284718"/>
            <a:chOff x="423709" y="3302025"/>
            <a:chExt cx="216416" cy="217475"/>
          </a:xfrm>
        </p:grpSpPr>
        <p:sp>
          <p:nvSpPr>
            <p:cNvPr id="1102" name="Google Shape;1102;p2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24"/>
          <p:cNvGrpSpPr/>
          <p:nvPr/>
        </p:nvGrpSpPr>
        <p:grpSpPr>
          <a:xfrm flipH="1">
            <a:off x="-1085251" y="4215195"/>
            <a:ext cx="1965289" cy="517060"/>
            <a:chOff x="3539975" y="3523525"/>
            <a:chExt cx="745925" cy="196250"/>
          </a:xfrm>
        </p:grpSpPr>
        <p:sp>
          <p:nvSpPr>
            <p:cNvPr id="1105" name="Google Shape;1105;p2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21" name="Google Shape;11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1470224" y="112152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2" r:id="rId5"/>
    <p:sldLayoutId id="2147483665" r:id="rId6"/>
    <p:sldLayoutId id="2147483668" r:id="rId7"/>
    <p:sldLayoutId id="2147483669" r:id="rId8"/>
    <p:sldLayoutId id="2147483670" r:id="rId9"/>
    <p:sldLayoutId id="2147483684" r:id="rId10"/>
    <p:sldLayoutId id="2147483697" r:id="rId11"/>
    <p:sldLayoutId id="2147483698" r:id="rId12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docs.google.com/spreadsheets/d/12mBx505Mq6zjd_Zat4inPAY9FJ0xlr7LS3KQdEq9RPQ/cop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dk1"/>
          </a:fgClr>
          <a:bgClr>
            <a:srgbClr val="00B0F0"/>
          </a:bgClr>
        </a:pattFill>
        <a:effectLst/>
      </p:bgPr>
    </p:bg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p58"/>
          <p:cNvSpPr txBox="1">
            <a:spLocks noGrp="1"/>
          </p:cNvSpPr>
          <p:nvPr>
            <p:ph type="subTitle" idx="1"/>
          </p:nvPr>
        </p:nvSpPr>
        <p:spPr>
          <a:xfrm>
            <a:off x="0" y="3799723"/>
            <a:ext cx="2095925" cy="37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By: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Hashem Bajabaa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Abdelaziz Alameri</a:t>
            </a:r>
          </a:p>
        </p:txBody>
      </p:sp>
      <p:sp>
        <p:nvSpPr>
          <p:cNvPr id="2593" name="Google Shape;2593;p58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594" name="Google Shape;2594;p58"/>
          <p:cNvCxnSpPr/>
          <p:nvPr/>
        </p:nvCxnSpPr>
        <p:spPr>
          <a:xfrm>
            <a:off x="1863675" y="2946029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CE3CAB1-53FC-D1CC-3CAF-CD3B5275DB20}"/>
              </a:ext>
            </a:extLst>
          </p:cNvPr>
          <p:cNvSpPr txBox="1"/>
          <p:nvPr/>
        </p:nvSpPr>
        <p:spPr>
          <a:xfrm>
            <a:off x="359229" y="64225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W" dirty="0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0A8D94E5-D83D-D8AA-CC43-107696772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939" y="3114534"/>
            <a:ext cx="2414816" cy="174837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6B0D224-99BA-46EB-2FED-70C240467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66" y="1129067"/>
            <a:ext cx="6335561" cy="241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3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3" name="Google Shape;3313;p81"/>
          <p:cNvSpPr txBox="1">
            <a:spLocks noGrp="1"/>
          </p:cNvSpPr>
          <p:nvPr>
            <p:ph type="title"/>
          </p:nvPr>
        </p:nvSpPr>
        <p:spPr>
          <a:xfrm>
            <a:off x="1047271" y="1668584"/>
            <a:ext cx="4509600" cy="1287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</a:t>
            </a:r>
            <a:endParaRPr dirty="0"/>
          </a:p>
        </p:txBody>
      </p:sp>
      <p:sp>
        <p:nvSpPr>
          <p:cNvPr id="3314" name="Google Shape;3314;p81"/>
          <p:cNvSpPr txBox="1">
            <a:spLocks noGrp="1"/>
          </p:cNvSpPr>
          <p:nvPr>
            <p:ph type="title" idx="2"/>
          </p:nvPr>
        </p:nvSpPr>
        <p:spPr>
          <a:xfrm>
            <a:off x="5638521" y="1356584"/>
            <a:ext cx="25752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3316" name="Google Shape;3316;p81"/>
          <p:cNvCxnSpPr/>
          <p:nvPr/>
        </p:nvCxnSpPr>
        <p:spPr>
          <a:xfrm>
            <a:off x="1337971" y="3176040"/>
            <a:ext cx="4218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17" name="Google Shape;3317;p81"/>
          <p:cNvSpPr/>
          <p:nvPr/>
        </p:nvSpPr>
        <p:spPr>
          <a:xfrm rot="10800000" flipH="1">
            <a:off x="354563" y="2397259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8" name="Google Shape;3318;p81"/>
          <p:cNvGrpSpPr/>
          <p:nvPr/>
        </p:nvGrpSpPr>
        <p:grpSpPr>
          <a:xfrm flipH="1">
            <a:off x="5943474" y="3141820"/>
            <a:ext cx="1965289" cy="517060"/>
            <a:chOff x="3539975" y="3523525"/>
            <a:chExt cx="745925" cy="196250"/>
          </a:xfrm>
        </p:grpSpPr>
        <p:sp>
          <p:nvSpPr>
            <p:cNvPr id="3319" name="Google Shape;3319;p8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8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8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8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8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8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8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8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8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8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8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8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8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8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8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8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5" name="Google Shape;3335;p81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6" name="Google Shape;3336;p81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7" name="Google Shape;3337;p81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81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81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4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1000" fill="hold"/>
                                        <p:tgtEl>
                                          <p:spTgt spid="33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Google Shape;2869;p66"/>
          <p:cNvSpPr txBox="1">
            <a:spLocks noGrp="1"/>
          </p:cNvSpPr>
          <p:nvPr>
            <p:ph type="subTitle" idx="1"/>
          </p:nvPr>
        </p:nvSpPr>
        <p:spPr>
          <a:xfrm>
            <a:off x="4886598" y="3695881"/>
            <a:ext cx="2040000" cy="5216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dirty="0"/>
              <a:t>Data Grip&amp;</a:t>
            </a:r>
            <a:r>
              <a:rPr lang="en-US" dirty="0"/>
              <a:t>IntelliJ</a:t>
            </a:r>
            <a:endParaRPr dirty="0"/>
          </a:p>
        </p:txBody>
      </p:sp>
      <p:sp>
        <p:nvSpPr>
          <p:cNvPr id="2871" name="Google Shape;2871;p66"/>
          <p:cNvSpPr txBox="1">
            <a:spLocks noGrp="1"/>
          </p:cNvSpPr>
          <p:nvPr>
            <p:ph type="subTitle" idx="5"/>
          </p:nvPr>
        </p:nvSpPr>
        <p:spPr>
          <a:xfrm>
            <a:off x="4913982" y="2118368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Figma</a:t>
            </a:r>
            <a:endParaRPr dirty="0"/>
          </a:p>
        </p:txBody>
      </p:sp>
      <p:sp>
        <p:nvSpPr>
          <p:cNvPr id="2873" name="Google Shape;2873;p66"/>
          <p:cNvSpPr txBox="1">
            <a:spLocks noGrp="1"/>
          </p:cNvSpPr>
          <p:nvPr>
            <p:ph type="subTitle" idx="3"/>
          </p:nvPr>
        </p:nvSpPr>
        <p:spPr>
          <a:xfrm>
            <a:off x="2256984" y="3948763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Post Man</a:t>
            </a:r>
            <a:endParaRPr dirty="0"/>
          </a:p>
        </p:txBody>
      </p:sp>
      <p:sp>
        <p:nvSpPr>
          <p:cNvPr id="2875" name="Google Shape;2875;p6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</a:t>
            </a:r>
            <a:endParaRPr dirty="0"/>
          </a:p>
        </p:txBody>
      </p:sp>
      <p:sp>
        <p:nvSpPr>
          <p:cNvPr id="2876" name="Google Shape;2876;p66"/>
          <p:cNvSpPr txBox="1">
            <a:spLocks noGrp="1"/>
          </p:cNvSpPr>
          <p:nvPr>
            <p:ph type="subTitle" idx="7"/>
          </p:nvPr>
        </p:nvSpPr>
        <p:spPr>
          <a:xfrm>
            <a:off x="2229956" y="2007178"/>
            <a:ext cx="2040000" cy="7489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Java and Spring Boot</a:t>
            </a:r>
            <a:endParaRPr dirty="0"/>
          </a:p>
        </p:txBody>
      </p:sp>
      <p:sp>
        <p:nvSpPr>
          <p:cNvPr id="2878" name="Google Shape;2878;p66"/>
          <p:cNvSpPr/>
          <p:nvPr/>
        </p:nvSpPr>
        <p:spPr>
          <a:xfrm>
            <a:off x="2897048" y="1187712"/>
            <a:ext cx="672870" cy="627920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9" name="Google Shape;2879;p66"/>
          <p:cNvSpPr/>
          <p:nvPr/>
        </p:nvSpPr>
        <p:spPr>
          <a:xfrm>
            <a:off x="2972204" y="307528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0" name="Google Shape;2880;p66"/>
          <p:cNvSpPr/>
          <p:nvPr/>
        </p:nvSpPr>
        <p:spPr>
          <a:xfrm>
            <a:off x="5616299" y="1261338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1" name="Google Shape;2881;p66"/>
          <p:cNvSpPr/>
          <p:nvPr/>
        </p:nvSpPr>
        <p:spPr>
          <a:xfrm>
            <a:off x="5628850" y="29500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2" name="Google Shape;2882;p66"/>
          <p:cNvGrpSpPr/>
          <p:nvPr/>
        </p:nvGrpSpPr>
        <p:grpSpPr>
          <a:xfrm>
            <a:off x="3094994" y="3197485"/>
            <a:ext cx="309925" cy="309899"/>
            <a:chOff x="4168661" y="6184550"/>
            <a:chExt cx="309925" cy="309899"/>
          </a:xfrm>
        </p:grpSpPr>
        <p:sp>
          <p:nvSpPr>
            <p:cNvPr id="2883" name="Google Shape;2883;p66"/>
            <p:cNvSpPr/>
            <p:nvPr/>
          </p:nvSpPr>
          <p:spPr>
            <a:xfrm>
              <a:off x="4168661" y="6184550"/>
              <a:ext cx="309925" cy="309899"/>
            </a:xfrm>
            <a:custGeom>
              <a:avLst/>
              <a:gdLst/>
              <a:ahLst/>
              <a:cxnLst/>
              <a:rect l="l" t="t" r="r" b="b"/>
              <a:pathLst>
                <a:path w="11599" h="11598" extrusionOk="0">
                  <a:moveTo>
                    <a:pt x="5454" y="667"/>
                  </a:moveTo>
                  <a:lnTo>
                    <a:pt x="5454" y="4096"/>
                  </a:lnTo>
                  <a:lnTo>
                    <a:pt x="667" y="4096"/>
                  </a:lnTo>
                  <a:lnTo>
                    <a:pt x="667" y="667"/>
                  </a:lnTo>
                  <a:close/>
                  <a:moveTo>
                    <a:pt x="10908" y="667"/>
                  </a:moveTo>
                  <a:lnTo>
                    <a:pt x="10908" y="4096"/>
                  </a:lnTo>
                  <a:lnTo>
                    <a:pt x="6145" y="4096"/>
                  </a:lnTo>
                  <a:lnTo>
                    <a:pt x="6145" y="667"/>
                  </a:lnTo>
                  <a:close/>
                  <a:moveTo>
                    <a:pt x="5454" y="4763"/>
                  </a:moveTo>
                  <a:lnTo>
                    <a:pt x="5454" y="10907"/>
                  </a:lnTo>
                  <a:lnTo>
                    <a:pt x="667" y="10907"/>
                  </a:lnTo>
                  <a:lnTo>
                    <a:pt x="667" y="4763"/>
                  </a:lnTo>
                  <a:close/>
                  <a:moveTo>
                    <a:pt x="10908" y="4763"/>
                  </a:moveTo>
                  <a:lnTo>
                    <a:pt x="10908" y="10907"/>
                  </a:lnTo>
                  <a:lnTo>
                    <a:pt x="6145" y="10907"/>
                  </a:lnTo>
                  <a:lnTo>
                    <a:pt x="6145" y="4763"/>
                  </a:lnTo>
                  <a:close/>
                  <a:moveTo>
                    <a:pt x="1" y="0"/>
                  </a:moveTo>
                  <a:lnTo>
                    <a:pt x="1" y="11598"/>
                  </a:lnTo>
                  <a:lnTo>
                    <a:pt x="11598" y="11598"/>
                  </a:lnTo>
                  <a:lnTo>
                    <a:pt x="115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66"/>
            <p:cNvSpPr/>
            <p:nvPr/>
          </p:nvSpPr>
          <p:spPr>
            <a:xfrm>
              <a:off x="4217665" y="6224630"/>
              <a:ext cx="65571" cy="54749"/>
            </a:xfrm>
            <a:custGeom>
              <a:avLst/>
              <a:gdLst/>
              <a:ahLst/>
              <a:cxnLst/>
              <a:rect l="l" t="t" r="r" b="b"/>
              <a:pathLst>
                <a:path w="2454" h="2049" extrusionOk="0">
                  <a:moveTo>
                    <a:pt x="1953" y="1"/>
                  </a:moveTo>
                  <a:lnTo>
                    <a:pt x="881" y="1072"/>
                  </a:lnTo>
                  <a:lnTo>
                    <a:pt x="500" y="691"/>
                  </a:lnTo>
                  <a:lnTo>
                    <a:pt x="0" y="1168"/>
                  </a:lnTo>
                  <a:lnTo>
                    <a:pt x="881" y="2049"/>
                  </a:lnTo>
                  <a:lnTo>
                    <a:pt x="2453" y="477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66"/>
            <p:cNvSpPr/>
            <p:nvPr/>
          </p:nvSpPr>
          <p:spPr>
            <a:xfrm>
              <a:off x="4371652" y="6223348"/>
              <a:ext cx="49646" cy="49672"/>
            </a:xfrm>
            <a:custGeom>
              <a:avLst/>
              <a:gdLst/>
              <a:ahLst/>
              <a:cxnLst/>
              <a:rect l="l" t="t" r="r" b="b"/>
              <a:pathLst>
                <a:path w="1858" h="1859" extrusionOk="0">
                  <a:moveTo>
                    <a:pt x="477" y="1"/>
                  </a:moveTo>
                  <a:lnTo>
                    <a:pt x="0" y="477"/>
                  </a:lnTo>
                  <a:lnTo>
                    <a:pt x="453" y="930"/>
                  </a:lnTo>
                  <a:lnTo>
                    <a:pt x="0" y="1358"/>
                  </a:lnTo>
                  <a:lnTo>
                    <a:pt x="477" y="1859"/>
                  </a:lnTo>
                  <a:lnTo>
                    <a:pt x="929" y="1406"/>
                  </a:lnTo>
                  <a:lnTo>
                    <a:pt x="1382" y="1859"/>
                  </a:lnTo>
                  <a:lnTo>
                    <a:pt x="1858" y="1358"/>
                  </a:lnTo>
                  <a:lnTo>
                    <a:pt x="1405" y="930"/>
                  </a:lnTo>
                  <a:lnTo>
                    <a:pt x="1858" y="477"/>
                  </a:lnTo>
                  <a:lnTo>
                    <a:pt x="1382" y="1"/>
                  </a:lnTo>
                  <a:lnTo>
                    <a:pt x="929" y="43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66"/>
            <p:cNvSpPr/>
            <p:nvPr/>
          </p:nvSpPr>
          <p:spPr>
            <a:xfrm>
              <a:off x="4241205" y="6330254"/>
              <a:ext cx="54749" cy="18490"/>
            </a:xfrm>
            <a:custGeom>
              <a:avLst/>
              <a:gdLst/>
              <a:ahLst/>
              <a:cxnLst/>
              <a:rect l="l" t="t" r="r" b="b"/>
              <a:pathLst>
                <a:path w="2049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048" y="691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66"/>
            <p:cNvSpPr/>
            <p:nvPr/>
          </p:nvSpPr>
          <p:spPr>
            <a:xfrm>
              <a:off x="4204920" y="6330254"/>
              <a:ext cx="18490" cy="18490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1" y="1"/>
                  </a:moveTo>
                  <a:lnTo>
                    <a:pt x="1" y="691"/>
                  </a:lnTo>
                  <a:lnTo>
                    <a:pt x="692" y="691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66"/>
            <p:cNvSpPr/>
            <p:nvPr/>
          </p:nvSpPr>
          <p:spPr>
            <a:xfrm>
              <a:off x="4241205" y="6366540"/>
              <a:ext cx="45825" cy="18464"/>
            </a:xfrm>
            <a:custGeom>
              <a:avLst/>
              <a:gdLst/>
              <a:ahLst/>
              <a:cxnLst/>
              <a:rect l="l" t="t" r="r" b="b"/>
              <a:pathLst>
                <a:path w="1715" h="691" extrusionOk="0">
                  <a:moveTo>
                    <a:pt x="0" y="0"/>
                  </a:moveTo>
                  <a:lnTo>
                    <a:pt x="0" y="691"/>
                  </a:lnTo>
                  <a:lnTo>
                    <a:pt x="1715" y="691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66"/>
            <p:cNvSpPr/>
            <p:nvPr/>
          </p:nvSpPr>
          <p:spPr>
            <a:xfrm>
              <a:off x="4204920" y="6366540"/>
              <a:ext cx="18490" cy="18464"/>
            </a:xfrm>
            <a:custGeom>
              <a:avLst/>
              <a:gdLst/>
              <a:ahLst/>
              <a:cxnLst/>
              <a:rect l="l" t="t" r="r" b="b"/>
              <a:pathLst>
                <a:path w="692" h="691" extrusionOk="0">
                  <a:moveTo>
                    <a:pt x="1" y="0"/>
                  </a:moveTo>
                  <a:lnTo>
                    <a:pt x="1" y="691"/>
                  </a:lnTo>
                  <a:lnTo>
                    <a:pt x="692" y="691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66"/>
            <p:cNvSpPr/>
            <p:nvPr/>
          </p:nvSpPr>
          <p:spPr>
            <a:xfrm>
              <a:off x="4241205" y="6403440"/>
              <a:ext cx="54749" cy="17849"/>
            </a:xfrm>
            <a:custGeom>
              <a:avLst/>
              <a:gdLst/>
              <a:ahLst/>
              <a:cxnLst/>
              <a:rect l="l" t="t" r="r" b="b"/>
              <a:pathLst>
                <a:path w="2049" h="668" extrusionOk="0">
                  <a:moveTo>
                    <a:pt x="0" y="0"/>
                  </a:moveTo>
                  <a:lnTo>
                    <a:pt x="0" y="667"/>
                  </a:lnTo>
                  <a:lnTo>
                    <a:pt x="2048" y="667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66"/>
            <p:cNvSpPr/>
            <p:nvPr/>
          </p:nvSpPr>
          <p:spPr>
            <a:xfrm>
              <a:off x="4204920" y="6403440"/>
              <a:ext cx="18490" cy="17849"/>
            </a:xfrm>
            <a:custGeom>
              <a:avLst/>
              <a:gdLst/>
              <a:ahLst/>
              <a:cxnLst/>
              <a:rect l="l" t="t" r="r" b="b"/>
              <a:pathLst>
                <a:path w="692" h="668" extrusionOk="0">
                  <a:moveTo>
                    <a:pt x="1" y="0"/>
                  </a:moveTo>
                  <a:lnTo>
                    <a:pt x="1" y="667"/>
                  </a:lnTo>
                  <a:lnTo>
                    <a:pt x="692" y="667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66"/>
            <p:cNvSpPr/>
            <p:nvPr/>
          </p:nvSpPr>
          <p:spPr>
            <a:xfrm>
              <a:off x="4387551" y="6330254"/>
              <a:ext cx="54749" cy="18490"/>
            </a:xfrm>
            <a:custGeom>
              <a:avLst/>
              <a:gdLst/>
              <a:ahLst/>
              <a:cxnLst/>
              <a:rect l="l" t="t" r="r" b="b"/>
              <a:pathLst>
                <a:path w="2049" h="692" extrusionOk="0">
                  <a:moveTo>
                    <a:pt x="1" y="1"/>
                  </a:moveTo>
                  <a:lnTo>
                    <a:pt x="1" y="691"/>
                  </a:lnTo>
                  <a:lnTo>
                    <a:pt x="2049" y="691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66"/>
            <p:cNvSpPr/>
            <p:nvPr/>
          </p:nvSpPr>
          <p:spPr>
            <a:xfrm>
              <a:off x="4350651" y="6330254"/>
              <a:ext cx="18490" cy="18490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0" y="1"/>
                  </a:moveTo>
                  <a:lnTo>
                    <a:pt x="0" y="691"/>
                  </a:lnTo>
                  <a:lnTo>
                    <a:pt x="691" y="691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66"/>
            <p:cNvSpPr/>
            <p:nvPr/>
          </p:nvSpPr>
          <p:spPr>
            <a:xfrm>
              <a:off x="4387551" y="6366540"/>
              <a:ext cx="45210" cy="18464"/>
            </a:xfrm>
            <a:custGeom>
              <a:avLst/>
              <a:gdLst/>
              <a:ahLst/>
              <a:cxnLst/>
              <a:rect l="l" t="t" r="r" b="b"/>
              <a:pathLst>
                <a:path w="1692" h="691" extrusionOk="0">
                  <a:moveTo>
                    <a:pt x="1" y="0"/>
                  </a:moveTo>
                  <a:lnTo>
                    <a:pt x="1" y="691"/>
                  </a:lnTo>
                  <a:lnTo>
                    <a:pt x="1692" y="691"/>
                  </a:lnTo>
                  <a:lnTo>
                    <a:pt x="1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66"/>
            <p:cNvSpPr/>
            <p:nvPr/>
          </p:nvSpPr>
          <p:spPr>
            <a:xfrm>
              <a:off x="4350651" y="6366540"/>
              <a:ext cx="18490" cy="18464"/>
            </a:xfrm>
            <a:custGeom>
              <a:avLst/>
              <a:gdLst/>
              <a:ahLst/>
              <a:cxnLst/>
              <a:rect l="l" t="t" r="r" b="b"/>
              <a:pathLst>
                <a:path w="692" h="691" extrusionOk="0">
                  <a:moveTo>
                    <a:pt x="0" y="0"/>
                  </a:moveTo>
                  <a:lnTo>
                    <a:pt x="0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66"/>
            <p:cNvSpPr/>
            <p:nvPr/>
          </p:nvSpPr>
          <p:spPr>
            <a:xfrm>
              <a:off x="4387551" y="6403440"/>
              <a:ext cx="54749" cy="17849"/>
            </a:xfrm>
            <a:custGeom>
              <a:avLst/>
              <a:gdLst/>
              <a:ahLst/>
              <a:cxnLst/>
              <a:rect l="l" t="t" r="r" b="b"/>
              <a:pathLst>
                <a:path w="2049" h="668" extrusionOk="0">
                  <a:moveTo>
                    <a:pt x="1" y="0"/>
                  </a:moveTo>
                  <a:lnTo>
                    <a:pt x="1" y="667"/>
                  </a:lnTo>
                  <a:lnTo>
                    <a:pt x="2049" y="667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66"/>
            <p:cNvSpPr/>
            <p:nvPr/>
          </p:nvSpPr>
          <p:spPr>
            <a:xfrm>
              <a:off x="4350651" y="6403440"/>
              <a:ext cx="18490" cy="17849"/>
            </a:xfrm>
            <a:custGeom>
              <a:avLst/>
              <a:gdLst/>
              <a:ahLst/>
              <a:cxnLst/>
              <a:rect l="l" t="t" r="r" b="b"/>
              <a:pathLst>
                <a:path w="692" h="668" extrusionOk="0">
                  <a:moveTo>
                    <a:pt x="0" y="0"/>
                  </a:moveTo>
                  <a:lnTo>
                    <a:pt x="0" y="667"/>
                  </a:lnTo>
                  <a:lnTo>
                    <a:pt x="691" y="667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66"/>
            <p:cNvSpPr/>
            <p:nvPr/>
          </p:nvSpPr>
          <p:spPr>
            <a:xfrm>
              <a:off x="4387551" y="6439699"/>
              <a:ext cx="36312" cy="18490"/>
            </a:xfrm>
            <a:custGeom>
              <a:avLst/>
              <a:gdLst/>
              <a:ahLst/>
              <a:cxnLst/>
              <a:rect l="l" t="t" r="r" b="b"/>
              <a:pathLst>
                <a:path w="1359" h="692" extrusionOk="0">
                  <a:moveTo>
                    <a:pt x="1" y="1"/>
                  </a:moveTo>
                  <a:lnTo>
                    <a:pt x="1" y="691"/>
                  </a:lnTo>
                  <a:lnTo>
                    <a:pt x="1358" y="691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66"/>
            <p:cNvSpPr/>
            <p:nvPr/>
          </p:nvSpPr>
          <p:spPr>
            <a:xfrm>
              <a:off x="4350651" y="6439699"/>
              <a:ext cx="18490" cy="18490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0" y="1"/>
                  </a:moveTo>
                  <a:lnTo>
                    <a:pt x="0" y="691"/>
                  </a:lnTo>
                  <a:lnTo>
                    <a:pt x="691" y="691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0" name="Google Shape;2900;p66"/>
          <p:cNvGrpSpPr/>
          <p:nvPr/>
        </p:nvGrpSpPr>
        <p:grpSpPr>
          <a:xfrm>
            <a:off x="5769788" y="3071882"/>
            <a:ext cx="273640" cy="310567"/>
            <a:chOff x="4178841" y="5730845"/>
            <a:chExt cx="273640" cy="310567"/>
          </a:xfrm>
        </p:grpSpPr>
        <p:sp>
          <p:nvSpPr>
            <p:cNvPr id="2901" name="Google Shape;2901;p66"/>
            <p:cNvSpPr/>
            <p:nvPr/>
          </p:nvSpPr>
          <p:spPr>
            <a:xfrm>
              <a:off x="4178841" y="5730845"/>
              <a:ext cx="273640" cy="310567"/>
            </a:xfrm>
            <a:custGeom>
              <a:avLst/>
              <a:gdLst/>
              <a:ahLst/>
              <a:cxnLst/>
              <a:rect l="l" t="t" r="r" b="b"/>
              <a:pathLst>
                <a:path w="10241" h="11623" extrusionOk="0">
                  <a:moveTo>
                    <a:pt x="7502" y="1168"/>
                  </a:moveTo>
                  <a:lnTo>
                    <a:pt x="9074" y="2739"/>
                  </a:lnTo>
                  <a:lnTo>
                    <a:pt x="7502" y="2739"/>
                  </a:lnTo>
                  <a:lnTo>
                    <a:pt x="7502" y="1168"/>
                  </a:lnTo>
                  <a:close/>
                  <a:moveTo>
                    <a:pt x="6811" y="691"/>
                  </a:moveTo>
                  <a:lnTo>
                    <a:pt x="6811" y="3406"/>
                  </a:lnTo>
                  <a:lnTo>
                    <a:pt x="9550" y="3406"/>
                  </a:lnTo>
                  <a:lnTo>
                    <a:pt x="9550" y="10931"/>
                  </a:lnTo>
                  <a:lnTo>
                    <a:pt x="667" y="10931"/>
                  </a:lnTo>
                  <a:lnTo>
                    <a:pt x="667" y="691"/>
                  </a:lnTo>
                  <a:close/>
                  <a:moveTo>
                    <a:pt x="1" y="1"/>
                  </a:moveTo>
                  <a:lnTo>
                    <a:pt x="1" y="11622"/>
                  </a:lnTo>
                  <a:lnTo>
                    <a:pt x="10241" y="11622"/>
                  </a:lnTo>
                  <a:lnTo>
                    <a:pt x="10241" y="2930"/>
                  </a:lnTo>
                  <a:lnTo>
                    <a:pt x="73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66"/>
            <p:cNvSpPr/>
            <p:nvPr/>
          </p:nvSpPr>
          <p:spPr>
            <a:xfrm>
              <a:off x="4215100" y="5767130"/>
              <a:ext cx="127935" cy="54749"/>
            </a:xfrm>
            <a:custGeom>
              <a:avLst/>
              <a:gdLst/>
              <a:ahLst/>
              <a:cxnLst/>
              <a:rect l="l" t="t" r="r" b="b"/>
              <a:pathLst>
                <a:path w="4788" h="2049" extrusionOk="0">
                  <a:moveTo>
                    <a:pt x="4097" y="691"/>
                  </a:moveTo>
                  <a:lnTo>
                    <a:pt x="4097" y="1381"/>
                  </a:lnTo>
                  <a:lnTo>
                    <a:pt x="692" y="1381"/>
                  </a:lnTo>
                  <a:lnTo>
                    <a:pt x="692" y="691"/>
                  </a:lnTo>
                  <a:close/>
                  <a:moveTo>
                    <a:pt x="1" y="0"/>
                  </a:moveTo>
                  <a:lnTo>
                    <a:pt x="1" y="2048"/>
                  </a:lnTo>
                  <a:lnTo>
                    <a:pt x="4788" y="2048"/>
                  </a:lnTo>
                  <a:lnTo>
                    <a:pt x="47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66"/>
            <p:cNvSpPr/>
            <p:nvPr/>
          </p:nvSpPr>
          <p:spPr>
            <a:xfrm>
              <a:off x="4215100" y="5840290"/>
              <a:ext cx="201121" cy="164194"/>
            </a:xfrm>
            <a:custGeom>
              <a:avLst/>
              <a:gdLst/>
              <a:ahLst/>
              <a:cxnLst/>
              <a:rect l="l" t="t" r="r" b="b"/>
              <a:pathLst>
                <a:path w="7527" h="6145" extrusionOk="0">
                  <a:moveTo>
                    <a:pt x="1" y="1"/>
                  </a:moveTo>
                  <a:lnTo>
                    <a:pt x="1" y="691"/>
                  </a:lnTo>
                  <a:lnTo>
                    <a:pt x="692" y="691"/>
                  </a:lnTo>
                  <a:lnTo>
                    <a:pt x="692" y="1358"/>
                  </a:lnTo>
                  <a:lnTo>
                    <a:pt x="1" y="1358"/>
                  </a:lnTo>
                  <a:lnTo>
                    <a:pt x="1" y="2049"/>
                  </a:lnTo>
                  <a:lnTo>
                    <a:pt x="692" y="2049"/>
                  </a:lnTo>
                  <a:lnTo>
                    <a:pt x="692" y="2739"/>
                  </a:lnTo>
                  <a:lnTo>
                    <a:pt x="1" y="2739"/>
                  </a:lnTo>
                  <a:lnTo>
                    <a:pt x="1" y="3406"/>
                  </a:lnTo>
                  <a:lnTo>
                    <a:pt x="692" y="3406"/>
                  </a:lnTo>
                  <a:lnTo>
                    <a:pt x="692" y="4097"/>
                  </a:lnTo>
                  <a:lnTo>
                    <a:pt x="1" y="4097"/>
                  </a:lnTo>
                  <a:lnTo>
                    <a:pt x="1" y="4787"/>
                  </a:lnTo>
                  <a:lnTo>
                    <a:pt x="692" y="4787"/>
                  </a:lnTo>
                  <a:lnTo>
                    <a:pt x="692" y="5478"/>
                  </a:lnTo>
                  <a:lnTo>
                    <a:pt x="1382" y="5478"/>
                  </a:lnTo>
                  <a:lnTo>
                    <a:pt x="1382" y="6145"/>
                  </a:lnTo>
                  <a:lnTo>
                    <a:pt x="2049" y="6145"/>
                  </a:lnTo>
                  <a:lnTo>
                    <a:pt x="2049" y="5478"/>
                  </a:lnTo>
                  <a:lnTo>
                    <a:pt x="2740" y="5478"/>
                  </a:lnTo>
                  <a:lnTo>
                    <a:pt x="2740" y="6145"/>
                  </a:lnTo>
                  <a:lnTo>
                    <a:pt x="3430" y="6145"/>
                  </a:lnTo>
                  <a:lnTo>
                    <a:pt x="3430" y="5478"/>
                  </a:lnTo>
                  <a:lnTo>
                    <a:pt x="4097" y="5478"/>
                  </a:lnTo>
                  <a:lnTo>
                    <a:pt x="4097" y="6145"/>
                  </a:lnTo>
                  <a:lnTo>
                    <a:pt x="4788" y="6145"/>
                  </a:lnTo>
                  <a:lnTo>
                    <a:pt x="4788" y="5478"/>
                  </a:lnTo>
                  <a:lnTo>
                    <a:pt x="5478" y="5478"/>
                  </a:lnTo>
                  <a:lnTo>
                    <a:pt x="5478" y="6145"/>
                  </a:lnTo>
                  <a:lnTo>
                    <a:pt x="6169" y="6145"/>
                  </a:lnTo>
                  <a:lnTo>
                    <a:pt x="6169" y="5478"/>
                  </a:lnTo>
                  <a:lnTo>
                    <a:pt x="6836" y="5478"/>
                  </a:lnTo>
                  <a:lnTo>
                    <a:pt x="6836" y="6145"/>
                  </a:lnTo>
                  <a:lnTo>
                    <a:pt x="7526" y="6145"/>
                  </a:lnTo>
                  <a:lnTo>
                    <a:pt x="7526" y="4787"/>
                  </a:lnTo>
                  <a:lnTo>
                    <a:pt x="1859" y="4787"/>
                  </a:lnTo>
                  <a:lnTo>
                    <a:pt x="3240" y="3406"/>
                  </a:lnTo>
                  <a:lnTo>
                    <a:pt x="4597" y="3406"/>
                  </a:lnTo>
                  <a:lnTo>
                    <a:pt x="6836" y="1168"/>
                  </a:lnTo>
                  <a:lnTo>
                    <a:pt x="6836" y="2073"/>
                  </a:lnTo>
                  <a:lnTo>
                    <a:pt x="7526" y="2073"/>
                  </a:lnTo>
                  <a:lnTo>
                    <a:pt x="7526" y="1"/>
                  </a:lnTo>
                  <a:lnTo>
                    <a:pt x="5478" y="1"/>
                  </a:lnTo>
                  <a:lnTo>
                    <a:pt x="5454" y="691"/>
                  </a:lnTo>
                  <a:lnTo>
                    <a:pt x="6359" y="691"/>
                  </a:lnTo>
                  <a:lnTo>
                    <a:pt x="4311" y="2739"/>
                  </a:lnTo>
                  <a:lnTo>
                    <a:pt x="2954" y="2739"/>
                  </a:lnTo>
                  <a:lnTo>
                    <a:pt x="1382" y="4311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0" name="Google Shape;2910;p66"/>
          <p:cNvGrpSpPr/>
          <p:nvPr/>
        </p:nvGrpSpPr>
        <p:grpSpPr>
          <a:xfrm>
            <a:off x="5741105" y="1383787"/>
            <a:ext cx="333439" cy="309418"/>
            <a:chOff x="6029281" y="5270165"/>
            <a:chExt cx="333439" cy="309418"/>
          </a:xfrm>
        </p:grpSpPr>
        <p:sp>
          <p:nvSpPr>
            <p:cNvPr id="2911" name="Google Shape;2911;p66"/>
            <p:cNvSpPr/>
            <p:nvPr/>
          </p:nvSpPr>
          <p:spPr>
            <a:xfrm>
              <a:off x="6146341" y="5398047"/>
              <a:ext cx="77034" cy="67495"/>
            </a:xfrm>
            <a:custGeom>
              <a:avLst/>
              <a:gdLst/>
              <a:ahLst/>
              <a:cxnLst/>
              <a:rect l="l" t="t" r="r" b="b"/>
              <a:pathLst>
                <a:path w="2883" h="2526" extrusionOk="0">
                  <a:moveTo>
                    <a:pt x="1930" y="691"/>
                  </a:moveTo>
                  <a:lnTo>
                    <a:pt x="2049" y="953"/>
                  </a:lnTo>
                  <a:lnTo>
                    <a:pt x="1430" y="1549"/>
                  </a:lnTo>
                  <a:lnTo>
                    <a:pt x="834" y="953"/>
                  </a:lnTo>
                  <a:lnTo>
                    <a:pt x="977" y="691"/>
                  </a:lnTo>
                  <a:close/>
                  <a:moveTo>
                    <a:pt x="549" y="1"/>
                  </a:moveTo>
                  <a:lnTo>
                    <a:pt x="1" y="1072"/>
                  </a:lnTo>
                  <a:lnTo>
                    <a:pt x="1430" y="2525"/>
                  </a:lnTo>
                  <a:lnTo>
                    <a:pt x="2882" y="1072"/>
                  </a:lnTo>
                  <a:lnTo>
                    <a:pt x="2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66"/>
            <p:cNvSpPr/>
            <p:nvPr/>
          </p:nvSpPr>
          <p:spPr>
            <a:xfrm>
              <a:off x="6029281" y="5270165"/>
              <a:ext cx="333439" cy="309418"/>
            </a:xfrm>
            <a:custGeom>
              <a:avLst/>
              <a:gdLst/>
              <a:ahLst/>
              <a:cxnLst/>
              <a:rect l="l" t="t" r="r" b="b"/>
              <a:pathLst>
                <a:path w="12479" h="11580" extrusionOk="0">
                  <a:moveTo>
                    <a:pt x="5477" y="691"/>
                  </a:moveTo>
                  <a:lnTo>
                    <a:pt x="5477" y="1381"/>
                  </a:lnTo>
                  <a:cubicBezTo>
                    <a:pt x="4668" y="1429"/>
                    <a:pt x="3906" y="1715"/>
                    <a:pt x="3239" y="2191"/>
                  </a:cubicBezTo>
                  <a:lnTo>
                    <a:pt x="3644" y="2739"/>
                  </a:lnTo>
                  <a:cubicBezTo>
                    <a:pt x="4299" y="2259"/>
                    <a:pt x="5041" y="2042"/>
                    <a:pt x="5773" y="2042"/>
                  </a:cubicBezTo>
                  <a:cubicBezTo>
                    <a:pt x="7618" y="2042"/>
                    <a:pt x="9396" y="3424"/>
                    <a:pt x="9550" y="5454"/>
                  </a:cubicBezTo>
                  <a:lnTo>
                    <a:pt x="8883" y="5454"/>
                  </a:lnTo>
                  <a:cubicBezTo>
                    <a:pt x="8811" y="5025"/>
                    <a:pt x="8692" y="4620"/>
                    <a:pt x="8454" y="4239"/>
                  </a:cubicBezTo>
                  <a:lnTo>
                    <a:pt x="7859" y="4596"/>
                  </a:lnTo>
                  <a:cubicBezTo>
                    <a:pt x="8921" y="6385"/>
                    <a:pt x="7429" y="8200"/>
                    <a:pt x="5791" y="8200"/>
                  </a:cubicBezTo>
                  <a:cubicBezTo>
                    <a:pt x="5226" y="8200"/>
                    <a:pt x="4644" y="7984"/>
                    <a:pt x="4144" y="7478"/>
                  </a:cubicBezTo>
                  <a:cubicBezTo>
                    <a:pt x="2511" y="5845"/>
                    <a:pt x="3902" y="3382"/>
                    <a:pt x="5791" y="3382"/>
                  </a:cubicBezTo>
                  <a:cubicBezTo>
                    <a:pt x="6188" y="3382"/>
                    <a:pt x="6608" y="3491"/>
                    <a:pt x="7025" y="3739"/>
                  </a:cubicBezTo>
                  <a:lnTo>
                    <a:pt x="7383" y="3144"/>
                  </a:lnTo>
                  <a:cubicBezTo>
                    <a:pt x="6883" y="2854"/>
                    <a:pt x="6350" y="2720"/>
                    <a:pt x="5830" y="2720"/>
                  </a:cubicBezTo>
                  <a:cubicBezTo>
                    <a:pt x="4341" y="2720"/>
                    <a:pt x="2957" y="3812"/>
                    <a:pt x="2763" y="5454"/>
                  </a:cubicBezTo>
                  <a:lnTo>
                    <a:pt x="2072" y="5454"/>
                  </a:lnTo>
                  <a:cubicBezTo>
                    <a:pt x="2120" y="4787"/>
                    <a:pt x="2358" y="4144"/>
                    <a:pt x="2739" y="3620"/>
                  </a:cubicBezTo>
                  <a:lnTo>
                    <a:pt x="2191" y="3215"/>
                  </a:lnTo>
                  <a:cubicBezTo>
                    <a:pt x="1715" y="3882"/>
                    <a:pt x="1453" y="4644"/>
                    <a:pt x="1381" y="5454"/>
                  </a:cubicBezTo>
                  <a:lnTo>
                    <a:pt x="691" y="5454"/>
                  </a:lnTo>
                  <a:cubicBezTo>
                    <a:pt x="881" y="2905"/>
                    <a:pt x="2905" y="857"/>
                    <a:pt x="5454" y="691"/>
                  </a:cubicBezTo>
                  <a:close/>
                  <a:moveTo>
                    <a:pt x="1381" y="6144"/>
                  </a:moveTo>
                  <a:cubicBezTo>
                    <a:pt x="1453" y="7073"/>
                    <a:pt x="1834" y="7978"/>
                    <a:pt x="2453" y="8692"/>
                  </a:cubicBezTo>
                  <a:lnTo>
                    <a:pt x="1953" y="9169"/>
                  </a:lnTo>
                  <a:cubicBezTo>
                    <a:pt x="1215" y="8335"/>
                    <a:pt x="786" y="7263"/>
                    <a:pt x="715" y="6144"/>
                  </a:cubicBezTo>
                  <a:close/>
                  <a:moveTo>
                    <a:pt x="2763" y="6144"/>
                  </a:moveTo>
                  <a:cubicBezTo>
                    <a:pt x="2929" y="7573"/>
                    <a:pt x="4049" y="8692"/>
                    <a:pt x="5477" y="8859"/>
                  </a:cubicBezTo>
                  <a:lnTo>
                    <a:pt x="5477" y="9550"/>
                  </a:lnTo>
                  <a:cubicBezTo>
                    <a:pt x="3668" y="9383"/>
                    <a:pt x="2239" y="7954"/>
                    <a:pt x="2072" y="6144"/>
                  </a:cubicBezTo>
                  <a:close/>
                  <a:moveTo>
                    <a:pt x="9550" y="6144"/>
                  </a:moveTo>
                  <a:cubicBezTo>
                    <a:pt x="9383" y="7954"/>
                    <a:pt x="7954" y="9383"/>
                    <a:pt x="6168" y="9550"/>
                  </a:cubicBezTo>
                  <a:lnTo>
                    <a:pt x="6168" y="8859"/>
                  </a:lnTo>
                  <a:cubicBezTo>
                    <a:pt x="7573" y="8692"/>
                    <a:pt x="8716" y="7573"/>
                    <a:pt x="8883" y="6144"/>
                  </a:cubicBezTo>
                  <a:close/>
                  <a:moveTo>
                    <a:pt x="2929" y="9169"/>
                  </a:moveTo>
                  <a:cubicBezTo>
                    <a:pt x="3644" y="9788"/>
                    <a:pt x="4525" y="10145"/>
                    <a:pt x="5477" y="10216"/>
                  </a:cubicBezTo>
                  <a:lnTo>
                    <a:pt x="5477" y="10907"/>
                  </a:lnTo>
                  <a:cubicBezTo>
                    <a:pt x="4358" y="10836"/>
                    <a:pt x="3286" y="10383"/>
                    <a:pt x="2453" y="9645"/>
                  </a:cubicBezTo>
                  <a:lnTo>
                    <a:pt x="2929" y="9169"/>
                  </a:lnTo>
                  <a:close/>
                  <a:moveTo>
                    <a:pt x="6168" y="691"/>
                  </a:moveTo>
                  <a:cubicBezTo>
                    <a:pt x="12479" y="1286"/>
                    <a:pt x="12479" y="10312"/>
                    <a:pt x="6168" y="10907"/>
                  </a:cubicBezTo>
                  <a:lnTo>
                    <a:pt x="6168" y="10216"/>
                  </a:lnTo>
                  <a:cubicBezTo>
                    <a:pt x="11598" y="9669"/>
                    <a:pt x="11574" y="1929"/>
                    <a:pt x="6168" y="1357"/>
                  </a:cubicBezTo>
                  <a:lnTo>
                    <a:pt x="6168" y="691"/>
                  </a:lnTo>
                  <a:close/>
                  <a:moveTo>
                    <a:pt x="5811" y="0"/>
                  </a:moveTo>
                  <a:cubicBezTo>
                    <a:pt x="2620" y="0"/>
                    <a:pt x="0" y="2596"/>
                    <a:pt x="24" y="5811"/>
                  </a:cubicBezTo>
                  <a:cubicBezTo>
                    <a:pt x="155" y="9657"/>
                    <a:pt x="2983" y="11580"/>
                    <a:pt x="5814" y="11580"/>
                  </a:cubicBezTo>
                  <a:cubicBezTo>
                    <a:pt x="8645" y="11580"/>
                    <a:pt x="11479" y="9657"/>
                    <a:pt x="11622" y="5811"/>
                  </a:cubicBezTo>
                  <a:cubicBezTo>
                    <a:pt x="11622" y="2596"/>
                    <a:pt x="9026" y="0"/>
                    <a:pt x="5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3" name="Google Shape;2913;p66"/>
          <p:cNvSpPr/>
          <p:nvPr/>
        </p:nvSpPr>
        <p:spPr>
          <a:xfrm>
            <a:off x="7415285" y="25295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4" name="Google Shape;2914;p66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5" name="Google Shape;2915;p66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6" name="Google Shape;2916;p66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7" name="Google Shape;2917;p66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8" name="Google Shape;2918;p66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19" name="Google Shape;2919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2727" y="-514375"/>
            <a:ext cx="2527512" cy="26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EF1574C-A0D8-FAF2-741D-586147BDD5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4635" y="1105446"/>
            <a:ext cx="672870" cy="672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2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2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2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2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2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2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2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9" dur="1000" fill="hold"/>
                                        <p:tgtEl>
                                          <p:spTgt spid="29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4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5" name="Google Shape;4545;p10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STAGES</a:t>
            </a:r>
            <a:endParaRPr/>
          </a:p>
        </p:txBody>
      </p:sp>
      <p:sp>
        <p:nvSpPr>
          <p:cNvPr id="4546" name="Google Shape;4546;p107"/>
          <p:cNvSpPr txBox="1">
            <a:spLocks noGrp="1"/>
          </p:cNvSpPr>
          <p:nvPr>
            <p:ph type="subTitle" idx="1"/>
          </p:nvPr>
        </p:nvSpPr>
        <p:spPr>
          <a:xfrm>
            <a:off x="3431104" y="2569860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2</a:t>
            </a:r>
            <a:endParaRPr/>
          </a:p>
        </p:txBody>
      </p:sp>
      <p:sp>
        <p:nvSpPr>
          <p:cNvPr id="4547" name="Google Shape;4547;p107"/>
          <p:cNvSpPr txBox="1">
            <a:spLocks noGrp="1"/>
          </p:cNvSpPr>
          <p:nvPr>
            <p:ph type="subTitle" idx="2"/>
          </p:nvPr>
        </p:nvSpPr>
        <p:spPr>
          <a:xfrm>
            <a:off x="3431096" y="3096475"/>
            <a:ext cx="2281800" cy="7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Budling Backend</a:t>
            </a:r>
            <a:endParaRPr dirty="0"/>
          </a:p>
        </p:txBody>
      </p:sp>
      <p:sp>
        <p:nvSpPr>
          <p:cNvPr id="4548" name="Google Shape;4548;p107"/>
          <p:cNvSpPr txBox="1">
            <a:spLocks noGrp="1"/>
          </p:cNvSpPr>
          <p:nvPr>
            <p:ph type="subTitle" idx="3"/>
          </p:nvPr>
        </p:nvSpPr>
        <p:spPr>
          <a:xfrm>
            <a:off x="5846645" y="1960260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3</a:t>
            </a:r>
            <a:endParaRPr/>
          </a:p>
        </p:txBody>
      </p:sp>
      <p:sp>
        <p:nvSpPr>
          <p:cNvPr id="4549" name="Google Shape;4549;p107"/>
          <p:cNvSpPr txBox="1">
            <a:spLocks noGrp="1"/>
          </p:cNvSpPr>
          <p:nvPr>
            <p:ph type="subTitle" idx="4"/>
          </p:nvPr>
        </p:nvSpPr>
        <p:spPr>
          <a:xfrm>
            <a:off x="5846637" y="2486875"/>
            <a:ext cx="2281800" cy="7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 Design</a:t>
            </a:r>
            <a:endParaRPr dirty="0"/>
          </a:p>
        </p:txBody>
      </p:sp>
      <p:sp>
        <p:nvSpPr>
          <p:cNvPr id="4550" name="Google Shape;4550;p107"/>
          <p:cNvSpPr txBox="1">
            <a:spLocks noGrp="1"/>
          </p:cNvSpPr>
          <p:nvPr>
            <p:ph type="subTitle" idx="5"/>
          </p:nvPr>
        </p:nvSpPr>
        <p:spPr>
          <a:xfrm>
            <a:off x="1015564" y="3179460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1</a:t>
            </a:r>
            <a:endParaRPr/>
          </a:p>
        </p:txBody>
      </p:sp>
      <p:sp>
        <p:nvSpPr>
          <p:cNvPr id="4551" name="Google Shape;4551;p107"/>
          <p:cNvSpPr txBox="1">
            <a:spLocks noGrp="1"/>
          </p:cNvSpPr>
          <p:nvPr>
            <p:ph type="subTitle" idx="6"/>
          </p:nvPr>
        </p:nvSpPr>
        <p:spPr>
          <a:xfrm>
            <a:off x="1015555" y="3706075"/>
            <a:ext cx="2281800" cy="7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Design</a:t>
            </a:r>
            <a:endParaRPr dirty="0"/>
          </a:p>
        </p:txBody>
      </p:sp>
      <p:sp>
        <p:nvSpPr>
          <p:cNvPr id="4552" name="Google Shape;4552;p107"/>
          <p:cNvSpPr/>
          <p:nvPr/>
        </p:nvSpPr>
        <p:spPr>
          <a:xfrm>
            <a:off x="1878717" y="260495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3" name="Google Shape;4553;p107"/>
          <p:cNvSpPr/>
          <p:nvPr/>
        </p:nvSpPr>
        <p:spPr>
          <a:xfrm>
            <a:off x="4294242" y="1991008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4" name="Google Shape;4554;p107"/>
          <p:cNvSpPr/>
          <p:nvPr/>
        </p:nvSpPr>
        <p:spPr>
          <a:xfrm>
            <a:off x="6709767" y="1391094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5" name="Google Shape;4555;p107"/>
          <p:cNvGrpSpPr/>
          <p:nvPr/>
        </p:nvGrpSpPr>
        <p:grpSpPr>
          <a:xfrm>
            <a:off x="4401910" y="2104364"/>
            <a:ext cx="340168" cy="340168"/>
            <a:chOff x="2676100" y="832575"/>
            <a:chExt cx="483125" cy="483125"/>
          </a:xfrm>
        </p:grpSpPr>
        <p:sp>
          <p:nvSpPr>
            <p:cNvPr id="4556" name="Google Shape;4556;p107"/>
            <p:cNvSpPr/>
            <p:nvPr/>
          </p:nvSpPr>
          <p:spPr>
            <a:xfrm>
              <a:off x="2676100" y="83257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0351" y="1132"/>
                  </a:moveTo>
                  <a:lnTo>
                    <a:pt x="10562" y="2008"/>
                  </a:lnTo>
                  <a:cubicBezTo>
                    <a:pt x="10614" y="2226"/>
                    <a:pt x="10789" y="2392"/>
                    <a:pt x="11009" y="2434"/>
                  </a:cubicBezTo>
                  <a:cubicBezTo>
                    <a:pt x="12021" y="2618"/>
                    <a:pt x="12981" y="3014"/>
                    <a:pt x="13826" y="3596"/>
                  </a:cubicBezTo>
                  <a:cubicBezTo>
                    <a:pt x="13922" y="3663"/>
                    <a:pt x="14033" y="3696"/>
                    <a:pt x="14146" y="3696"/>
                  </a:cubicBezTo>
                  <a:cubicBezTo>
                    <a:pt x="14247" y="3696"/>
                    <a:pt x="14349" y="3669"/>
                    <a:pt x="14439" y="3614"/>
                  </a:cubicBezTo>
                  <a:lnTo>
                    <a:pt x="15179" y="3171"/>
                  </a:lnTo>
                  <a:lnTo>
                    <a:pt x="16154" y="4146"/>
                  </a:lnTo>
                  <a:lnTo>
                    <a:pt x="15711" y="4889"/>
                  </a:lnTo>
                  <a:cubicBezTo>
                    <a:pt x="15596" y="5079"/>
                    <a:pt x="15602" y="5317"/>
                    <a:pt x="15729" y="5499"/>
                  </a:cubicBezTo>
                  <a:cubicBezTo>
                    <a:pt x="16311" y="6344"/>
                    <a:pt x="16707" y="7304"/>
                    <a:pt x="16891" y="8316"/>
                  </a:cubicBezTo>
                  <a:cubicBezTo>
                    <a:pt x="16933" y="8536"/>
                    <a:pt x="17100" y="8711"/>
                    <a:pt x="17317" y="8763"/>
                  </a:cubicBezTo>
                  <a:lnTo>
                    <a:pt x="18193" y="8974"/>
                  </a:lnTo>
                  <a:lnTo>
                    <a:pt x="18193" y="10351"/>
                  </a:lnTo>
                  <a:lnTo>
                    <a:pt x="17317" y="10562"/>
                  </a:lnTo>
                  <a:cubicBezTo>
                    <a:pt x="17100" y="10614"/>
                    <a:pt x="16933" y="10789"/>
                    <a:pt x="16894" y="11009"/>
                  </a:cubicBezTo>
                  <a:cubicBezTo>
                    <a:pt x="16710" y="12021"/>
                    <a:pt x="16311" y="12981"/>
                    <a:pt x="15729" y="13826"/>
                  </a:cubicBezTo>
                  <a:cubicBezTo>
                    <a:pt x="15605" y="14007"/>
                    <a:pt x="15596" y="14246"/>
                    <a:pt x="15711" y="14436"/>
                  </a:cubicBezTo>
                  <a:lnTo>
                    <a:pt x="16154" y="15179"/>
                  </a:lnTo>
                  <a:lnTo>
                    <a:pt x="15179" y="16154"/>
                  </a:lnTo>
                  <a:lnTo>
                    <a:pt x="14439" y="15710"/>
                  </a:lnTo>
                  <a:cubicBezTo>
                    <a:pt x="14349" y="15656"/>
                    <a:pt x="14247" y="15629"/>
                    <a:pt x="14146" y="15629"/>
                  </a:cubicBezTo>
                  <a:cubicBezTo>
                    <a:pt x="14033" y="15629"/>
                    <a:pt x="13922" y="15662"/>
                    <a:pt x="13826" y="15729"/>
                  </a:cubicBezTo>
                  <a:cubicBezTo>
                    <a:pt x="12981" y="16311"/>
                    <a:pt x="12021" y="16707"/>
                    <a:pt x="11009" y="16891"/>
                  </a:cubicBezTo>
                  <a:cubicBezTo>
                    <a:pt x="10789" y="16933"/>
                    <a:pt x="10614" y="17099"/>
                    <a:pt x="10562" y="17317"/>
                  </a:cubicBezTo>
                  <a:lnTo>
                    <a:pt x="10351" y="18192"/>
                  </a:lnTo>
                  <a:lnTo>
                    <a:pt x="8974" y="18192"/>
                  </a:lnTo>
                  <a:lnTo>
                    <a:pt x="8763" y="17317"/>
                  </a:lnTo>
                  <a:cubicBezTo>
                    <a:pt x="8712" y="17099"/>
                    <a:pt x="8536" y="16933"/>
                    <a:pt x="8316" y="16891"/>
                  </a:cubicBezTo>
                  <a:cubicBezTo>
                    <a:pt x="7304" y="16707"/>
                    <a:pt x="6344" y="16311"/>
                    <a:pt x="5499" y="15729"/>
                  </a:cubicBezTo>
                  <a:cubicBezTo>
                    <a:pt x="5404" y="15662"/>
                    <a:pt x="5293" y="15629"/>
                    <a:pt x="5181" y="15629"/>
                  </a:cubicBezTo>
                  <a:cubicBezTo>
                    <a:pt x="5081" y="15629"/>
                    <a:pt x="4979" y="15656"/>
                    <a:pt x="4889" y="15710"/>
                  </a:cubicBezTo>
                  <a:lnTo>
                    <a:pt x="4146" y="16154"/>
                  </a:lnTo>
                  <a:lnTo>
                    <a:pt x="3171" y="15179"/>
                  </a:lnTo>
                  <a:lnTo>
                    <a:pt x="3615" y="14436"/>
                  </a:lnTo>
                  <a:cubicBezTo>
                    <a:pt x="3729" y="14246"/>
                    <a:pt x="3723" y="14007"/>
                    <a:pt x="3597" y="13826"/>
                  </a:cubicBezTo>
                  <a:cubicBezTo>
                    <a:pt x="3014" y="12981"/>
                    <a:pt x="2618" y="12021"/>
                    <a:pt x="2434" y="11009"/>
                  </a:cubicBezTo>
                  <a:cubicBezTo>
                    <a:pt x="2392" y="10789"/>
                    <a:pt x="2226" y="10614"/>
                    <a:pt x="2011" y="10562"/>
                  </a:cubicBezTo>
                  <a:lnTo>
                    <a:pt x="1133" y="10351"/>
                  </a:lnTo>
                  <a:lnTo>
                    <a:pt x="1133" y="8974"/>
                  </a:lnTo>
                  <a:lnTo>
                    <a:pt x="2008" y="8763"/>
                  </a:lnTo>
                  <a:cubicBezTo>
                    <a:pt x="2226" y="8711"/>
                    <a:pt x="2392" y="8536"/>
                    <a:pt x="2431" y="8316"/>
                  </a:cubicBezTo>
                  <a:cubicBezTo>
                    <a:pt x="2615" y="7304"/>
                    <a:pt x="3014" y="6344"/>
                    <a:pt x="3597" y="5499"/>
                  </a:cubicBezTo>
                  <a:cubicBezTo>
                    <a:pt x="3720" y="5317"/>
                    <a:pt x="3729" y="5079"/>
                    <a:pt x="3615" y="4889"/>
                  </a:cubicBezTo>
                  <a:lnTo>
                    <a:pt x="3171" y="4146"/>
                  </a:lnTo>
                  <a:lnTo>
                    <a:pt x="4146" y="3171"/>
                  </a:lnTo>
                  <a:lnTo>
                    <a:pt x="4889" y="3614"/>
                  </a:lnTo>
                  <a:cubicBezTo>
                    <a:pt x="4979" y="3669"/>
                    <a:pt x="5081" y="3696"/>
                    <a:pt x="5181" y="3696"/>
                  </a:cubicBezTo>
                  <a:cubicBezTo>
                    <a:pt x="5293" y="3696"/>
                    <a:pt x="5404" y="3663"/>
                    <a:pt x="5499" y="3596"/>
                  </a:cubicBezTo>
                  <a:cubicBezTo>
                    <a:pt x="6344" y="3014"/>
                    <a:pt x="7304" y="2618"/>
                    <a:pt x="8316" y="2434"/>
                  </a:cubicBezTo>
                  <a:cubicBezTo>
                    <a:pt x="8536" y="2392"/>
                    <a:pt x="8712" y="2226"/>
                    <a:pt x="8763" y="2008"/>
                  </a:cubicBezTo>
                  <a:lnTo>
                    <a:pt x="8974" y="1132"/>
                  </a:lnTo>
                  <a:close/>
                  <a:moveTo>
                    <a:pt x="8530" y="0"/>
                  </a:moveTo>
                  <a:cubicBezTo>
                    <a:pt x="8268" y="0"/>
                    <a:pt x="8041" y="178"/>
                    <a:pt x="7981" y="432"/>
                  </a:cubicBezTo>
                  <a:lnTo>
                    <a:pt x="7748" y="1392"/>
                  </a:lnTo>
                  <a:cubicBezTo>
                    <a:pt x="6833" y="1604"/>
                    <a:pt x="5961" y="1963"/>
                    <a:pt x="5167" y="2461"/>
                  </a:cubicBezTo>
                  <a:lnTo>
                    <a:pt x="4348" y="1969"/>
                  </a:lnTo>
                  <a:cubicBezTo>
                    <a:pt x="4260" y="1915"/>
                    <a:pt x="4160" y="1889"/>
                    <a:pt x="4061" y="1889"/>
                  </a:cubicBezTo>
                  <a:cubicBezTo>
                    <a:pt x="3913" y="1889"/>
                    <a:pt x="3767" y="1946"/>
                    <a:pt x="3657" y="2056"/>
                  </a:cubicBezTo>
                  <a:lnTo>
                    <a:pt x="2057" y="3657"/>
                  </a:lnTo>
                  <a:cubicBezTo>
                    <a:pt x="1872" y="3841"/>
                    <a:pt x="1839" y="4125"/>
                    <a:pt x="1972" y="4348"/>
                  </a:cubicBezTo>
                  <a:lnTo>
                    <a:pt x="2461" y="5163"/>
                  </a:lnTo>
                  <a:cubicBezTo>
                    <a:pt x="1963" y="5958"/>
                    <a:pt x="1604" y="6830"/>
                    <a:pt x="1395" y="7745"/>
                  </a:cubicBezTo>
                  <a:lnTo>
                    <a:pt x="435" y="7978"/>
                  </a:lnTo>
                  <a:cubicBezTo>
                    <a:pt x="179" y="8041"/>
                    <a:pt x="0" y="8267"/>
                    <a:pt x="0" y="8530"/>
                  </a:cubicBezTo>
                  <a:lnTo>
                    <a:pt x="0" y="10795"/>
                  </a:lnTo>
                  <a:cubicBezTo>
                    <a:pt x="0" y="11057"/>
                    <a:pt x="179" y="11284"/>
                    <a:pt x="432" y="11344"/>
                  </a:cubicBezTo>
                  <a:lnTo>
                    <a:pt x="1392" y="11580"/>
                  </a:lnTo>
                  <a:cubicBezTo>
                    <a:pt x="1604" y="12492"/>
                    <a:pt x="1963" y="13364"/>
                    <a:pt x="2461" y="14158"/>
                  </a:cubicBezTo>
                  <a:lnTo>
                    <a:pt x="1969" y="14977"/>
                  </a:lnTo>
                  <a:cubicBezTo>
                    <a:pt x="1836" y="15200"/>
                    <a:pt x="1872" y="15484"/>
                    <a:pt x="2057" y="15668"/>
                  </a:cubicBezTo>
                  <a:lnTo>
                    <a:pt x="3657" y="17268"/>
                  </a:lnTo>
                  <a:cubicBezTo>
                    <a:pt x="3766" y="17378"/>
                    <a:pt x="3911" y="17435"/>
                    <a:pt x="4057" y="17435"/>
                  </a:cubicBezTo>
                  <a:cubicBezTo>
                    <a:pt x="4157" y="17435"/>
                    <a:pt x="4258" y="17408"/>
                    <a:pt x="4348" y="17353"/>
                  </a:cubicBezTo>
                  <a:lnTo>
                    <a:pt x="5164" y="16864"/>
                  </a:lnTo>
                  <a:cubicBezTo>
                    <a:pt x="5958" y="17362"/>
                    <a:pt x="6830" y="17721"/>
                    <a:pt x="7745" y="17930"/>
                  </a:cubicBezTo>
                  <a:lnTo>
                    <a:pt x="7978" y="18890"/>
                  </a:lnTo>
                  <a:cubicBezTo>
                    <a:pt x="8041" y="19147"/>
                    <a:pt x="8268" y="19325"/>
                    <a:pt x="8530" y="19325"/>
                  </a:cubicBezTo>
                  <a:lnTo>
                    <a:pt x="10795" y="19325"/>
                  </a:lnTo>
                  <a:cubicBezTo>
                    <a:pt x="11058" y="19325"/>
                    <a:pt x="11284" y="19147"/>
                    <a:pt x="11344" y="18893"/>
                  </a:cubicBezTo>
                  <a:lnTo>
                    <a:pt x="11577" y="17933"/>
                  </a:lnTo>
                  <a:cubicBezTo>
                    <a:pt x="12492" y="17721"/>
                    <a:pt x="13364" y="17362"/>
                    <a:pt x="14159" y="16864"/>
                  </a:cubicBezTo>
                  <a:lnTo>
                    <a:pt x="14977" y="17356"/>
                  </a:lnTo>
                  <a:cubicBezTo>
                    <a:pt x="15066" y="17410"/>
                    <a:pt x="15166" y="17436"/>
                    <a:pt x="15266" y="17436"/>
                  </a:cubicBezTo>
                  <a:cubicBezTo>
                    <a:pt x="15413" y="17436"/>
                    <a:pt x="15559" y="17379"/>
                    <a:pt x="15668" y="17271"/>
                  </a:cubicBezTo>
                  <a:lnTo>
                    <a:pt x="17269" y="15668"/>
                  </a:lnTo>
                  <a:cubicBezTo>
                    <a:pt x="17453" y="15484"/>
                    <a:pt x="17489" y="15200"/>
                    <a:pt x="17353" y="14977"/>
                  </a:cubicBezTo>
                  <a:lnTo>
                    <a:pt x="16864" y="14161"/>
                  </a:lnTo>
                  <a:cubicBezTo>
                    <a:pt x="17362" y="13367"/>
                    <a:pt x="17722" y="12495"/>
                    <a:pt x="17930" y="11580"/>
                  </a:cubicBezTo>
                  <a:lnTo>
                    <a:pt x="18890" y="11347"/>
                  </a:lnTo>
                  <a:cubicBezTo>
                    <a:pt x="19147" y="11284"/>
                    <a:pt x="19325" y="11057"/>
                    <a:pt x="19325" y="10795"/>
                  </a:cubicBezTo>
                  <a:lnTo>
                    <a:pt x="19325" y="8530"/>
                  </a:lnTo>
                  <a:cubicBezTo>
                    <a:pt x="19325" y="8267"/>
                    <a:pt x="19147" y="8041"/>
                    <a:pt x="18893" y="7981"/>
                  </a:cubicBezTo>
                  <a:lnTo>
                    <a:pt x="17933" y="7748"/>
                  </a:lnTo>
                  <a:cubicBezTo>
                    <a:pt x="17722" y="6833"/>
                    <a:pt x="17362" y="5961"/>
                    <a:pt x="16864" y="5166"/>
                  </a:cubicBezTo>
                  <a:lnTo>
                    <a:pt x="17356" y="4348"/>
                  </a:lnTo>
                  <a:cubicBezTo>
                    <a:pt x="17489" y="4128"/>
                    <a:pt x="17453" y="3841"/>
                    <a:pt x="17272" y="3657"/>
                  </a:cubicBezTo>
                  <a:lnTo>
                    <a:pt x="15668" y="2056"/>
                  </a:lnTo>
                  <a:cubicBezTo>
                    <a:pt x="15559" y="1947"/>
                    <a:pt x="15415" y="1890"/>
                    <a:pt x="15268" y="1890"/>
                  </a:cubicBezTo>
                  <a:cubicBezTo>
                    <a:pt x="15168" y="1890"/>
                    <a:pt x="15068" y="1917"/>
                    <a:pt x="14977" y="1972"/>
                  </a:cubicBezTo>
                  <a:lnTo>
                    <a:pt x="14162" y="2461"/>
                  </a:lnTo>
                  <a:cubicBezTo>
                    <a:pt x="13367" y="1963"/>
                    <a:pt x="12495" y="1604"/>
                    <a:pt x="11580" y="1395"/>
                  </a:cubicBezTo>
                  <a:lnTo>
                    <a:pt x="11347" y="435"/>
                  </a:lnTo>
                  <a:cubicBezTo>
                    <a:pt x="11284" y="178"/>
                    <a:pt x="11058" y="0"/>
                    <a:pt x="10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57" name="Google Shape;4557;p107"/>
            <p:cNvSpPr/>
            <p:nvPr/>
          </p:nvSpPr>
          <p:spPr>
            <a:xfrm>
              <a:off x="2762000" y="918475"/>
              <a:ext cx="311400" cy="311400"/>
            </a:xfrm>
            <a:custGeom>
              <a:avLst/>
              <a:gdLst/>
              <a:ahLst/>
              <a:cxnLst/>
              <a:rect l="l" t="t" r="r" b="b"/>
              <a:pathLst>
                <a:path w="12456" h="12456" extrusionOk="0">
                  <a:moveTo>
                    <a:pt x="6227" y="1133"/>
                  </a:moveTo>
                  <a:cubicBezTo>
                    <a:pt x="9038" y="1133"/>
                    <a:pt x="11323" y="3418"/>
                    <a:pt x="11323" y="6226"/>
                  </a:cubicBezTo>
                  <a:cubicBezTo>
                    <a:pt x="11323" y="9038"/>
                    <a:pt x="9038" y="11323"/>
                    <a:pt x="6227" y="11323"/>
                  </a:cubicBezTo>
                  <a:cubicBezTo>
                    <a:pt x="3419" y="11323"/>
                    <a:pt x="1133" y="9038"/>
                    <a:pt x="1133" y="6226"/>
                  </a:cubicBezTo>
                  <a:cubicBezTo>
                    <a:pt x="1133" y="3418"/>
                    <a:pt x="3419" y="1133"/>
                    <a:pt x="6227" y="1133"/>
                  </a:cubicBezTo>
                  <a:close/>
                  <a:moveTo>
                    <a:pt x="6227" y="0"/>
                  </a:moveTo>
                  <a:cubicBezTo>
                    <a:pt x="2794" y="0"/>
                    <a:pt x="1" y="2793"/>
                    <a:pt x="1" y="6226"/>
                  </a:cubicBezTo>
                  <a:cubicBezTo>
                    <a:pt x="1" y="9663"/>
                    <a:pt x="2794" y="12456"/>
                    <a:pt x="6227" y="12456"/>
                  </a:cubicBezTo>
                  <a:cubicBezTo>
                    <a:pt x="9663" y="12456"/>
                    <a:pt x="12456" y="9663"/>
                    <a:pt x="12456" y="6226"/>
                  </a:cubicBezTo>
                  <a:cubicBezTo>
                    <a:pt x="12456" y="2793"/>
                    <a:pt x="9663" y="0"/>
                    <a:pt x="6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58" name="Google Shape;4558;p107"/>
            <p:cNvSpPr/>
            <p:nvPr/>
          </p:nvSpPr>
          <p:spPr>
            <a:xfrm>
              <a:off x="2810775" y="975075"/>
              <a:ext cx="206025" cy="198150"/>
            </a:xfrm>
            <a:custGeom>
              <a:avLst/>
              <a:gdLst/>
              <a:ahLst/>
              <a:cxnLst/>
              <a:rect l="l" t="t" r="r" b="b"/>
              <a:pathLst>
                <a:path w="8241" h="7926" extrusionOk="0">
                  <a:moveTo>
                    <a:pt x="4275" y="1132"/>
                  </a:moveTo>
                  <a:cubicBezTo>
                    <a:pt x="4640" y="1132"/>
                    <a:pt x="5009" y="1203"/>
                    <a:pt x="5360" y="1348"/>
                  </a:cubicBezTo>
                  <a:cubicBezTo>
                    <a:pt x="6416" y="1785"/>
                    <a:pt x="7108" y="2818"/>
                    <a:pt x="7108" y="3962"/>
                  </a:cubicBezTo>
                  <a:cubicBezTo>
                    <a:pt x="7105" y="5527"/>
                    <a:pt x="5840" y="6792"/>
                    <a:pt x="4276" y="6795"/>
                  </a:cubicBezTo>
                  <a:cubicBezTo>
                    <a:pt x="3131" y="6795"/>
                    <a:pt x="2099" y="6103"/>
                    <a:pt x="1661" y="5046"/>
                  </a:cubicBezTo>
                  <a:cubicBezTo>
                    <a:pt x="1223" y="3987"/>
                    <a:pt x="1465" y="2770"/>
                    <a:pt x="2274" y="1961"/>
                  </a:cubicBezTo>
                  <a:cubicBezTo>
                    <a:pt x="2815" y="1419"/>
                    <a:pt x="3538" y="1132"/>
                    <a:pt x="4275" y="1132"/>
                  </a:cubicBezTo>
                  <a:close/>
                  <a:moveTo>
                    <a:pt x="4276" y="1"/>
                  </a:moveTo>
                  <a:cubicBezTo>
                    <a:pt x="2672" y="1"/>
                    <a:pt x="1229" y="964"/>
                    <a:pt x="613" y="2447"/>
                  </a:cubicBezTo>
                  <a:cubicBezTo>
                    <a:pt x="0" y="3926"/>
                    <a:pt x="341" y="5632"/>
                    <a:pt x="1474" y="6764"/>
                  </a:cubicBezTo>
                  <a:cubicBezTo>
                    <a:pt x="2232" y="7523"/>
                    <a:pt x="3247" y="7926"/>
                    <a:pt x="4279" y="7926"/>
                  </a:cubicBezTo>
                  <a:cubicBezTo>
                    <a:pt x="4789" y="7926"/>
                    <a:pt x="5302" y="7828"/>
                    <a:pt x="5791" y="7625"/>
                  </a:cubicBezTo>
                  <a:cubicBezTo>
                    <a:pt x="7274" y="7009"/>
                    <a:pt x="8240" y="5566"/>
                    <a:pt x="8240" y="3962"/>
                  </a:cubicBezTo>
                  <a:cubicBezTo>
                    <a:pt x="8237" y="1773"/>
                    <a:pt x="6465" y="1"/>
                    <a:pt x="4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559" name="Google Shape;4559;p107"/>
          <p:cNvGrpSpPr/>
          <p:nvPr/>
        </p:nvGrpSpPr>
        <p:grpSpPr>
          <a:xfrm>
            <a:off x="1986174" y="2719639"/>
            <a:ext cx="340608" cy="340168"/>
            <a:chOff x="5053900" y="2021500"/>
            <a:chExt cx="483750" cy="483125"/>
          </a:xfrm>
        </p:grpSpPr>
        <p:sp>
          <p:nvSpPr>
            <p:cNvPr id="4560" name="Google Shape;4560;p107"/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61" name="Google Shape;4561;p107"/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62" name="Google Shape;4562;p107"/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63" name="Google Shape;4563;p107"/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64" name="Google Shape;4564;p107"/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65" name="Google Shape;4565;p107"/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66" name="Google Shape;4566;p107"/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67" name="Google Shape;4567;p107"/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568" name="Google Shape;4568;p107"/>
          <p:cNvGrpSpPr/>
          <p:nvPr/>
        </p:nvGrpSpPr>
        <p:grpSpPr>
          <a:xfrm>
            <a:off x="6801197" y="1504620"/>
            <a:ext cx="351663" cy="333831"/>
            <a:chOff x="6222125" y="2025975"/>
            <a:chExt cx="499450" cy="474125"/>
          </a:xfrm>
        </p:grpSpPr>
        <p:sp>
          <p:nvSpPr>
            <p:cNvPr id="4569" name="Google Shape;4569;p107"/>
            <p:cNvSpPr/>
            <p:nvPr/>
          </p:nvSpPr>
          <p:spPr>
            <a:xfrm>
              <a:off x="6222125" y="2025975"/>
              <a:ext cx="499450" cy="474125"/>
            </a:xfrm>
            <a:custGeom>
              <a:avLst/>
              <a:gdLst/>
              <a:ahLst/>
              <a:cxnLst/>
              <a:rect l="l" t="t" r="r" b="b"/>
              <a:pathLst>
                <a:path w="19978" h="18965" extrusionOk="0">
                  <a:moveTo>
                    <a:pt x="10490" y="1134"/>
                  </a:moveTo>
                  <a:cubicBezTo>
                    <a:pt x="15095" y="1134"/>
                    <a:pt x="18839" y="4878"/>
                    <a:pt x="18839" y="9483"/>
                  </a:cubicBezTo>
                  <a:cubicBezTo>
                    <a:pt x="18839" y="14087"/>
                    <a:pt x="15095" y="17832"/>
                    <a:pt x="10490" y="17832"/>
                  </a:cubicBezTo>
                  <a:cubicBezTo>
                    <a:pt x="5886" y="17832"/>
                    <a:pt x="2142" y="14087"/>
                    <a:pt x="2142" y="9483"/>
                  </a:cubicBezTo>
                  <a:cubicBezTo>
                    <a:pt x="2142" y="4878"/>
                    <a:pt x="5886" y="1134"/>
                    <a:pt x="10490" y="1134"/>
                  </a:cubicBezTo>
                  <a:close/>
                  <a:moveTo>
                    <a:pt x="10488" y="0"/>
                  </a:moveTo>
                  <a:cubicBezTo>
                    <a:pt x="6717" y="0"/>
                    <a:pt x="3222" y="2259"/>
                    <a:pt x="1731" y="5853"/>
                  </a:cubicBezTo>
                  <a:cubicBezTo>
                    <a:pt x="1" y="10032"/>
                    <a:pt x="1462" y="14854"/>
                    <a:pt x="5222" y="17367"/>
                  </a:cubicBezTo>
                  <a:cubicBezTo>
                    <a:pt x="6828" y="18439"/>
                    <a:pt x="8663" y="18964"/>
                    <a:pt x="10487" y="18964"/>
                  </a:cubicBezTo>
                  <a:cubicBezTo>
                    <a:pt x="12934" y="18964"/>
                    <a:pt x="15362" y="18020"/>
                    <a:pt x="17194" y="16186"/>
                  </a:cubicBezTo>
                  <a:cubicBezTo>
                    <a:pt x="18978" y="14414"/>
                    <a:pt x="19978" y="11998"/>
                    <a:pt x="19972" y="9483"/>
                  </a:cubicBezTo>
                  <a:cubicBezTo>
                    <a:pt x="19972" y="4960"/>
                    <a:pt x="16777" y="1065"/>
                    <a:pt x="12341" y="183"/>
                  </a:cubicBezTo>
                  <a:cubicBezTo>
                    <a:pt x="11721" y="60"/>
                    <a:pt x="11101" y="0"/>
                    <a:pt x="10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70" name="Google Shape;4570;p107"/>
            <p:cNvSpPr/>
            <p:nvPr/>
          </p:nvSpPr>
          <p:spPr>
            <a:xfrm>
              <a:off x="6309175" y="2087825"/>
              <a:ext cx="350425" cy="350425"/>
            </a:xfrm>
            <a:custGeom>
              <a:avLst/>
              <a:gdLst/>
              <a:ahLst/>
              <a:cxnLst/>
              <a:rect l="l" t="t" r="r" b="b"/>
              <a:pathLst>
                <a:path w="14017" h="14017" extrusionOk="0">
                  <a:moveTo>
                    <a:pt x="7008" y="1133"/>
                  </a:moveTo>
                  <a:cubicBezTo>
                    <a:pt x="10248" y="1133"/>
                    <a:pt x="12884" y="3769"/>
                    <a:pt x="12884" y="7009"/>
                  </a:cubicBezTo>
                  <a:cubicBezTo>
                    <a:pt x="12884" y="10249"/>
                    <a:pt x="10248" y="12885"/>
                    <a:pt x="7008" y="12885"/>
                  </a:cubicBezTo>
                  <a:cubicBezTo>
                    <a:pt x="3769" y="12885"/>
                    <a:pt x="1133" y="10249"/>
                    <a:pt x="1133" y="7009"/>
                  </a:cubicBezTo>
                  <a:cubicBezTo>
                    <a:pt x="1133" y="3769"/>
                    <a:pt x="3769" y="1133"/>
                    <a:pt x="7008" y="1133"/>
                  </a:cubicBezTo>
                  <a:close/>
                  <a:moveTo>
                    <a:pt x="7008" y="1"/>
                  </a:moveTo>
                  <a:cubicBezTo>
                    <a:pt x="3144" y="1"/>
                    <a:pt x="0" y="3144"/>
                    <a:pt x="0" y="7009"/>
                  </a:cubicBezTo>
                  <a:cubicBezTo>
                    <a:pt x="0" y="10874"/>
                    <a:pt x="3144" y="14017"/>
                    <a:pt x="7008" y="14017"/>
                  </a:cubicBezTo>
                  <a:cubicBezTo>
                    <a:pt x="10873" y="14017"/>
                    <a:pt x="14017" y="10874"/>
                    <a:pt x="14017" y="7009"/>
                  </a:cubicBezTo>
                  <a:cubicBezTo>
                    <a:pt x="14017" y="3144"/>
                    <a:pt x="10873" y="1"/>
                    <a:pt x="7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71" name="Google Shape;4571;p107"/>
            <p:cNvSpPr/>
            <p:nvPr/>
          </p:nvSpPr>
          <p:spPr>
            <a:xfrm>
              <a:off x="6431600" y="2142250"/>
              <a:ext cx="105575" cy="241575"/>
            </a:xfrm>
            <a:custGeom>
              <a:avLst/>
              <a:gdLst/>
              <a:ahLst/>
              <a:cxnLst/>
              <a:rect l="l" t="t" r="r" b="b"/>
              <a:pathLst>
                <a:path w="4223" h="9663" extrusionOk="0">
                  <a:moveTo>
                    <a:pt x="2111" y="1"/>
                  </a:moveTo>
                  <a:cubicBezTo>
                    <a:pt x="1797" y="1"/>
                    <a:pt x="1547" y="254"/>
                    <a:pt x="1547" y="568"/>
                  </a:cubicBezTo>
                  <a:lnTo>
                    <a:pt x="1547" y="1504"/>
                  </a:lnTo>
                  <a:cubicBezTo>
                    <a:pt x="599" y="1785"/>
                    <a:pt x="1" y="2718"/>
                    <a:pt x="143" y="3697"/>
                  </a:cubicBezTo>
                  <a:cubicBezTo>
                    <a:pt x="285" y="4675"/>
                    <a:pt x="1124" y="5399"/>
                    <a:pt x="2111" y="5399"/>
                  </a:cubicBezTo>
                  <a:cubicBezTo>
                    <a:pt x="2872" y="5399"/>
                    <a:pt x="3256" y="6320"/>
                    <a:pt x="2715" y="6858"/>
                  </a:cubicBezTo>
                  <a:cubicBezTo>
                    <a:pt x="2542" y="7033"/>
                    <a:pt x="2328" y="7111"/>
                    <a:pt x="2118" y="7111"/>
                  </a:cubicBezTo>
                  <a:cubicBezTo>
                    <a:pt x="1679" y="7111"/>
                    <a:pt x="1257" y="6769"/>
                    <a:pt x="1257" y="6254"/>
                  </a:cubicBezTo>
                  <a:cubicBezTo>
                    <a:pt x="1257" y="5940"/>
                    <a:pt x="1003" y="5686"/>
                    <a:pt x="689" y="5686"/>
                  </a:cubicBezTo>
                  <a:cubicBezTo>
                    <a:pt x="378" y="5686"/>
                    <a:pt x="125" y="5940"/>
                    <a:pt x="125" y="6254"/>
                  </a:cubicBezTo>
                  <a:cubicBezTo>
                    <a:pt x="125" y="7133"/>
                    <a:pt x="701" y="7909"/>
                    <a:pt x="1547" y="8159"/>
                  </a:cubicBezTo>
                  <a:lnTo>
                    <a:pt x="1547" y="9098"/>
                  </a:lnTo>
                  <a:cubicBezTo>
                    <a:pt x="1547" y="9409"/>
                    <a:pt x="1797" y="9663"/>
                    <a:pt x="2111" y="9663"/>
                  </a:cubicBezTo>
                  <a:cubicBezTo>
                    <a:pt x="2425" y="9663"/>
                    <a:pt x="2679" y="9409"/>
                    <a:pt x="2679" y="9098"/>
                  </a:cubicBezTo>
                  <a:lnTo>
                    <a:pt x="2679" y="8159"/>
                  </a:lnTo>
                  <a:cubicBezTo>
                    <a:pt x="3624" y="7878"/>
                    <a:pt x="4222" y="6945"/>
                    <a:pt x="4080" y="5967"/>
                  </a:cubicBezTo>
                  <a:cubicBezTo>
                    <a:pt x="3939" y="4991"/>
                    <a:pt x="3102" y="4267"/>
                    <a:pt x="2118" y="4267"/>
                  </a:cubicBezTo>
                  <a:cubicBezTo>
                    <a:pt x="2116" y="4267"/>
                    <a:pt x="2114" y="4267"/>
                    <a:pt x="2111" y="4267"/>
                  </a:cubicBezTo>
                  <a:cubicBezTo>
                    <a:pt x="2106" y="4267"/>
                    <a:pt x="2100" y="4267"/>
                    <a:pt x="2095" y="4267"/>
                  </a:cubicBezTo>
                  <a:cubicBezTo>
                    <a:pt x="1622" y="4267"/>
                    <a:pt x="1239" y="3884"/>
                    <a:pt x="1239" y="3410"/>
                  </a:cubicBezTo>
                  <a:cubicBezTo>
                    <a:pt x="1239" y="2935"/>
                    <a:pt x="1622" y="2555"/>
                    <a:pt x="2095" y="2555"/>
                  </a:cubicBezTo>
                  <a:cubicBezTo>
                    <a:pt x="2100" y="2555"/>
                    <a:pt x="2106" y="2555"/>
                    <a:pt x="2111" y="2555"/>
                  </a:cubicBezTo>
                  <a:cubicBezTo>
                    <a:pt x="2582" y="2555"/>
                    <a:pt x="2966" y="2939"/>
                    <a:pt x="2966" y="3410"/>
                  </a:cubicBezTo>
                  <a:cubicBezTo>
                    <a:pt x="2966" y="3724"/>
                    <a:pt x="3220" y="3977"/>
                    <a:pt x="3534" y="3977"/>
                  </a:cubicBezTo>
                  <a:cubicBezTo>
                    <a:pt x="3845" y="3977"/>
                    <a:pt x="4098" y="3724"/>
                    <a:pt x="4098" y="3410"/>
                  </a:cubicBezTo>
                  <a:cubicBezTo>
                    <a:pt x="4098" y="2531"/>
                    <a:pt x="3522" y="1755"/>
                    <a:pt x="2679" y="1504"/>
                  </a:cubicBezTo>
                  <a:lnTo>
                    <a:pt x="2679" y="568"/>
                  </a:lnTo>
                  <a:cubicBezTo>
                    <a:pt x="2679" y="254"/>
                    <a:pt x="2425" y="1"/>
                    <a:pt x="2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572" name="Google Shape;4572;p107"/>
          <p:cNvGrpSpPr/>
          <p:nvPr/>
        </p:nvGrpSpPr>
        <p:grpSpPr>
          <a:xfrm flipH="1">
            <a:off x="9148986" y="905775"/>
            <a:ext cx="357454" cy="956304"/>
            <a:chOff x="357713" y="600975"/>
            <a:chExt cx="357454" cy="956304"/>
          </a:xfrm>
        </p:grpSpPr>
        <p:sp>
          <p:nvSpPr>
            <p:cNvPr id="4573" name="Google Shape;4573;p10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10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10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10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7" name="Google Shape;4577;p107"/>
          <p:cNvGrpSpPr/>
          <p:nvPr/>
        </p:nvGrpSpPr>
        <p:grpSpPr>
          <a:xfrm>
            <a:off x="2184488" y="1690446"/>
            <a:ext cx="793256" cy="182899"/>
            <a:chOff x="2685575" y="2835950"/>
            <a:chExt cx="433000" cy="99825"/>
          </a:xfrm>
        </p:grpSpPr>
        <p:sp>
          <p:nvSpPr>
            <p:cNvPr id="4578" name="Google Shape;4578;p107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107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107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107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2" name="Google Shape;4582;p107"/>
          <p:cNvGrpSpPr/>
          <p:nvPr/>
        </p:nvGrpSpPr>
        <p:grpSpPr>
          <a:xfrm flipH="1">
            <a:off x="5474263" y="-1003403"/>
            <a:ext cx="2019176" cy="2019176"/>
            <a:chOff x="1943325" y="-220375"/>
            <a:chExt cx="1298672" cy="1298672"/>
          </a:xfrm>
        </p:grpSpPr>
        <p:sp>
          <p:nvSpPr>
            <p:cNvPr id="4583" name="Google Shape;4583;p10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10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10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10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10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10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10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10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10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10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10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10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10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10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10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10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10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10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10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10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10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10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10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10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10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10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10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10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10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10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10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10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10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10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10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10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10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10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10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10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10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10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10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10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10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10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10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10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1" name="Google Shape;4631;p107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2" name="Google Shape;4632;p107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3" name="Google Shape;4633;p107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4" name="Google Shape;4634;p107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5" name="Google Shape;4635;p107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6" name="Google Shape;4636;p107"/>
          <p:cNvSpPr/>
          <p:nvPr/>
        </p:nvSpPr>
        <p:spPr>
          <a:xfrm flipH="1">
            <a:off x="6597336" y="362286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45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4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4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4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4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4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4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/>
                                        <p:tgtEl>
                                          <p:spTgt spid="4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4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6" name="Google Shape;3526;p86"/>
          <p:cNvGrpSpPr/>
          <p:nvPr/>
        </p:nvGrpSpPr>
        <p:grpSpPr>
          <a:xfrm>
            <a:off x="2290890" y="573334"/>
            <a:ext cx="1965289" cy="517060"/>
            <a:chOff x="3539975" y="3523525"/>
            <a:chExt cx="745925" cy="196250"/>
          </a:xfrm>
        </p:grpSpPr>
        <p:sp>
          <p:nvSpPr>
            <p:cNvPr id="3527" name="Google Shape;3527;p8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8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8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8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8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8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8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8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8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8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8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8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8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8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8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8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3" name="Google Shape;3543;p86"/>
          <p:cNvSpPr txBox="1">
            <a:spLocks noGrp="1"/>
          </p:cNvSpPr>
          <p:nvPr>
            <p:ph type="title"/>
          </p:nvPr>
        </p:nvSpPr>
        <p:spPr>
          <a:xfrm>
            <a:off x="1987800" y="1227877"/>
            <a:ext cx="5168400" cy="26154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Demo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3544" name="Google Shape;3544;p86"/>
          <p:cNvCxnSpPr/>
          <p:nvPr/>
        </p:nvCxnSpPr>
        <p:spPr>
          <a:xfrm>
            <a:off x="3340884" y="3654852"/>
            <a:ext cx="2580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45" name="Google Shape;3545;p86"/>
          <p:cNvGrpSpPr/>
          <p:nvPr/>
        </p:nvGrpSpPr>
        <p:grpSpPr>
          <a:xfrm>
            <a:off x="5633458" y="-1519770"/>
            <a:ext cx="2795003" cy="2795003"/>
            <a:chOff x="1943325" y="-220375"/>
            <a:chExt cx="1298672" cy="1298672"/>
          </a:xfrm>
        </p:grpSpPr>
        <p:sp>
          <p:nvSpPr>
            <p:cNvPr id="3546" name="Google Shape;3546;p8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8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8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8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8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8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8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8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8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8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8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8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8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8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8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8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8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8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8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8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8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8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8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8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8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8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8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8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8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8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8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8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8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8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8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8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8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8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8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8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8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8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8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8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8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8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8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8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4" name="Google Shape;3594;p86"/>
          <p:cNvSpPr/>
          <p:nvPr/>
        </p:nvSpPr>
        <p:spPr>
          <a:xfrm rot="10800000" flipH="1">
            <a:off x="873954" y="2003240"/>
            <a:ext cx="639486" cy="129662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95" name="Google Shape;359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6363112" y="2325750"/>
            <a:ext cx="7194375" cy="20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6" name="Google Shape;3596;p86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7" name="Google Shape;3597;p86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8" name="Google Shape;3598;p86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9" name="Google Shape;3599;p86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0" name="Google Shape;3600;p86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765;p64">
            <a:extLst>
              <a:ext uri="{FF2B5EF4-FFF2-40B4-BE49-F238E27FC236}">
                <a16:creationId xmlns:a16="http://schemas.microsoft.com/office/drawing/2014/main" id="{00325DCC-C6FD-EEAC-C05F-4BA52E36F346}"/>
              </a:ext>
            </a:extLst>
          </p:cNvPr>
          <p:cNvSpPr txBox="1">
            <a:spLocks/>
          </p:cNvSpPr>
          <p:nvPr/>
        </p:nvSpPr>
        <p:spPr>
          <a:xfrm>
            <a:off x="5418165" y="1658844"/>
            <a:ext cx="3647400" cy="15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2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" dirty="0"/>
              <a:t>06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35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3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3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dk2"/>
                </a:solidFill>
              </a:rPr>
              <a:t>Future Work</a:t>
            </a:r>
            <a:endParaRPr sz="6000" dirty="0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5" name="Google Shape;2775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17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6" name="Google Shape;3526;p86"/>
          <p:cNvGrpSpPr/>
          <p:nvPr/>
        </p:nvGrpSpPr>
        <p:grpSpPr>
          <a:xfrm>
            <a:off x="2290890" y="573334"/>
            <a:ext cx="1965289" cy="517060"/>
            <a:chOff x="3539975" y="3523525"/>
            <a:chExt cx="745925" cy="196250"/>
          </a:xfrm>
        </p:grpSpPr>
        <p:sp>
          <p:nvSpPr>
            <p:cNvPr id="3527" name="Google Shape;3527;p8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8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8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8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8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8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8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8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8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8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8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8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8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8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8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8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3" name="Google Shape;3543;p86"/>
          <p:cNvSpPr txBox="1">
            <a:spLocks noGrp="1"/>
          </p:cNvSpPr>
          <p:nvPr>
            <p:ph type="title"/>
          </p:nvPr>
        </p:nvSpPr>
        <p:spPr>
          <a:xfrm>
            <a:off x="614135" y="2209506"/>
            <a:ext cx="4333508" cy="998238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72F49A"/>
                </a:solidFill>
              </a:rPr>
              <a:t>PostMan</a:t>
            </a:r>
            <a:endParaRPr dirty="0">
              <a:solidFill>
                <a:srgbClr val="72F49A"/>
              </a:solidFill>
            </a:endParaRPr>
          </a:p>
        </p:txBody>
      </p:sp>
      <p:cxnSp>
        <p:nvCxnSpPr>
          <p:cNvPr id="3544" name="Google Shape;3544;p86"/>
          <p:cNvCxnSpPr/>
          <p:nvPr/>
        </p:nvCxnSpPr>
        <p:spPr>
          <a:xfrm>
            <a:off x="6005234" y="3635819"/>
            <a:ext cx="2580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45" name="Google Shape;3545;p86"/>
          <p:cNvGrpSpPr/>
          <p:nvPr/>
        </p:nvGrpSpPr>
        <p:grpSpPr>
          <a:xfrm>
            <a:off x="5633458" y="-1519770"/>
            <a:ext cx="2795003" cy="2795003"/>
            <a:chOff x="1943325" y="-220375"/>
            <a:chExt cx="1298672" cy="1298672"/>
          </a:xfrm>
        </p:grpSpPr>
        <p:sp>
          <p:nvSpPr>
            <p:cNvPr id="3546" name="Google Shape;3546;p8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8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8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8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8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8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8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8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8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8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8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8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8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8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8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8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8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8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8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8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8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8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8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8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8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8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8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8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8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8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8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8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8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8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8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8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8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8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8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8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8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8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8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8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8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8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8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8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4" name="Google Shape;3594;p86"/>
          <p:cNvSpPr/>
          <p:nvPr/>
        </p:nvSpPr>
        <p:spPr>
          <a:xfrm rot="10800000" flipH="1">
            <a:off x="147445" y="2060314"/>
            <a:ext cx="639486" cy="129662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95" name="Google Shape;359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6363112" y="2337625"/>
            <a:ext cx="7194375" cy="20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6" name="Google Shape;3596;p86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7" name="Google Shape;3597;p86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8" name="Google Shape;3598;p86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9" name="Google Shape;3599;p86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0" name="Google Shape;3600;p86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939D2D11-EE53-6A5E-847B-659F4ED63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515" y="1263252"/>
            <a:ext cx="22987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9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35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3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3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63"/>
          <p:cNvSpPr txBox="1">
            <a:spLocks noGrp="1"/>
          </p:cNvSpPr>
          <p:nvPr>
            <p:ph type="title"/>
          </p:nvPr>
        </p:nvSpPr>
        <p:spPr>
          <a:xfrm>
            <a:off x="1825050" y="1909850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72F49A"/>
                </a:solidFill>
              </a:rPr>
              <a:t>INTRODUCTION</a:t>
            </a:r>
            <a:endParaRPr dirty="0">
              <a:solidFill>
                <a:srgbClr val="72F49A"/>
              </a:solidFill>
            </a:endParaRPr>
          </a:p>
        </p:txBody>
      </p:sp>
      <p:grpSp>
        <p:nvGrpSpPr>
          <p:cNvPr id="2699" name="Google Shape;2699;p63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0" name="Google Shape;2700;p6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8" name="Google Shape;2748;p63"/>
          <p:cNvSpPr/>
          <p:nvPr/>
        </p:nvSpPr>
        <p:spPr>
          <a:xfrm rot="10800000" flipH="1">
            <a:off x="873954" y="2003240"/>
            <a:ext cx="639486" cy="129662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9" name="Google Shape;2749;p63"/>
          <p:cNvGrpSpPr/>
          <p:nvPr/>
        </p:nvGrpSpPr>
        <p:grpSpPr>
          <a:xfrm flipH="1">
            <a:off x="6977175" y="3697061"/>
            <a:ext cx="793256" cy="182899"/>
            <a:chOff x="2685575" y="2835950"/>
            <a:chExt cx="433000" cy="99825"/>
          </a:xfrm>
        </p:grpSpPr>
        <p:sp>
          <p:nvSpPr>
            <p:cNvPr id="2750" name="Google Shape;2750;p6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4" name="Google Shape;2754;p63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5" name="Google Shape;2755;p63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6" name="Google Shape;2756;p63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3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3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9A30F0-B566-09D5-F94B-4CF8D827D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16" y="517853"/>
            <a:ext cx="3492500" cy="321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6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27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2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dk2"/>
                </a:solidFill>
              </a:rPr>
              <a:t>Why This Market</a:t>
            </a:r>
            <a:endParaRPr sz="6000" dirty="0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5" name="Google Shape;2775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64"/>
          <p:cNvSpPr/>
          <p:nvPr/>
        </p:nvSpPr>
        <p:spPr>
          <a:xfrm flipH="1">
            <a:off x="7101062" y="4016547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53;p33">
            <a:extLst>
              <a:ext uri="{FF2B5EF4-FFF2-40B4-BE49-F238E27FC236}">
                <a16:creationId xmlns:a16="http://schemas.microsoft.com/office/drawing/2014/main" id="{20AEE820-07BA-5D37-4D1B-6DB838A0BB75}"/>
              </a:ext>
            </a:extLst>
          </p:cNvPr>
          <p:cNvSpPr txBox="1">
            <a:spLocks/>
          </p:cNvSpPr>
          <p:nvPr/>
        </p:nvSpPr>
        <p:spPr>
          <a:xfrm>
            <a:off x="5386715" y="1791399"/>
            <a:ext cx="2464511" cy="73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ldrich"/>
              <a:buNone/>
              <a:defRPr sz="36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ldrich"/>
              <a:buNone/>
              <a:defRPr sz="36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ldrich"/>
              <a:buNone/>
              <a:defRPr sz="36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ldrich"/>
              <a:buNone/>
              <a:defRPr sz="36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ldrich"/>
              <a:buNone/>
              <a:defRPr sz="36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ldrich"/>
              <a:buNone/>
              <a:defRPr sz="36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ldrich"/>
              <a:buNone/>
              <a:defRPr sz="36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ldrich"/>
              <a:buNone/>
              <a:defRPr sz="36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ldrich"/>
              <a:buNone/>
              <a:defRPr sz="36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algn="l"/>
            <a:r>
              <a:rPr lang="en-US" sz="1800" dirty="0"/>
              <a:t>Market Size Per Year</a:t>
            </a:r>
          </a:p>
        </p:txBody>
      </p:sp>
      <p:sp>
        <p:nvSpPr>
          <p:cNvPr id="7" name="Google Shape;655;p33">
            <a:extLst>
              <a:ext uri="{FF2B5EF4-FFF2-40B4-BE49-F238E27FC236}">
                <a16:creationId xmlns:a16="http://schemas.microsoft.com/office/drawing/2014/main" id="{E5287B13-96F8-37CC-0690-EE044D0AF38F}"/>
              </a:ext>
            </a:extLst>
          </p:cNvPr>
          <p:cNvSpPr txBox="1">
            <a:spLocks/>
          </p:cNvSpPr>
          <p:nvPr/>
        </p:nvSpPr>
        <p:spPr>
          <a:xfrm>
            <a:off x="5386717" y="306840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</a:rPr>
              <a:t>Growth Per Year</a:t>
            </a:r>
          </a:p>
        </p:txBody>
      </p:sp>
      <p:sp>
        <p:nvSpPr>
          <p:cNvPr id="8" name="Google Shape;656;p33">
            <a:extLst>
              <a:ext uri="{FF2B5EF4-FFF2-40B4-BE49-F238E27FC236}">
                <a16:creationId xmlns:a16="http://schemas.microsoft.com/office/drawing/2014/main" id="{896E1295-0D92-950F-416E-87274D053B0C}"/>
              </a:ext>
            </a:extLst>
          </p:cNvPr>
          <p:cNvSpPr txBox="1">
            <a:spLocks/>
          </p:cNvSpPr>
          <p:nvPr/>
        </p:nvSpPr>
        <p:spPr>
          <a:xfrm>
            <a:off x="5386716" y="2143545"/>
            <a:ext cx="1865422" cy="7372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b="1" dirty="0">
                <a:solidFill>
                  <a:srgbClr val="72F49A"/>
                </a:solidFill>
              </a:rPr>
              <a:t>+</a:t>
            </a:r>
            <a:r>
              <a:rPr lang="es" sz="1800" b="1" dirty="0">
                <a:solidFill>
                  <a:srgbClr val="72F49A"/>
                </a:solidFill>
              </a:rPr>
              <a:t>3 Billons</a:t>
            </a:r>
          </a:p>
        </p:txBody>
      </p:sp>
      <p:sp>
        <p:nvSpPr>
          <p:cNvPr id="9" name="Google Shape;657;p33">
            <a:extLst>
              <a:ext uri="{FF2B5EF4-FFF2-40B4-BE49-F238E27FC236}">
                <a16:creationId xmlns:a16="http://schemas.microsoft.com/office/drawing/2014/main" id="{ABDAC9CD-461B-C2B3-BFB4-AEF58A08B50B}"/>
              </a:ext>
            </a:extLst>
          </p:cNvPr>
          <p:cNvSpPr txBox="1">
            <a:spLocks/>
          </p:cNvSpPr>
          <p:nvPr/>
        </p:nvSpPr>
        <p:spPr>
          <a:xfrm>
            <a:off x="5481307" y="298949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1800" dirty="0">
                <a:solidFill>
                  <a:srgbClr val="72F49A"/>
                </a:solidFill>
              </a:rPr>
              <a:t>+10%</a:t>
            </a:r>
          </a:p>
        </p:txBody>
      </p:sp>
      <p:sp>
        <p:nvSpPr>
          <p:cNvPr id="10" name="Google Shape;659;p33">
            <a:extLst>
              <a:ext uri="{FF2B5EF4-FFF2-40B4-BE49-F238E27FC236}">
                <a16:creationId xmlns:a16="http://schemas.microsoft.com/office/drawing/2014/main" id="{0E729810-6A7B-A658-02AE-63ACD640AACF}"/>
              </a:ext>
            </a:extLst>
          </p:cNvPr>
          <p:cNvSpPr txBox="1">
            <a:spLocks/>
          </p:cNvSpPr>
          <p:nvPr/>
        </p:nvSpPr>
        <p:spPr>
          <a:xfrm>
            <a:off x="1819907" y="1501593"/>
            <a:ext cx="2901600" cy="2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2" algn="r"/>
            <a:r>
              <a:rPr lang="en-US" sz="1800" b="1" dirty="0">
                <a:solidFill>
                  <a:srgbClr val="72F49A"/>
                </a:solidFill>
              </a:rPr>
              <a:t>Car Wash Analysis</a:t>
            </a:r>
          </a:p>
        </p:txBody>
      </p:sp>
      <p:pic>
        <p:nvPicPr>
          <p:cNvPr id="11" name="Google Shape;661;p33" title="Gráfico">
            <a:hlinkClick r:id="rId4"/>
            <a:extLst>
              <a:ext uri="{FF2B5EF4-FFF2-40B4-BE49-F238E27FC236}">
                <a16:creationId xmlns:a16="http://schemas.microsoft.com/office/drawing/2014/main" id="{BBCAFF9C-D53A-9F21-6EE8-0E0CFE04622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b="8525"/>
          <a:stretch/>
        </p:blipFill>
        <p:spPr>
          <a:xfrm>
            <a:off x="1618068" y="1747568"/>
            <a:ext cx="3769999" cy="21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3413;p82">
            <a:extLst>
              <a:ext uri="{FF2B5EF4-FFF2-40B4-BE49-F238E27FC236}">
                <a16:creationId xmlns:a16="http://schemas.microsoft.com/office/drawing/2014/main" id="{BAE76D1E-2D6E-C907-57F4-ABFE598785D2}"/>
              </a:ext>
            </a:extLst>
          </p:cNvPr>
          <p:cNvSpPr/>
          <p:nvPr/>
        </p:nvSpPr>
        <p:spPr>
          <a:xfrm flipH="1">
            <a:off x="7357698" y="849923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58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3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3" name="Google Shape;3313;p81"/>
          <p:cNvSpPr txBox="1">
            <a:spLocks noGrp="1"/>
          </p:cNvSpPr>
          <p:nvPr>
            <p:ph type="title"/>
          </p:nvPr>
        </p:nvSpPr>
        <p:spPr>
          <a:xfrm>
            <a:off x="1047271" y="1668584"/>
            <a:ext cx="4509600" cy="1287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Problems </a:t>
            </a:r>
            <a:endParaRPr dirty="0"/>
          </a:p>
        </p:txBody>
      </p:sp>
      <p:sp>
        <p:nvSpPr>
          <p:cNvPr id="3314" name="Google Shape;3314;p81"/>
          <p:cNvSpPr txBox="1">
            <a:spLocks noGrp="1"/>
          </p:cNvSpPr>
          <p:nvPr>
            <p:ph type="title" idx="2"/>
          </p:nvPr>
        </p:nvSpPr>
        <p:spPr>
          <a:xfrm>
            <a:off x="5638521" y="1356584"/>
            <a:ext cx="25752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3316" name="Google Shape;3316;p81"/>
          <p:cNvCxnSpPr/>
          <p:nvPr/>
        </p:nvCxnSpPr>
        <p:spPr>
          <a:xfrm>
            <a:off x="1337971" y="3176040"/>
            <a:ext cx="4218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17" name="Google Shape;3317;p81"/>
          <p:cNvSpPr/>
          <p:nvPr/>
        </p:nvSpPr>
        <p:spPr>
          <a:xfrm rot="10800000" flipH="1">
            <a:off x="354563" y="2397259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8" name="Google Shape;3318;p81"/>
          <p:cNvGrpSpPr/>
          <p:nvPr/>
        </p:nvGrpSpPr>
        <p:grpSpPr>
          <a:xfrm flipH="1">
            <a:off x="5943474" y="3141820"/>
            <a:ext cx="1965289" cy="517060"/>
            <a:chOff x="3539975" y="3523525"/>
            <a:chExt cx="745925" cy="196250"/>
          </a:xfrm>
        </p:grpSpPr>
        <p:sp>
          <p:nvSpPr>
            <p:cNvPr id="3319" name="Google Shape;3319;p8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8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8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8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8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8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8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8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8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8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8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8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8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8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8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8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5" name="Google Shape;3335;p81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6" name="Google Shape;3336;p81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7" name="Google Shape;3337;p81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81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81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1000" fill="hold"/>
                                        <p:tgtEl>
                                          <p:spTgt spid="33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6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Merchant Problems</a:t>
            </a:r>
            <a:endParaRPr dirty="0"/>
          </a:p>
        </p:txBody>
      </p:sp>
      <p:sp>
        <p:nvSpPr>
          <p:cNvPr id="2785" name="Google Shape;2785;p65"/>
          <p:cNvSpPr txBox="1">
            <a:spLocks noGrp="1"/>
          </p:cNvSpPr>
          <p:nvPr>
            <p:ph type="subTitle" idx="1"/>
          </p:nvPr>
        </p:nvSpPr>
        <p:spPr>
          <a:xfrm>
            <a:off x="3272409" y="1182480"/>
            <a:ext cx="327989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/>
              <a:t>Tracking Issues</a:t>
            </a:r>
            <a:endParaRPr dirty="0"/>
          </a:p>
        </p:txBody>
      </p:sp>
      <p:sp>
        <p:nvSpPr>
          <p:cNvPr id="2787" name="Google Shape;2787;p65"/>
          <p:cNvSpPr txBox="1">
            <a:spLocks noGrp="1"/>
          </p:cNvSpPr>
          <p:nvPr>
            <p:ph type="subTitle" idx="3"/>
          </p:nvPr>
        </p:nvSpPr>
        <p:spPr>
          <a:xfrm>
            <a:off x="3245337" y="2238980"/>
            <a:ext cx="4473492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Lack of Business Performance</a:t>
            </a:r>
            <a:endParaRPr dirty="0"/>
          </a:p>
        </p:txBody>
      </p:sp>
      <p:sp>
        <p:nvSpPr>
          <p:cNvPr id="2789" name="Google Shape;2789;p65"/>
          <p:cNvSpPr txBox="1">
            <a:spLocks noGrp="1"/>
          </p:cNvSpPr>
          <p:nvPr>
            <p:ph type="subTitle" idx="5"/>
          </p:nvPr>
        </p:nvSpPr>
        <p:spPr>
          <a:xfrm>
            <a:off x="3245337" y="3290747"/>
            <a:ext cx="3970941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Customer Satisfaction</a:t>
            </a:r>
            <a:endParaRPr dirty="0"/>
          </a:p>
        </p:txBody>
      </p:sp>
      <p:grpSp>
        <p:nvGrpSpPr>
          <p:cNvPr id="2791" name="Google Shape;2791;p65"/>
          <p:cNvGrpSpPr/>
          <p:nvPr/>
        </p:nvGrpSpPr>
        <p:grpSpPr>
          <a:xfrm rot="10800000" flipH="1">
            <a:off x="7350014" y="2136383"/>
            <a:ext cx="793256" cy="182899"/>
            <a:chOff x="2685575" y="2835950"/>
            <a:chExt cx="433000" cy="99825"/>
          </a:xfrm>
        </p:grpSpPr>
        <p:sp>
          <p:nvSpPr>
            <p:cNvPr id="2792" name="Google Shape;2792;p6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6" name="Google Shape;2796;p65"/>
          <p:cNvGrpSpPr/>
          <p:nvPr/>
        </p:nvGrpSpPr>
        <p:grpSpPr>
          <a:xfrm flipH="1">
            <a:off x="6737051" y="-686940"/>
            <a:ext cx="2019176" cy="2019176"/>
            <a:chOff x="1943325" y="-220375"/>
            <a:chExt cx="1298672" cy="1298672"/>
          </a:xfrm>
        </p:grpSpPr>
        <p:sp>
          <p:nvSpPr>
            <p:cNvPr id="2797" name="Google Shape;2797;p65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5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5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5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5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5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5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5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5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5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5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5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5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5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5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5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5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5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5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5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5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65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65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65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65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5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65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65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65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65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65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65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5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5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5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65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65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65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5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5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65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65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5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65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65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65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65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65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5" name="Google Shape;2845;p65"/>
          <p:cNvSpPr/>
          <p:nvPr/>
        </p:nvSpPr>
        <p:spPr>
          <a:xfrm rot="5400000" flipH="1">
            <a:off x="7369961" y="284407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9" name="Google Shape;2849;p65"/>
          <p:cNvGrpSpPr/>
          <p:nvPr/>
        </p:nvGrpSpPr>
        <p:grpSpPr>
          <a:xfrm rot="10800000">
            <a:off x="-2065912" y="3101271"/>
            <a:ext cx="4000413" cy="3175881"/>
            <a:chOff x="5207925" y="-1994879"/>
            <a:chExt cx="4000413" cy="3175881"/>
          </a:xfrm>
        </p:grpSpPr>
        <p:sp>
          <p:nvSpPr>
            <p:cNvPr id="2850" name="Google Shape;2850;p65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5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65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0" name="Google Shape;2860;p6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1" name="Google Shape;2861;p6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2" name="Google Shape;2862;p65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3" name="Google Shape;2863;p65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4" name="Google Shape;2864;p65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617;p60">
            <a:extLst>
              <a:ext uri="{FF2B5EF4-FFF2-40B4-BE49-F238E27FC236}">
                <a16:creationId xmlns:a16="http://schemas.microsoft.com/office/drawing/2014/main" id="{414BF9B4-0DA6-48A3-6189-5CB046223DC6}"/>
              </a:ext>
            </a:extLst>
          </p:cNvPr>
          <p:cNvSpPr/>
          <p:nvPr/>
        </p:nvSpPr>
        <p:spPr>
          <a:xfrm>
            <a:off x="2583801" y="1142477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619;p60">
            <a:extLst>
              <a:ext uri="{FF2B5EF4-FFF2-40B4-BE49-F238E27FC236}">
                <a16:creationId xmlns:a16="http://schemas.microsoft.com/office/drawing/2014/main" id="{970B0A8E-5BA6-99EC-6918-32F0F22590A3}"/>
              </a:ext>
            </a:extLst>
          </p:cNvPr>
          <p:cNvSpPr txBox="1">
            <a:spLocks/>
          </p:cNvSpPr>
          <p:nvPr/>
        </p:nvSpPr>
        <p:spPr>
          <a:xfrm>
            <a:off x="2450709" y="1064270"/>
            <a:ext cx="8217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algn="ctr"/>
            <a:r>
              <a:rPr lang="en">
                <a:solidFill>
                  <a:schemeClr val="dk1"/>
                </a:solidFill>
              </a:rPr>
              <a:t>01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6" name="Google Shape;2612;p60">
            <a:extLst>
              <a:ext uri="{FF2B5EF4-FFF2-40B4-BE49-F238E27FC236}">
                <a16:creationId xmlns:a16="http://schemas.microsoft.com/office/drawing/2014/main" id="{E828EB8C-10F4-D9C1-E415-AD1257E9DF16}"/>
              </a:ext>
            </a:extLst>
          </p:cNvPr>
          <p:cNvSpPr/>
          <p:nvPr/>
        </p:nvSpPr>
        <p:spPr>
          <a:xfrm>
            <a:off x="2604907" y="3206014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615;p60">
            <a:extLst>
              <a:ext uri="{FF2B5EF4-FFF2-40B4-BE49-F238E27FC236}">
                <a16:creationId xmlns:a16="http://schemas.microsoft.com/office/drawing/2014/main" id="{0F20EA07-347E-2CA4-B9AF-C2959906AB41}"/>
              </a:ext>
            </a:extLst>
          </p:cNvPr>
          <p:cNvSpPr/>
          <p:nvPr/>
        </p:nvSpPr>
        <p:spPr>
          <a:xfrm>
            <a:off x="2604907" y="2195868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622;p60">
            <a:extLst>
              <a:ext uri="{FF2B5EF4-FFF2-40B4-BE49-F238E27FC236}">
                <a16:creationId xmlns:a16="http://schemas.microsoft.com/office/drawing/2014/main" id="{7E9C2FE1-D4B0-7E03-E11E-4A7EB53C4C2B}"/>
              </a:ext>
            </a:extLst>
          </p:cNvPr>
          <p:cNvSpPr txBox="1">
            <a:spLocks/>
          </p:cNvSpPr>
          <p:nvPr/>
        </p:nvSpPr>
        <p:spPr>
          <a:xfrm>
            <a:off x="2471815" y="2111191"/>
            <a:ext cx="8217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 algn="ctr"/>
            <a:r>
              <a:rPr lang="en">
                <a:solidFill>
                  <a:schemeClr val="dk1"/>
                </a:solidFill>
              </a:rPr>
              <a:t>02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9" name="Google Shape;2625;p60">
            <a:extLst>
              <a:ext uri="{FF2B5EF4-FFF2-40B4-BE49-F238E27FC236}">
                <a16:creationId xmlns:a16="http://schemas.microsoft.com/office/drawing/2014/main" id="{38AD5152-786C-3A53-0AA4-DDB03E1FD026}"/>
              </a:ext>
            </a:extLst>
          </p:cNvPr>
          <p:cNvSpPr txBox="1">
            <a:spLocks/>
          </p:cNvSpPr>
          <p:nvPr/>
        </p:nvSpPr>
        <p:spPr>
          <a:xfrm>
            <a:off x="2471815" y="3123411"/>
            <a:ext cx="8217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 algn="ctr"/>
            <a:r>
              <a:rPr lang="en" sz="2300" dirty="0">
                <a:solidFill>
                  <a:srgbClr val="0E0E0E"/>
                </a:solidFill>
                <a:latin typeface="Aldrich"/>
                <a:sym typeface="Aldrich"/>
              </a:rPr>
              <a:t>03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4" name="Google Shape;2789;p65">
            <a:extLst>
              <a:ext uri="{FF2B5EF4-FFF2-40B4-BE49-F238E27FC236}">
                <a16:creationId xmlns:a16="http://schemas.microsoft.com/office/drawing/2014/main" id="{698AC6D0-06D9-161F-EE3D-DA067A432108}"/>
              </a:ext>
            </a:extLst>
          </p:cNvPr>
          <p:cNvSpPr txBox="1">
            <a:spLocks/>
          </p:cNvSpPr>
          <p:nvPr/>
        </p:nvSpPr>
        <p:spPr>
          <a:xfrm>
            <a:off x="3284034" y="4366549"/>
            <a:ext cx="3970941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Data About Customer</a:t>
            </a:r>
          </a:p>
        </p:txBody>
      </p:sp>
      <p:sp>
        <p:nvSpPr>
          <p:cNvPr id="5" name="Google Shape;2612;p60">
            <a:extLst>
              <a:ext uri="{FF2B5EF4-FFF2-40B4-BE49-F238E27FC236}">
                <a16:creationId xmlns:a16="http://schemas.microsoft.com/office/drawing/2014/main" id="{8A322102-0EA0-D524-500F-F000BE638B44}"/>
              </a:ext>
            </a:extLst>
          </p:cNvPr>
          <p:cNvSpPr/>
          <p:nvPr/>
        </p:nvSpPr>
        <p:spPr>
          <a:xfrm>
            <a:off x="2643604" y="428181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625;p60">
            <a:extLst>
              <a:ext uri="{FF2B5EF4-FFF2-40B4-BE49-F238E27FC236}">
                <a16:creationId xmlns:a16="http://schemas.microsoft.com/office/drawing/2014/main" id="{24C02A73-33F0-94CD-EFB6-A07815C9DAE8}"/>
              </a:ext>
            </a:extLst>
          </p:cNvPr>
          <p:cNvSpPr txBox="1">
            <a:spLocks/>
          </p:cNvSpPr>
          <p:nvPr/>
        </p:nvSpPr>
        <p:spPr>
          <a:xfrm>
            <a:off x="2510512" y="4199213"/>
            <a:ext cx="8217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 algn="ctr"/>
            <a:r>
              <a:rPr lang="en" sz="2300" dirty="0">
                <a:solidFill>
                  <a:srgbClr val="0E0E0E"/>
                </a:solidFill>
                <a:latin typeface="Aldrich"/>
                <a:sym typeface="Aldrich"/>
              </a:rPr>
              <a:t>04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36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28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6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Problems</a:t>
            </a:r>
            <a:endParaRPr dirty="0"/>
          </a:p>
        </p:txBody>
      </p:sp>
      <p:sp>
        <p:nvSpPr>
          <p:cNvPr id="2785" name="Google Shape;2785;p65"/>
          <p:cNvSpPr txBox="1">
            <a:spLocks noGrp="1"/>
          </p:cNvSpPr>
          <p:nvPr>
            <p:ph type="subTitle" idx="1"/>
          </p:nvPr>
        </p:nvSpPr>
        <p:spPr>
          <a:xfrm>
            <a:off x="3284034" y="1569581"/>
            <a:ext cx="327989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/>
              <a:t>Lack of information</a:t>
            </a:r>
            <a:endParaRPr dirty="0"/>
          </a:p>
        </p:txBody>
      </p:sp>
      <p:sp>
        <p:nvSpPr>
          <p:cNvPr id="2787" name="Google Shape;2787;p65"/>
          <p:cNvSpPr txBox="1">
            <a:spLocks noGrp="1"/>
          </p:cNvSpPr>
          <p:nvPr>
            <p:ph type="subTitle" idx="3"/>
          </p:nvPr>
        </p:nvSpPr>
        <p:spPr>
          <a:xfrm>
            <a:off x="3256962" y="2562448"/>
            <a:ext cx="2918369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Loyalty Program</a:t>
            </a:r>
            <a:endParaRPr dirty="0"/>
          </a:p>
        </p:txBody>
      </p:sp>
      <p:sp>
        <p:nvSpPr>
          <p:cNvPr id="2789" name="Google Shape;2789;p65"/>
          <p:cNvSpPr txBox="1">
            <a:spLocks noGrp="1"/>
          </p:cNvSpPr>
          <p:nvPr>
            <p:ph type="subTitle" idx="5"/>
          </p:nvPr>
        </p:nvSpPr>
        <p:spPr>
          <a:xfrm>
            <a:off x="3256962" y="3677848"/>
            <a:ext cx="3306961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Rating And Review</a:t>
            </a:r>
            <a:endParaRPr dirty="0"/>
          </a:p>
        </p:txBody>
      </p:sp>
      <p:grpSp>
        <p:nvGrpSpPr>
          <p:cNvPr id="2791" name="Google Shape;2791;p65"/>
          <p:cNvGrpSpPr/>
          <p:nvPr/>
        </p:nvGrpSpPr>
        <p:grpSpPr>
          <a:xfrm rot="10800000" flipH="1">
            <a:off x="7350014" y="2136383"/>
            <a:ext cx="793256" cy="182899"/>
            <a:chOff x="2685575" y="2835950"/>
            <a:chExt cx="433000" cy="99825"/>
          </a:xfrm>
        </p:grpSpPr>
        <p:sp>
          <p:nvSpPr>
            <p:cNvPr id="2792" name="Google Shape;2792;p6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6" name="Google Shape;2796;p65"/>
          <p:cNvGrpSpPr/>
          <p:nvPr/>
        </p:nvGrpSpPr>
        <p:grpSpPr>
          <a:xfrm flipH="1">
            <a:off x="6737051" y="-686940"/>
            <a:ext cx="2019176" cy="2019176"/>
            <a:chOff x="1943325" y="-220375"/>
            <a:chExt cx="1298672" cy="1298672"/>
          </a:xfrm>
        </p:grpSpPr>
        <p:sp>
          <p:nvSpPr>
            <p:cNvPr id="2797" name="Google Shape;2797;p65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5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5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5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5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5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5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5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5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5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5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5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5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5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5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5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5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5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5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5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5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65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65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65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65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5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65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65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65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65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65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65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5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5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5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65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65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65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5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5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65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65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5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65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65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65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65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65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5" name="Google Shape;2845;p65"/>
          <p:cNvSpPr/>
          <p:nvPr/>
        </p:nvSpPr>
        <p:spPr>
          <a:xfrm rot="5400000" flipH="1">
            <a:off x="7369961" y="284407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9" name="Google Shape;2849;p65"/>
          <p:cNvGrpSpPr/>
          <p:nvPr/>
        </p:nvGrpSpPr>
        <p:grpSpPr>
          <a:xfrm rot="10800000">
            <a:off x="-2065912" y="3101271"/>
            <a:ext cx="4000413" cy="3175881"/>
            <a:chOff x="5207925" y="-1994879"/>
            <a:chExt cx="4000413" cy="3175881"/>
          </a:xfrm>
        </p:grpSpPr>
        <p:sp>
          <p:nvSpPr>
            <p:cNvPr id="2850" name="Google Shape;2850;p65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5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65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0" name="Google Shape;2860;p6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1" name="Google Shape;2861;p6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2" name="Google Shape;2862;p65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3" name="Google Shape;2863;p65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4" name="Google Shape;2864;p65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617;p60">
            <a:extLst>
              <a:ext uri="{FF2B5EF4-FFF2-40B4-BE49-F238E27FC236}">
                <a16:creationId xmlns:a16="http://schemas.microsoft.com/office/drawing/2014/main" id="{414BF9B4-0DA6-48A3-6189-5CB046223DC6}"/>
              </a:ext>
            </a:extLst>
          </p:cNvPr>
          <p:cNvSpPr/>
          <p:nvPr/>
        </p:nvSpPr>
        <p:spPr>
          <a:xfrm>
            <a:off x="2595426" y="1529578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619;p60">
            <a:extLst>
              <a:ext uri="{FF2B5EF4-FFF2-40B4-BE49-F238E27FC236}">
                <a16:creationId xmlns:a16="http://schemas.microsoft.com/office/drawing/2014/main" id="{970B0A8E-5BA6-99EC-6918-32F0F22590A3}"/>
              </a:ext>
            </a:extLst>
          </p:cNvPr>
          <p:cNvSpPr txBox="1">
            <a:spLocks/>
          </p:cNvSpPr>
          <p:nvPr/>
        </p:nvSpPr>
        <p:spPr>
          <a:xfrm>
            <a:off x="2462334" y="1451371"/>
            <a:ext cx="8217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algn="ctr"/>
            <a:r>
              <a:rPr lang="en">
                <a:solidFill>
                  <a:schemeClr val="dk1"/>
                </a:solidFill>
              </a:rPr>
              <a:t>01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6" name="Google Shape;2612;p60">
            <a:extLst>
              <a:ext uri="{FF2B5EF4-FFF2-40B4-BE49-F238E27FC236}">
                <a16:creationId xmlns:a16="http://schemas.microsoft.com/office/drawing/2014/main" id="{E828EB8C-10F4-D9C1-E415-AD1257E9DF16}"/>
              </a:ext>
            </a:extLst>
          </p:cNvPr>
          <p:cNvSpPr/>
          <p:nvPr/>
        </p:nvSpPr>
        <p:spPr>
          <a:xfrm>
            <a:off x="2616532" y="359311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615;p60">
            <a:extLst>
              <a:ext uri="{FF2B5EF4-FFF2-40B4-BE49-F238E27FC236}">
                <a16:creationId xmlns:a16="http://schemas.microsoft.com/office/drawing/2014/main" id="{0F20EA07-347E-2CA4-B9AF-C2959906AB41}"/>
              </a:ext>
            </a:extLst>
          </p:cNvPr>
          <p:cNvSpPr/>
          <p:nvPr/>
        </p:nvSpPr>
        <p:spPr>
          <a:xfrm>
            <a:off x="2616532" y="258296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622;p60">
            <a:extLst>
              <a:ext uri="{FF2B5EF4-FFF2-40B4-BE49-F238E27FC236}">
                <a16:creationId xmlns:a16="http://schemas.microsoft.com/office/drawing/2014/main" id="{7E9C2FE1-D4B0-7E03-E11E-4A7EB53C4C2B}"/>
              </a:ext>
            </a:extLst>
          </p:cNvPr>
          <p:cNvSpPr txBox="1">
            <a:spLocks/>
          </p:cNvSpPr>
          <p:nvPr/>
        </p:nvSpPr>
        <p:spPr>
          <a:xfrm>
            <a:off x="2483440" y="2498292"/>
            <a:ext cx="8217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 algn="ctr"/>
            <a:r>
              <a:rPr lang="en">
                <a:solidFill>
                  <a:schemeClr val="dk1"/>
                </a:solidFill>
              </a:rPr>
              <a:t>02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9" name="Google Shape;2625;p60">
            <a:extLst>
              <a:ext uri="{FF2B5EF4-FFF2-40B4-BE49-F238E27FC236}">
                <a16:creationId xmlns:a16="http://schemas.microsoft.com/office/drawing/2014/main" id="{38AD5152-786C-3A53-0AA4-DDB03E1FD026}"/>
              </a:ext>
            </a:extLst>
          </p:cNvPr>
          <p:cNvSpPr txBox="1">
            <a:spLocks/>
          </p:cNvSpPr>
          <p:nvPr/>
        </p:nvSpPr>
        <p:spPr>
          <a:xfrm>
            <a:off x="2483440" y="3510512"/>
            <a:ext cx="8217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 algn="ctr"/>
            <a:r>
              <a:rPr lang="en" sz="2300" dirty="0">
                <a:solidFill>
                  <a:srgbClr val="0E0E0E"/>
                </a:solidFill>
                <a:latin typeface="Aldrich"/>
                <a:sym typeface="Aldrich"/>
              </a:rPr>
              <a:t>03</a:t>
            </a:r>
            <a:endParaRPr lang="en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28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3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3" name="Google Shape;3313;p81"/>
          <p:cNvSpPr txBox="1">
            <a:spLocks noGrp="1"/>
          </p:cNvSpPr>
          <p:nvPr>
            <p:ph type="title"/>
          </p:nvPr>
        </p:nvSpPr>
        <p:spPr>
          <a:xfrm>
            <a:off x="1047271" y="1668584"/>
            <a:ext cx="4509600" cy="1287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Solutions </a:t>
            </a:r>
            <a:endParaRPr dirty="0"/>
          </a:p>
        </p:txBody>
      </p:sp>
      <p:sp>
        <p:nvSpPr>
          <p:cNvPr id="3314" name="Google Shape;3314;p81"/>
          <p:cNvSpPr txBox="1">
            <a:spLocks noGrp="1"/>
          </p:cNvSpPr>
          <p:nvPr>
            <p:ph type="title" idx="2"/>
          </p:nvPr>
        </p:nvSpPr>
        <p:spPr>
          <a:xfrm>
            <a:off x="5638521" y="1356584"/>
            <a:ext cx="25752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3316" name="Google Shape;3316;p81"/>
          <p:cNvCxnSpPr/>
          <p:nvPr/>
        </p:nvCxnSpPr>
        <p:spPr>
          <a:xfrm>
            <a:off x="1337971" y="3176040"/>
            <a:ext cx="4218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17" name="Google Shape;3317;p81"/>
          <p:cNvSpPr/>
          <p:nvPr/>
        </p:nvSpPr>
        <p:spPr>
          <a:xfrm rot="10800000" flipH="1">
            <a:off x="354563" y="2397259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8" name="Google Shape;3318;p81"/>
          <p:cNvGrpSpPr/>
          <p:nvPr/>
        </p:nvGrpSpPr>
        <p:grpSpPr>
          <a:xfrm flipH="1">
            <a:off x="5943474" y="3141820"/>
            <a:ext cx="1965289" cy="517060"/>
            <a:chOff x="3539975" y="3523525"/>
            <a:chExt cx="745925" cy="196250"/>
          </a:xfrm>
        </p:grpSpPr>
        <p:sp>
          <p:nvSpPr>
            <p:cNvPr id="3319" name="Google Shape;3319;p8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8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8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8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8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8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8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8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8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8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8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8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8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8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8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8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5" name="Google Shape;3335;p81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6" name="Google Shape;3336;p81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7" name="Google Shape;3337;p81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81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81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45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1000" fill="hold"/>
                                        <p:tgtEl>
                                          <p:spTgt spid="33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3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4" name="Google Shape;3344;p8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Solutions</a:t>
            </a:r>
            <a:endParaRPr dirty="0"/>
          </a:p>
        </p:txBody>
      </p:sp>
      <p:sp>
        <p:nvSpPr>
          <p:cNvPr id="3345" name="Google Shape;3345;p82"/>
          <p:cNvSpPr txBox="1">
            <a:spLocks noGrp="1"/>
          </p:cNvSpPr>
          <p:nvPr>
            <p:ph type="subTitle" idx="1"/>
          </p:nvPr>
        </p:nvSpPr>
        <p:spPr>
          <a:xfrm>
            <a:off x="3358449" y="2462609"/>
            <a:ext cx="264541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Loyalty Program</a:t>
            </a:r>
            <a:endParaRPr dirty="0"/>
          </a:p>
        </p:txBody>
      </p:sp>
      <p:sp>
        <p:nvSpPr>
          <p:cNvPr id="3347" name="Google Shape;3347;p82"/>
          <p:cNvSpPr txBox="1">
            <a:spLocks noGrp="1"/>
          </p:cNvSpPr>
          <p:nvPr>
            <p:ph type="subTitle" idx="3"/>
          </p:nvPr>
        </p:nvSpPr>
        <p:spPr>
          <a:xfrm>
            <a:off x="5977723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Tracking System</a:t>
            </a:r>
            <a:endParaRPr dirty="0"/>
          </a:p>
        </p:txBody>
      </p:sp>
      <p:sp>
        <p:nvSpPr>
          <p:cNvPr id="3349" name="Google Shape;3349;p82"/>
          <p:cNvSpPr txBox="1">
            <a:spLocks noGrp="1"/>
          </p:cNvSpPr>
          <p:nvPr>
            <p:ph type="subTitle" idx="5"/>
          </p:nvPr>
        </p:nvSpPr>
        <p:spPr>
          <a:xfrm>
            <a:off x="739174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Marketplace</a:t>
            </a:r>
            <a:endParaRPr dirty="0"/>
          </a:p>
        </p:txBody>
      </p:sp>
      <p:sp>
        <p:nvSpPr>
          <p:cNvPr id="3351" name="Google Shape;3351;p82"/>
          <p:cNvSpPr/>
          <p:nvPr/>
        </p:nvSpPr>
        <p:spPr>
          <a:xfrm>
            <a:off x="810195" y="186687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2" name="Google Shape;3352;p82"/>
          <p:cNvSpPr/>
          <p:nvPr/>
        </p:nvSpPr>
        <p:spPr>
          <a:xfrm>
            <a:off x="3429470" y="186687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3" name="Google Shape;3353;p82"/>
          <p:cNvSpPr/>
          <p:nvPr/>
        </p:nvSpPr>
        <p:spPr>
          <a:xfrm>
            <a:off x="6048745" y="186687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4" name="Google Shape;3354;p82"/>
          <p:cNvGrpSpPr/>
          <p:nvPr/>
        </p:nvGrpSpPr>
        <p:grpSpPr>
          <a:xfrm flipH="1">
            <a:off x="9148986" y="905775"/>
            <a:ext cx="357454" cy="956304"/>
            <a:chOff x="357713" y="600975"/>
            <a:chExt cx="357454" cy="956304"/>
          </a:xfrm>
        </p:grpSpPr>
        <p:sp>
          <p:nvSpPr>
            <p:cNvPr id="3355" name="Google Shape;3355;p8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8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8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8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9" name="Google Shape;3359;p82"/>
          <p:cNvGrpSpPr/>
          <p:nvPr/>
        </p:nvGrpSpPr>
        <p:grpSpPr>
          <a:xfrm>
            <a:off x="4571988" y="1341371"/>
            <a:ext cx="793256" cy="182899"/>
            <a:chOff x="2685575" y="2835950"/>
            <a:chExt cx="433000" cy="99825"/>
          </a:xfrm>
        </p:grpSpPr>
        <p:sp>
          <p:nvSpPr>
            <p:cNvPr id="3360" name="Google Shape;3360;p8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8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8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8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4" name="Google Shape;3364;p82"/>
          <p:cNvGrpSpPr/>
          <p:nvPr/>
        </p:nvGrpSpPr>
        <p:grpSpPr>
          <a:xfrm flipH="1">
            <a:off x="5599463" y="-1060328"/>
            <a:ext cx="2019176" cy="2019176"/>
            <a:chOff x="1943325" y="-220375"/>
            <a:chExt cx="1298672" cy="1298672"/>
          </a:xfrm>
        </p:grpSpPr>
        <p:sp>
          <p:nvSpPr>
            <p:cNvPr id="3365" name="Google Shape;3365;p8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8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8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8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8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8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8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8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8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8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8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8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8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8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8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8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8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8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8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8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8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8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8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8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8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8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8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8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8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8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8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8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8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8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8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8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8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8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8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8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8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8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8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8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8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8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8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8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3" name="Google Shape;3413;p82"/>
          <p:cNvSpPr/>
          <p:nvPr/>
        </p:nvSpPr>
        <p:spPr>
          <a:xfrm flipH="1">
            <a:off x="7923741" y="74747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14" name="Google Shape;3414;p82"/>
          <p:cNvGrpSpPr/>
          <p:nvPr/>
        </p:nvGrpSpPr>
        <p:grpSpPr>
          <a:xfrm>
            <a:off x="6156409" y="1995865"/>
            <a:ext cx="328117" cy="328057"/>
            <a:chOff x="4534444" y="2479828"/>
            <a:chExt cx="375377" cy="375308"/>
          </a:xfrm>
        </p:grpSpPr>
        <p:sp>
          <p:nvSpPr>
            <p:cNvPr id="3415" name="Google Shape;3415;p82"/>
            <p:cNvSpPr/>
            <p:nvPr/>
          </p:nvSpPr>
          <p:spPr>
            <a:xfrm>
              <a:off x="4534444" y="2479828"/>
              <a:ext cx="375377" cy="375308"/>
            </a:xfrm>
            <a:custGeom>
              <a:avLst/>
              <a:gdLst/>
              <a:ahLst/>
              <a:cxnLst/>
              <a:rect l="l" t="t" r="r" b="b"/>
              <a:pathLst>
                <a:path w="20206" h="20205" extrusionOk="0">
                  <a:moveTo>
                    <a:pt x="2579" y="1188"/>
                  </a:moveTo>
                  <a:lnTo>
                    <a:pt x="2579" y="2585"/>
                  </a:lnTo>
                  <a:lnTo>
                    <a:pt x="1184" y="2585"/>
                  </a:lnTo>
                  <a:lnTo>
                    <a:pt x="1184" y="1188"/>
                  </a:lnTo>
                  <a:close/>
                  <a:moveTo>
                    <a:pt x="16443" y="1188"/>
                  </a:moveTo>
                  <a:lnTo>
                    <a:pt x="16443" y="2585"/>
                  </a:lnTo>
                  <a:lnTo>
                    <a:pt x="3763" y="2585"/>
                  </a:lnTo>
                  <a:lnTo>
                    <a:pt x="3763" y="1188"/>
                  </a:lnTo>
                  <a:close/>
                  <a:moveTo>
                    <a:pt x="19021" y="1188"/>
                  </a:moveTo>
                  <a:lnTo>
                    <a:pt x="19021" y="2585"/>
                  </a:lnTo>
                  <a:lnTo>
                    <a:pt x="17627" y="2585"/>
                  </a:lnTo>
                  <a:lnTo>
                    <a:pt x="17627" y="1188"/>
                  </a:lnTo>
                  <a:close/>
                  <a:moveTo>
                    <a:pt x="2579" y="3771"/>
                  </a:moveTo>
                  <a:lnTo>
                    <a:pt x="2579" y="11282"/>
                  </a:lnTo>
                  <a:lnTo>
                    <a:pt x="1184" y="11282"/>
                  </a:lnTo>
                  <a:lnTo>
                    <a:pt x="1184" y="3771"/>
                  </a:lnTo>
                  <a:close/>
                  <a:moveTo>
                    <a:pt x="16443" y="3771"/>
                  </a:moveTo>
                  <a:lnTo>
                    <a:pt x="16443" y="11282"/>
                  </a:lnTo>
                  <a:lnTo>
                    <a:pt x="12453" y="11282"/>
                  </a:lnTo>
                  <a:lnTo>
                    <a:pt x="9191" y="8571"/>
                  </a:lnTo>
                  <a:lnTo>
                    <a:pt x="9223" y="11282"/>
                  </a:lnTo>
                  <a:lnTo>
                    <a:pt x="3763" y="11282"/>
                  </a:lnTo>
                  <a:lnTo>
                    <a:pt x="3763" y="3771"/>
                  </a:lnTo>
                  <a:close/>
                  <a:moveTo>
                    <a:pt x="19021" y="3772"/>
                  </a:moveTo>
                  <a:lnTo>
                    <a:pt x="19021" y="11282"/>
                  </a:lnTo>
                  <a:lnTo>
                    <a:pt x="17627" y="11282"/>
                  </a:lnTo>
                  <a:lnTo>
                    <a:pt x="17627" y="3772"/>
                  </a:lnTo>
                  <a:close/>
                  <a:moveTo>
                    <a:pt x="2579" y="12469"/>
                  </a:moveTo>
                  <a:lnTo>
                    <a:pt x="2579" y="13866"/>
                  </a:lnTo>
                  <a:lnTo>
                    <a:pt x="1184" y="13866"/>
                  </a:lnTo>
                  <a:lnTo>
                    <a:pt x="1184" y="12469"/>
                  </a:lnTo>
                  <a:close/>
                  <a:moveTo>
                    <a:pt x="9236" y="12469"/>
                  </a:moveTo>
                  <a:lnTo>
                    <a:pt x="9252" y="13866"/>
                  </a:lnTo>
                  <a:lnTo>
                    <a:pt x="3763" y="13866"/>
                  </a:lnTo>
                  <a:lnTo>
                    <a:pt x="3763" y="12469"/>
                  </a:lnTo>
                  <a:close/>
                  <a:moveTo>
                    <a:pt x="16443" y="12469"/>
                  </a:moveTo>
                  <a:lnTo>
                    <a:pt x="16443" y="13866"/>
                  </a:lnTo>
                  <a:lnTo>
                    <a:pt x="15563" y="13866"/>
                  </a:lnTo>
                  <a:lnTo>
                    <a:pt x="13882" y="12469"/>
                  </a:lnTo>
                  <a:close/>
                  <a:moveTo>
                    <a:pt x="19021" y="12469"/>
                  </a:moveTo>
                  <a:lnTo>
                    <a:pt x="19021" y="13866"/>
                  </a:lnTo>
                  <a:lnTo>
                    <a:pt x="17627" y="13866"/>
                  </a:lnTo>
                  <a:lnTo>
                    <a:pt x="17627" y="12469"/>
                  </a:lnTo>
                  <a:close/>
                  <a:moveTo>
                    <a:pt x="10404" y="11119"/>
                  </a:moveTo>
                  <a:lnTo>
                    <a:pt x="14709" y="14698"/>
                  </a:lnTo>
                  <a:lnTo>
                    <a:pt x="13146" y="15445"/>
                  </a:lnTo>
                  <a:lnTo>
                    <a:pt x="14405" y="18089"/>
                  </a:lnTo>
                  <a:lnTo>
                    <a:pt x="13288" y="18623"/>
                  </a:lnTo>
                  <a:lnTo>
                    <a:pt x="12031" y="15981"/>
                  </a:lnTo>
                  <a:lnTo>
                    <a:pt x="10468" y="16727"/>
                  </a:lnTo>
                  <a:lnTo>
                    <a:pt x="10404" y="11119"/>
                  </a:lnTo>
                  <a:close/>
                  <a:moveTo>
                    <a:pt x="0" y="1"/>
                  </a:moveTo>
                  <a:lnTo>
                    <a:pt x="0" y="15053"/>
                  </a:lnTo>
                  <a:lnTo>
                    <a:pt x="9264" y="15053"/>
                  </a:lnTo>
                  <a:lnTo>
                    <a:pt x="9305" y="18598"/>
                  </a:lnTo>
                  <a:lnTo>
                    <a:pt x="11471" y="17562"/>
                  </a:lnTo>
                  <a:lnTo>
                    <a:pt x="12728" y="20204"/>
                  </a:lnTo>
                  <a:lnTo>
                    <a:pt x="15981" y="18649"/>
                  </a:lnTo>
                  <a:lnTo>
                    <a:pt x="14726" y="16006"/>
                  </a:lnTo>
                  <a:lnTo>
                    <a:pt x="16721" y="15053"/>
                  </a:lnTo>
                  <a:lnTo>
                    <a:pt x="20205" y="15053"/>
                  </a:lnTo>
                  <a:lnTo>
                    <a:pt x="20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82"/>
            <p:cNvSpPr/>
            <p:nvPr/>
          </p:nvSpPr>
          <p:spPr>
            <a:xfrm>
              <a:off x="4667180" y="2574263"/>
              <a:ext cx="113267" cy="22067"/>
            </a:xfrm>
            <a:custGeom>
              <a:avLst/>
              <a:gdLst/>
              <a:ahLst/>
              <a:cxnLst/>
              <a:rect l="l" t="t" r="r" b="b"/>
              <a:pathLst>
                <a:path w="6097" h="1188" extrusionOk="0">
                  <a:moveTo>
                    <a:pt x="1" y="0"/>
                  </a:moveTo>
                  <a:lnTo>
                    <a:pt x="1" y="1187"/>
                  </a:lnTo>
                  <a:lnTo>
                    <a:pt x="6097" y="1187"/>
                  </a:lnTo>
                  <a:lnTo>
                    <a:pt x="60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82"/>
            <p:cNvSpPr/>
            <p:nvPr/>
          </p:nvSpPr>
          <p:spPr>
            <a:xfrm>
              <a:off x="4646299" y="2615481"/>
              <a:ext cx="155029" cy="22067"/>
            </a:xfrm>
            <a:custGeom>
              <a:avLst/>
              <a:gdLst/>
              <a:ahLst/>
              <a:cxnLst/>
              <a:rect l="l" t="t" r="r" b="b"/>
              <a:pathLst>
                <a:path w="8345" h="1188" extrusionOk="0">
                  <a:moveTo>
                    <a:pt x="0" y="0"/>
                  </a:moveTo>
                  <a:lnTo>
                    <a:pt x="0" y="1187"/>
                  </a:lnTo>
                  <a:lnTo>
                    <a:pt x="8345" y="1187"/>
                  </a:lnTo>
                  <a:lnTo>
                    <a:pt x="83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8" name="Google Shape;3418;p82"/>
          <p:cNvGrpSpPr/>
          <p:nvPr/>
        </p:nvGrpSpPr>
        <p:grpSpPr>
          <a:xfrm>
            <a:off x="3537134" y="1987855"/>
            <a:ext cx="328085" cy="328057"/>
            <a:chOff x="2477933" y="3080134"/>
            <a:chExt cx="375340" cy="375308"/>
          </a:xfrm>
        </p:grpSpPr>
        <p:sp>
          <p:nvSpPr>
            <p:cNvPr id="3419" name="Google Shape;3419;p82"/>
            <p:cNvSpPr/>
            <p:nvPr/>
          </p:nvSpPr>
          <p:spPr>
            <a:xfrm>
              <a:off x="2716487" y="3155233"/>
              <a:ext cx="75685" cy="111097"/>
            </a:xfrm>
            <a:custGeom>
              <a:avLst/>
              <a:gdLst/>
              <a:ahLst/>
              <a:cxnLst/>
              <a:rect l="l" t="t" r="r" b="b"/>
              <a:pathLst>
                <a:path w="4074" h="5981" extrusionOk="0">
                  <a:moveTo>
                    <a:pt x="2037" y="1165"/>
                  </a:moveTo>
                  <a:cubicBezTo>
                    <a:pt x="2508" y="1165"/>
                    <a:pt x="2890" y="1546"/>
                    <a:pt x="2890" y="2018"/>
                  </a:cubicBezTo>
                  <a:lnTo>
                    <a:pt x="2890" y="2908"/>
                  </a:lnTo>
                  <a:lnTo>
                    <a:pt x="1185" y="2908"/>
                  </a:lnTo>
                  <a:lnTo>
                    <a:pt x="1185" y="2018"/>
                  </a:lnTo>
                  <a:cubicBezTo>
                    <a:pt x="1186" y="1548"/>
                    <a:pt x="1567" y="1165"/>
                    <a:pt x="2037" y="1165"/>
                  </a:cubicBezTo>
                  <a:close/>
                  <a:moveTo>
                    <a:pt x="2037" y="1"/>
                  </a:moveTo>
                  <a:cubicBezTo>
                    <a:pt x="920" y="1"/>
                    <a:pt x="11" y="901"/>
                    <a:pt x="1" y="2018"/>
                  </a:cubicBezTo>
                  <a:lnTo>
                    <a:pt x="1" y="5980"/>
                  </a:lnTo>
                  <a:lnTo>
                    <a:pt x="1185" y="5980"/>
                  </a:lnTo>
                  <a:lnTo>
                    <a:pt x="1185" y="4093"/>
                  </a:lnTo>
                  <a:lnTo>
                    <a:pt x="2890" y="4093"/>
                  </a:lnTo>
                  <a:lnTo>
                    <a:pt x="2890" y="5980"/>
                  </a:lnTo>
                  <a:lnTo>
                    <a:pt x="4074" y="5980"/>
                  </a:lnTo>
                  <a:lnTo>
                    <a:pt x="4074" y="2018"/>
                  </a:lnTo>
                  <a:cubicBezTo>
                    <a:pt x="4063" y="901"/>
                    <a:pt x="3154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82"/>
            <p:cNvSpPr/>
            <p:nvPr/>
          </p:nvSpPr>
          <p:spPr>
            <a:xfrm>
              <a:off x="2536508" y="3154880"/>
              <a:ext cx="91773" cy="112193"/>
            </a:xfrm>
            <a:custGeom>
              <a:avLst/>
              <a:gdLst/>
              <a:ahLst/>
              <a:cxnLst/>
              <a:rect l="l" t="t" r="r" b="b"/>
              <a:pathLst>
                <a:path w="4940" h="6040" extrusionOk="0">
                  <a:moveTo>
                    <a:pt x="2037" y="1186"/>
                  </a:moveTo>
                  <a:cubicBezTo>
                    <a:pt x="2507" y="1186"/>
                    <a:pt x="2890" y="1567"/>
                    <a:pt x="2890" y="2038"/>
                  </a:cubicBezTo>
                  <a:lnTo>
                    <a:pt x="2890" y="4003"/>
                  </a:lnTo>
                  <a:cubicBezTo>
                    <a:pt x="2890" y="4474"/>
                    <a:pt x="2507" y="4856"/>
                    <a:pt x="2037" y="4856"/>
                  </a:cubicBezTo>
                  <a:cubicBezTo>
                    <a:pt x="1565" y="4856"/>
                    <a:pt x="1185" y="4474"/>
                    <a:pt x="1185" y="4003"/>
                  </a:cubicBezTo>
                  <a:lnTo>
                    <a:pt x="1185" y="2038"/>
                  </a:lnTo>
                  <a:cubicBezTo>
                    <a:pt x="1185" y="1567"/>
                    <a:pt x="1565" y="1186"/>
                    <a:pt x="2037" y="1186"/>
                  </a:cubicBezTo>
                  <a:close/>
                  <a:moveTo>
                    <a:pt x="2037" y="0"/>
                  </a:moveTo>
                  <a:cubicBezTo>
                    <a:pt x="913" y="0"/>
                    <a:pt x="1" y="913"/>
                    <a:pt x="1" y="2037"/>
                  </a:cubicBezTo>
                  <a:lnTo>
                    <a:pt x="1" y="4002"/>
                  </a:lnTo>
                  <a:cubicBezTo>
                    <a:pt x="2" y="5126"/>
                    <a:pt x="913" y="6038"/>
                    <a:pt x="2037" y="6040"/>
                  </a:cubicBezTo>
                  <a:cubicBezTo>
                    <a:pt x="2583" y="6040"/>
                    <a:pt x="3108" y="5819"/>
                    <a:pt x="3490" y="5428"/>
                  </a:cubicBezTo>
                  <a:lnTo>
                    <a:pt x="4199" y="5998"/>
                  </a:lnTo>
                  <a:lnTo>
                    <a:pt x="4939" y="5075"/>
                  </a:lnTo>
                  <a:lnTo>
                    <a:pt x="4042" y="4354"/>
                  </a:lnTo>
                  <a:cubicBezTo>
                    <a:pt x="4063" y="4238"/>
                    <a:pt x="4074" y="4120"/>
                    <a:pt x="4074" y="4003"/>
                  </a:cubicBezTo>
                  <a:lnTo>
                    <a:pt x="4074" y="2037"/>
                  </a:lnTo>
                  <a:cubicBezTo>
                    <a:pt x="4074" y="913"/>
                    <a:pt x="3161" y="0"/>
                    <a:pt x="2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82"/>
            <p:cNvSpPr/>
            <p:nvPr/>
          </p:nvSpPr>
          <p:spPr>
            <a:xfrm>
              <a:off x="2477933" y="3080134"/>
              <a:ext cx="375340" cy="375308"/>
            </a:xfrm>
            <a:custGeom>
              <a:avLst/>
              <a:gdLst/>
              <a:ahLst/>
              <a:cxnLst/>
              <a:rect l="l" t="t" r="r" b="b"/>
              <a:pathLst>
                <a:path w="20204" h="20205" extrusionOk="0">
                  <a:moveTo>
                    <a:pt x="9509" y="1183"/>
                  </a:moveTo>
                  <a:lnTo>
                    <a:pt x="9509" y="12668"/>
                  </a:lnTo>
                  <a:lnTo>
                    <a:pt x="1184" y="12668"/>
                  </a:lnTo>
                  <a:lnTo>
                    <a:pt x="1184" y="1183"/>
                  </a:lnTo>
                  <a:close/>
                  <a:moveTo>
                    <a:pt x="19020" y="1183"/>
                  </a:moveTo>
                  <a:lnTo>
                    <a:pt x="19020" y="12668"/>
                  </a:lnTo>
                  <a:lnTo>
                    <a:pt x="10695" y="12668"/>
                  </a:lnTo>
                  <a:lnTo>
                    <a:pt x="10695" y="1183"/>
                  </a:lnTo>
                  <a:close/>
                  <a:moveTo>
                    <a:pt x="19020" y="13852"/>
                  </a:moveTo>
                  <a:lnTo>
                    <a:pt x="19020" y="15667"/>
                  </a:lnTo>
                  <a:lnTo>
                    <a:pt x="1184" y="15667"/>
                  </a:lnTo>
                  <a:lnTo>
                    <a:pt x="1184" y="13852"/>
                  </a:lnTo>
                  <a:close/>
                  <a:moveTo>
                    <a:pt x="11473" y="16851"/>
                  </a:moveTo>
                  <a:lnTo>
                    <a:pt x="11473" y="17562"/>
                  </a:lnTo>
                  <a:cubicBezTo>
                    <a:pt x="11473" y="18080"/>
                    <a:pt x="11625" y="18589"/>
                    <a:pt x="11913" y="19022"/>
                  </a:cubicBezTo>
                  <a:lnTo>
                    <a:pt x="8293" y="19022"/>
                  </a:lnTo>
                  <a:cubicBezTo>
                    <a:pt x="8581" y="18589"/>
                    <a:pt x="8734" y="18081"/>
                    <a:pt x="8734" y="17562"/>
                  </a:cubicBezTo>
                  <a:lnTo>
                    <a:pt x="8734" y="16851"/>
                  </a:lnTo>
                  <a:close/>
                  <a:moveTo>
                    <a:pt x="0" y="1"/>
                  </a:moveTo>
                  <a:lnTo>
                    <a:pt x="0" y="16850"/>
                  </a:lnTo>
                  <a:lnTo>
                    <a:pt x="7549" y="16850"/>
                  </a:lnTo>
                  <a:lnTo>
                    <a:pt x="7549" y="17560"/>
                  </a:lnTo>
                  <a:cubicBezTo>
                    <a:pt x="7548" y="18366"/>
                    <a:pt x="6895" y="19019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2"/>
                  </a:lnTo>
                  <a:lnTo>
                    <a:pt x="14117" y="19022"/>
                  </a:lnTo>
                  <a:cubicBezTo>
                    <a:pt x="13311" y="19020"/>
                    <a:pt x="12657" y="18366"/>
                    <a:pt x="12657" y="17562"/>
                  </a:cubicBezTo>
                  <a:lnTo>
                    <a:pt x="12657" y="16851"/>
                  </a:lnTo>
                  <a:lnTo>
                    <a:pt x="20204" y="16850"/>
                  </a:lnTo>
                  <a:lnTo>
                    <a:pt x="202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2" name="Google Shape;3422;p82"/>
          <p:cNvGrpSpPr/>
          <p:nvPr/>
        </p:nvGrpSpPr>
        <p:grpSpPr>
          <a:xfrm>
            <a:off x="917859" y="1982797"/>
            <a:ext cx="328117" cy="328073"/>
            <a:chOff x="1911245" y="3660176"/>
            <a:chExt cx="375377" cy="375326"/>
          </a:xfrm>
        </p:grpSpPr>
        <p:sp>
          <p:nvSpPr>
            <p:cNvPr id="3423" name="Google Shape;3423;p82"/>
            <p:cNvSpPr/>
            <p:nvPr/>
          </p:nvSpPr>
          <p:spPr>
            <a:xfrm>
              <a:off x="1911245" y="3660176"/>
              <a:ext cx="375377" cy="375326"/>
            </a:xfrm>
            <a:custGeom>
              <a:avLst/>
              <a:gdLst/>
              <a:ahLst/>
              <a:cxnLst/>
              <a:rect l="l" t="t" r="r" b="b"/>
              <a:pathLst>
                <a:path w="20206" h="20206" extrusionOk="0">
                  <a:moveTo>
                    <a:pt x="9511" y="3605"/>
                  </a:moveTo>
                  <a:lnTo>
                    <a:pt x="9511" y="7721"/>
                  </a:lnTo>
                  <a:lnTo>
                    <a:pt x="3679" y="7721"/>
                  </a:lnTo>
                  <a:lnTo>
                    <a:pt x="3679" y="3605"/>
                  </a:lnTo>
                  <a:close/>
                  <a:moveTo>
                    <a:pt x="16525" y="3605"/>
                  </a:moveTo>
                  <a:lnTo>
                    <a:pt x="16527" y="7721"/>
                  </a:lnTo>
                  <a:lnTo>
                    <a:pt x="10693" y="7721"/>
                  </a:lnTo>
                  <a:lnTo>
                    <a:pt x="10693" y="3605"/>
                  </a:lnTo>
                  <a:close/>
                  <a:moveTo>
                    <a:pt x="9511" y="8905"/>
                  </a:moveTo>
                  <a:lnTo>
                    <a:pt x="9511" y="13023"/>
                  </a:lnTo>
                  <a:lnTo>
                    <a:pt x="3679" y="13023"/>
                  </a:lnTo>
                  <a:lnTo>
                    <a:pt x="3679" y="8905"/>
                  </a:lnTo>
                  <a:close/>
                  <a:moveTo>
                    <a:pt x="16527" y="8905"/>
                  </a:moveTo>
                  <a:lnTo>
                    <a:pt x="16527" y="13023"/>
                  </a:lnTo>
                  <a:lnTo>
                    <a:pt x="10693" y="13023"/>
                  </a:lnTo>
                  <a:lnTo>
                    <a:pt x="10695" y="8905"/>
                  </a:lnTo>
                  <a:close/>
                  <a:moveTo>
                    <a:pt x="19021" y="1184"/>
                  </a:moveTo>
                  <a:lnTo>
                    <a:pt x="19021" y="13023"/>
                  </a:lnTo>
                  <a:lnTo>
                    <a:pt x="17711" y="13023"/>
                  </a:lnTo>
                  <a:lnTo>
                    <a:pt x="17711" y="2421"/>
                  </a:lnTo>
                  <a:lnTo>
                    <a:pt x="2495" y="2421"/>
                  </a:lnTo>
                  <a:lnTo>
                    <a:pt x="2495" y="13023"/>
                  </a:lnTo>
                  <a:lnTo>
                    <a:pt x="1184" y="13023"/>
                  </a:lnTo>
                  <a:lnTo>
                    <a:pt x="1184" y="1184"/>
                  </a:lnTo>
                  <a:close/>
                  <a:moveTo>
                    <a:pt x="19021" y="14205"/>
                  </a:moveTo>
                  <a:lnTo>
                    <a:pt x="19021" y="15665"/>
                  </a:lnTo>
                  <a:lnTo>
                    <a:pt x="1184" y="15665"/>
                  </a:lnTo>
                  <a:lnTo>
                    <a:pt x="1184" y="14205"/>
                  </a:lnTo>
                  <a:close/>
                  <a:moveTo>
                    <a:pt x="11473" y="16851"/>
                  </a:moveTo>
                  <a:lnTo>
                    <a:pt x="11473" y="17561"/>
                  </a:lnTo>
                  <a:cubicBezTo>
                    <a:pt x="11473" y="18081"/>
                    <a:pt x="11626" y="18589"/>
                    <a:pt x="11915" y="19021"/>
                  </a:cubicBezTo>
                  <a:lnTo>
                    <a:pt x="11913" y="19020"/>
                  </a:lnTo>
                  <a:lnTo>
                    <a:pt x="8293" y="19020"/>
                  </a:lnTo>
                  <a:cubicBezTo>
                    <a:pt x="8581" y="18589"/>
                    <a:pt x="8734" y="18081"/>
                    <a:pt x="8734" y="17561"/>
                  </a:cubicBezTo>
                  <a:lnTo>
                    <a:pt x="8734" y="16851"/>
                  </a:lnTo>
                  <a:close/>
                  <a:moveTo>
                    <a:pt x="0" y="0"/>
                  </a:moveTo>
                  <a:lnTo>
                    <a:pt x="0" y="16851"/>
                  </a:lnTo>
                  <a:lnTo>
                    <a:pt x="7549" y="16851"/>
                  </a:lnTo>
                  <a:lnTo>
                    <a:pt x="7549" y="17561"/>
                  </a:lnTo>
                  <a:cubicBezTo>
                    <a:pt x="7548" y="18368"/>
                    <a:pt x="6895" y="19020"/>
                    <a:pt x="6089" y="19021"/>
                  </a:cubicBezTo>
                  <a:lnTo>
                    <a:pt x="4261" y="19021"/>
                  </a:lnTo>
                  <a:lnTo>
                    <a:pt x="4261" y="20205"/>
                  </a:lnTo>
                  <a:lnTo>
                    <a:pt x="15943" y="20205"/>
                  </a:lnTo>
                  <a:lnTo>
                    <a:pt x="15943" y="19021"/>
                  </a:lnTo>
                  <a:lnTo>
                    <a:pt x="14115" y="19021"/>
                  </a:lnTo>
                  <a:cubicBezTo>
                    <a:pt x="13309" y="19020"/>
                    <a:pt x="12657" y="18368"/>
                    <a:pt x="12655" y="17561"/>
                  </a:cubicBezTo>
                  <a:lnTo>
                    <a:pt x="12655" y="16851"/>
                  </a:lnTo>
                  <a:lnTo>
                    <a:pt x="20205" y="16851"/>
                  </a:lnTo>
                  <a:lnTo>
                    <a:pt x="202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82"/>
            <p:cNvSpPr/>
            <p:nvPr/>
          </p:nvSpPr>
          <p:spPr>
            <a:xfrm>
              <a:off x="2005191" y="3852279"/>
              <a:ext cx="57423" cy="22011"/>
            </a:xfrm>
            <a:custGeom>
              <a:avLst/>
              <a:gdLst/>
              <a:ahLst/>
              <a:cxnLst/>
              <a:rect l="l" t="t" r="r" b="b"/>
              <a:pathLst>
                <a:path w="3091" h="1185" extrusionOk="0">
                  <a:moveTo>
                    <a:pt x="0" y="1"/>
                  </a:moveTo>
                  <a:lnTo>
                    <a:pt x="0" y="1184"/>
                  </a:lnTo>
                  <a:lnTo>
                    <a:pt x="3091" y="1184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82"/>
            <p:cNvSpPr/>
            <p:nvPr/>
          </p:nvSpPr>
          <p:spPr>
            <a:xfrm>
              <a:off x="2135661" y="3835951"/>
              <a:ext cx="56160" cy="56152"/>
            </a:xfrm>
            <a:custGeom>
              <a:avLst/>
              <a:gdLst/>
              <a:ahLst/>
              <a:cxnLst/>
              <a:rect l="l" t="t" r="r" b="b"/>
              <a:pathLst>
                <a:path w="3023" h="3023" extrusionOk="0">
                  <a:moveTo>
                    <a:pt x="2186" y="0"/>
                  </a:moveTo>
                  <a:lnTo>
                    <a:pt x="0" y="2186"/>
                  </a:lnTo>
                  <a:lnTo>
                    <a:pt x="838" y="3022"/>
                  </a:lnTo>
                  <a:lnTo>
                    <a:pt x="3022" y="83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82"/>
            <p:cNvSpPr/>
            <p:nvPr/>
          </p:nvSpPr>
          <p:spPr>
            <a:xfrm>
              <a:off x="2005191" y="3736724"/>
              <a:ext cx="57460" cy="57415"/>
            </a:xfrm>
            <a:custGeom>
              <a:avLst/>
              <a:gdLst/>
              <a:ahLst/>
              <a:cxnLst/>
              <a:rect l="l" t="t" r="r" b="b"/>
              <a:pathLst>
                <a:path w="3093" h="3091" extrusionOk="0">
                  <a:moveTo>
                    <a:pt x="954" y="0"/>
                  </a:moveTo>
                  <a:lnTo>
                    <a:pt x="954" y="954"/>
                  </a:lnTo>
                  <a:lnTo>
                    <a:pt x="0" y="954"/>
                  </a:lnTo>
                  <a:lnTo>
                    <a:pt x="0" y="2138"/>
                  </a:lnTo>
                  <a:lnTo>
                    <a:pt x="954" y="2138"/>
                  </a:lnTo>
                  <a:lnTo>
                    <a:pt x="954" y="3091"/>
                  </a:lnTo>
                  <a:lnTo>
                    <a:pt x="2138" y="3091"/>
                  </a:lnTo>
                  <a:lnTo>
                    <a:pt x="2138" y="2138"/>
                  </a:lnTo>
                  <a:lnTo>
                    <a:pt x="3092" y="2138"/>
                  </a:lnTo>
                  <a:lnTo>
                    <a:pt x="3092" y="954"/>
                  </a:lnTo>
                  <a:lnTo>
                    <a:pt x="2138" y="954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82"/>
            <p:cNvSpPr/>
            <p:nvPr/>
          </p:nvSpPr>
          <p:spPr>
            <a:xfrm>
              <a:off x="2135717" y="3737355"/>
              <a:ext cx="56160" cy="56152"/>
            </a:xfrm>
            <a:custGeom>
              <a:avLst/>
              <a:gdLst/>
              <a:ahLst/>
              <a:cxnLst/>
              <a:rect l="l" t="t" r="r" b="b"/>
              <a:pathLst>
                <a:path w="3023" h="3023" extrusionOk="0">
                  <a:moveTo>
                    <a:pt x="838" y="0"/>
                  </a:moveTo>
                  <a:lnTo>
                    <a:pt x="0" y="838"/>
                  </a:lnTo>
                  <a:lnTo>
                    <a:pt x="674" y="1511"/>
                  </a:lnTo>
                  <a:lnTo>
                    <a:pt x="0" y="2186"/>
                  </a:lnTo>
                  <a:lnTo>
                    <a:pt x="838" y="3022"/>
                  </a:lnTo>
                  <a:lnTo>
                    <a:pt x="1511" y="2349"/>
                  </a:lnTo>
                  <a:lnTo>
                    <a:pt x="2186" y="3022"/>
                  </a:lnTo>
                  <a:lnTo>
                    <a:pt x="3022" y="2186"/>
                  </a:lnTo>
                  <a:lnTo>
                    <a:pt x="2349" y="1511"/>
                  </a:lnTo>
                  <a:lnTo>
                    <a:pt x="3022" y="838"/>
                  </a:lnTo>
                  <a:lnTo>
                    <a:pt x="2186" y="0"/>
                  </a:lnTo>
                  <a:lnTo>
                    <a:pt x="1511" y="67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8" name="Google Shape;3428;p82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9" name="Google Shape;3429;p82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0" name="Google Shape;3430;p82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1" name="Google Shape;3431;p82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2" name="Google Shape;3432;p82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3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3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3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3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3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3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9" dur="1000" fill="hold"/>
                                        <p:tgtEl>
                                          <p:spTgt spid="34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3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</TotalTime>
  <Words>101</Words>
  <Application>Microsoft Macintosh PowerPoint</Application>
  <PresentationFormat>On-screen Show (16:9)</PresentationFormat>
  <Paragraphs>54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Bai Jamjuree</vt:lpstr>
      <vt:lpstr>Arial</vt:lpstr>
      <vt:lpstr>Aldrich</vt:lpstr>
      <vt:lpstr>Data Science Project Proposal XL by Slidesgo</vt:lpstr>
      <vt:lpstr>PowerPoint Presentation</vt:lpstr>
      <vt:lpstr>INTRODUCTION</vt:lpstr>
      <vt:lpstr>Why This Market</vt:lpstr>
      <vt:lpstr>PowerPoint Presentation</vt:lpstr>
      <vt:lpstr>Problems </vt:lpstr>
      <vt:lpstr>Merchant Problems</vt:lpstr>
      <vt:lpstr>Customer Problems</vt:lpstr>
      <vt:lpstr>Solutions </vt:lpstr>
      <vt:lpstr>Solutions</vt:lpstr>
      <vt:lpstr>Tools</vt:lpstr>
      <vt:lpstr>Tools</vt:lpstr>
      <vt:lpstr>PROJECT STAGES</vt:lpstr>
      <vt:lpstr>Demo</vt:lpstr>
      <vt:lpstr>Future Work</vt:lpstr>
      <vt:lpstr>PostMan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منصة غسلة</dc:title>
  <cp:lastModifiedBy>Hashem Bajabaa</cp:lastModifiedBy>
  <cp:revision>6</cp:revision>
  <dcterms:modified xsi:type="dcterms:W3CDTF">2023-03-03T15:43:42Z</dcterms:modified>
</cp:coreProperties>
</file>