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9" r:id="rId4"/>
    <p:sldId id="330" r:id="rId5"/>
    <p:sldId id="314" r:id="rId6"/>
    <p:sldId id="320" r:id="rId7"/>
    <p:sldId id="316" r:id="rId8"/>
    <p:sldId id="331" r:id="rId9"/>
    <p:sldId id="332" r:id="rId10"/>
    <p:sldId id="319" r:id="rId11"/>
    <p:sldId id="321" r:id="rId12"/>
    <p:sldId id="322" r:id="rId13"/>
    <p:sldId id="333" r:id="rId14"/>
    <p:sldId id="323" r:id="rId15"/>
    <p:sldId id="32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0"/>
    <a:srgbClr val="E2EBDA"/>
    <a:srgbClr val="151515"/>
    <a:srgbClr val="1D537C"/>
    <a:srgbClr val="FFFFFF"/>
    <a:srgbClr val="F2A130"/>
    <a:srgbClr val="EFEFEF"/>
    <a:srgbClr val="EBEBEB"/>
    <a:srgbClr val="49474A"/>
    <a:srgbClr val="08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3025-8E8F-4834-8C04-85DDDC2EE15E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193D-1F70-4C97-8F26-36A8D200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3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0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4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7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7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12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2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8193D-1F70-4C97-8F26-36A8D20076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1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BF08B-00DD-4393-879F-1237413E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23B8F-C6F9-4738-8C97-2D2328FF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EB1AA-FCC3-4A74-B11B-FA674576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85F0F7-2FE9-4799-B492-6D7C9CBE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16FAD-5BC4-4D77-AA3C-FBD60600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761E8-DBB4-4067-A064-B9849118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C9F05-B935-409A-AF70-CC63213E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231EB-A09D-4F0D-B084-A4FF5691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91726-6822-4763-9199-A49619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043A3-8D1A-4DD1-83F2-25AEBD0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B8B8D1-6DB4-46F4-BA7A-28F2F03E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D97F-34C1-48CB-95EE-5E5EF1C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001E-3E8F-42F0-92FA-C0FC32D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BF3-15F6-40D4-A3B3-0A6C6B7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35F84-A6B1-4AFD-9EA6-7C0BCC8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23D27-E746-4A1A-BE2F-F819E16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49A60-4936-4321-B1FF-EF8C8080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B37E-E4FB-439A-941E-7EE0817E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B2D35-8490-4E57-A29D-2FAD5ABF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93C94-A7F2-4B4C-AB75-FE25C1D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1D69-2657-46D2-B8A9-A3680EC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30EBAE-2BBE-47E7-AD82-88DA0AC9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3437F-00AF-4473-9DDA-5A0486E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2003C-7A5E-4892-BCA6-5F8B65E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5236A-4D87-4848-A5BD-580576E3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2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9C95-050C-46B4-8854-DBBB238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01085-0FF2-43BD-8A95-9616340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8F9D3-C9A1-4792-BEA8-81D2ABB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8C345-FF23-4CB7-B751-DF802A4D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1FEF7-951F-4079-AFFC-207D8D4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5131C-A473-4A9E-B9AF-3F6776E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748-E3F3-4C74-83B7-6C502EDC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E5A719-ABE2-4248-8BA8-54786A97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FE61D-73F0-4589-8E1A-FC760A0F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61405B-A1FF-4AF1-A945-29F41C2A3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E693E-DD47-4E42-813E-6F936DEC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F4FB5C-39BD-460C-A6A7-06904E04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B7EDC0-B71F-479F-86AF-7352042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EAE978-D57E-4FBC-8A17-4357808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1F87-B12D-4EED-BA84-50147BD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ED643E-2695-40B7-8AD2-68EE0C97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D163A1-1D28-4C06-9F3A-E07842C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4879F-803F-4247-ADDD-6985179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DB330-28EB-484F-AB87-5F21BD6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F81AE-3647-4A29-9252-59B6DF1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767E3-0B56-43F6-BF94-AA40797B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4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94F9A-497F-4977-9E93-A2E57EAC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5544A-1015-43BB-98E2-72AE4BE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225B7E-CE30-4CCF-A7E6-BA432C8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D04B5-C55D-4445-ADB0-EE94BD7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A8F3BE-6253-4789-ACD4-74D54DD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D55794-27B0-45E3-8CED-C231DD8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A44E-222F-4CD8-968A-9B9A8237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85646-1D27-4014-86EA-A6488D45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15D722-991B-46A6-9E57-8398F87A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5AC8D-12FB-46CB-A4A5-3F248747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88DF6-3506-4096-B65C-551E090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4FEEB-A3A7-47D1-894D-7C9A2466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934-63FD-4AD2-AA77-0141EA12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E77F-F8D8-4D86-9E3B-940DCBAB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2924D-6BFD-4A78-99BD-66448940A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5BF7-E6F2-43E3-83B0-7EA589B5F9DB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7AD77-F473-4BDF-A3F4-78FED4F7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6BBAD-4DAD-487E-B903-1E28293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F7DE-0683-4D98-BF20-E579D99C0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2697F-EE34-456F-834B-10308243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618"/>
          </a:xfrm>
        </p:spPr>
        <p:txBody>
          <a:bodyPr>
            <a:normAutofit/>
          </a:bodyPr>
          <a:lstStyle/>
          <a:p>
            <a:r>
              <a:rPr lang="en-US" sz="4400" b="1" noProof="1"/>
              <a:t>2-dars</a:t>
            </a:r>
          </a:p>
          <a:p>
            <a:r>
              <a:rPr lang="en-US" sz="4400" b="1" noProof="1"/>
              <a:t>Stack va Queue.</a:t>
            </a:r>
          </a:p>
          <a:p>
            <a:r>
              <a:rPr lang="en-US" sz="4400" b="1" noProof="1"/>
              <a:t>Dunder metodlar</a:t>
            </a:r>
          </a:p>
        </p:txBody>
      </p:sp>
      <p:pic>
        <p:nvPicPr>
          <p:cNvPr id="4" name="logoPNG.png" descr="logoPNG.png">
            <a:extLst>
              <a:ext uri="{FF2B5EF4-FFF2-40B4-BE49-F238E27FC236}">
                <a16:creationId xmlns:a16="http://schemas.microsoft.com/office/drawing/2014/main" id="{61D711D9-D19C-4C63-BEC3-1E8435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3" y="633803"/>
            <a:ext cx="7928256" cy="29757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">
            <a:extLst>
              <a:ext uri="{FF2B5EF4-FFF2-40B4-BE49-F238E27FC236}">
                <a16:creationId xmlns:a16="http://schemas.microsoft.com/office/drawing/2014/main" id="{A76A65E3-1B5E-4480-BD49-964168D24BD1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336C90A-BDF3-47C5-AA99-358CBDAC3790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9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7BEFCC-33EA-42F5-9252-7403598C2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09" y="-11686"/>
            <a:ext cx="8913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4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          Dunder metodlar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780645-E4AB-483C-8357-18AE9EEAF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57250"/>
            <a:ext cx="11430000" cy="600075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E61C701-49B6-468A-B5C1-F513338A5B2A}"/>
              </a:ext>
            </a:extLst>
          </p:cNvPr>
          <p:cNvSpPr/>
          <p:nvPr/>
        </p:nvSpPr>
        <p:spPr>
          <a:xfrm>
            <a:off x="6276513" y="4820574"/>
            <a:ext cx="4092606" cy="8167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__add__  orqali 2ta obyektni qo’sha oldik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4C5AAED-D2DE-4764-85E6-F0AD6F294036}"/>
              </a:ext>
            </a:extLst>
          </p:cNvPr>
          <p:cNvCxnSpPr>
            <a:stCxn id="4" idx="1"/>
          </p:cNvCxnSpPr>
          <p:nvPr/>
        </p:nvCxnSpPr>
        <p:spPr>
          <a:xfrm flipH="1">
            <a:off x="3524435" y="5228947"/>
            <a:ext cx="2752078" cy="656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3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          Dunder metodlar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2D7112-964B-40AB-9A36-E871292AB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3" y="883136"/>
            <a:ext cx="10754282" cy="598655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8DB31B5-0469-4E21-82B3-52B940E06206}"/>
              </a:ext>
            </a:extLst>
          </p:cNvPr>
          <p:cNvSpPr/>
          <p:nvPr/>
        </p:nvSpPr>
        <p:spPr>
          <a:xfrm>
            <a:off x="1162975" y="6178858"/>
            <a:ext cx="9694415" cy="133165"/>
          </a:xfrm>
          <a:prstGeom prst="round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C4A78E5-7AAC-41DB-9177-93E459E7645B}"/>
              </a:ext>
            </a:extLst>
          </p:cNvPr>
          <p:cNvSpPr/>
          <p:nvPr/>
        </p:nvSpPr>
        <p:spPr>
          <a:xfrm>
            <a:off x="10750858" y="1704513"/>
            <a:ext cx="106532" cy="4536489"/>
          </a:xfrm>
          <a:prstGeom prst="round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9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258839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Dunder metodlar, “sehrli” emas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FCD474-72BD-4332-8251-75FF4D845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07" y="867545"/>
            <a:ext cx="7320184" cy="5795146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A502065-579F-469D-A229-7E665926D8F5}"/>
              </a:ext>
            </a:extLst>
          </p:cNvPr>
          <p:cNvCxnSpPr/>
          <p:nvPr/>
        </p:nvCxnSpPr>
        <p:spPr>
          <a:xfrm>
            <a:off x="1855433" y="403942"/>
            <a:ext cx="8114190" cy="63874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90CA1BD-481F-4F05-9104-E6525627A215}"/>
              </a:ext>
            </a:extLst>
          </p:cNvPr>
          <p:cNvCxnSpPr/>
          <p:nvPr/>
        </p:nvCxnSpPr>
        <p:spPr>
          <a:xfrm flipH="1">
            <a:off x="2219417" y="403942"/>
            <a:ext cx="7936637" cy="63874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29896A-239E-4400-914B-056C41DF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3" y="-172466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EE329B-68ED-4579-BC41-D06B52AD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57250"/>
            <a:ext cx="11430000" cy="600075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1E80A7E-F9E0-47E9-BAA7-E3DB52160459}"/>
              </a:ext>
            </a:extLst>
          </p:cNvPr>
          <p:cNvSpPr txBox="1">
            <a:spLocks/>
          </p:cNvSpPr>
          <p:nvPr/>
        </p:nvSpPr>
        <p:spPr>
          <a:xfrm>
            <a:off x="806483" y="-20066"/>
            <a:ext cx="10972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noProof="1">
                <a:solidFill>
                  <a:srgbClr val="0070C0"/>
                </a:solidFill>
              </a:rPr>
              <a:t>                          Default qiymat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474BBA5-363B-4B46-B637-3D96860AF470}"/>
              </a:ext>
            </a:extLst>
          </p:cNvPr>
          <p:cNvSpPr/>
          <p:nvPr/>
        </p:nvSpPr>
        <p:spPr>
          <a:xfrm>
            <a:off x="949911" y="6116715"/>
            <a:ext cx="10253708" cy="115409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6BA27C-A685-42D6-959A-0BB8EF0BE725}"/>
              </a:ext>
            </a:extLst>
          </p:cNvPr>
          <p:cNvSpPr/>
          <p:nvPr/>
        </p:nvSpPr>
        <p:spPr>
          <a:xfrm>
            <a:off x="11123720" y="1775534"/>
            <a:ext cx="118369" cy="4456590"/>
          </a:xfrm>
          <a:prstGeom prst="roundRect">
            <a:avLst/>
          </a:prstGeom>
          <a:solidFill>
            <a:srgbClr val="002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FE0391D4-B7A3-4EF2-A26B-B021E978C36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8C4F440-B2A8-4DC6-9E27-192BEEA3F27C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4548CA7-F646-4CD3-92F0-0E71C7EEF7B4}"/>
              </a:ext>
            </a:extLst>
          </p:cNvPr>
          <p:cNvSpPr txBox="1">
            <a:spLocks/>
          </p:cNvSpPr>
          <p:nvPr/>
        </p:nvSpPr>
        <p:spPr>
          <a:xfrm>
            <a:off x="838199" y="-116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0C0"/>
              </a:solidFill>
            </a:endParaRPr>
          </a:p>
          <a:p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8CDCE5-C63B-4149-BDDC-E28147E5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168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F2416E-BEA5-4F8C-AA4C-46FDC670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40" y="-11686"/>
            <a:ext cx="4572000" cy="6869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F35F29-50B5-471B-BF4C-FEC336CB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2" y="1184908"/>
            <a:ext cx="5999827" cy="449987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0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Stack (LIFO) data structure</a:t>
            </a:r>
            <a:endParaRPr lang="en-US" b="1" noProof="1">
              <a:solidFill>
                <a:srgbClr val="0070C0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5B21ABD-9CFF-4B8B-880F-C27B414AE1B6}"/>
              </a:ext>
            </a:extLst>
          </p:cNvPr>
          <p:cNvSpPr/>
          <p:nvPr/>
        </p:nvSpPr>
        <p:spPr>
          <a:xfrm>
            <a:off x="852257" y="6059027"/>
            <a:ext cx="5622798" cy="634737"/>
          </a:xfrm>
          <a:prstGeom prst="roundRect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Last in, first out</a:t>
            </a:r>
          </a:p>
        </p:txBody>
      </p:sp>
    </p:spTree>
    <p:extLst>
      <p:ext uri="{BB962C8B-B14F-4D97-AF65-F5344CB8AC3E}">
        <p14:creationId xmlns:p14="http://schemas.microsoft.com/office/powerpoint/2010/main" val="30004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0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   Stack (LIFO)</a:t>
            </a:r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3C3D3-A477-4F89-8363-7CF49256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85" y="1259935"/>
            <a:ext cx="6667500" cy="4657725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94DB155-EEBE-4430-B421-5DA9FD16EE02}"/>
              </a:ext>
            </a:extLst>
          </p:cNvPr>
          <p:cNvSpPr/>
          <p:nvPr/>
        </p:nvSpPr>
        <p:spPr>
          <a:xfrm>
            <a:off x="1251752" y="1731147"/>
            <a:ext cx="2523755" cy="122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Push – oxiriga element qo’shadi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B1ADF3B-9025-4B6C-BA43-537932A55AE2}"/>
              </a:ext>
            </a:extLst>
          </p:cNvPr>
          <p:cNvSpPr/>
          <p:nvPr/>
        </p:nvSpPr>
        <p:spPr>
          <a:xfrm>
            <a:off x="1250458" y="4209497"/>
            <a:ext cx="2523755" cy="122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Pop – oxiridan element o’chiradi</a:t>
            </a:r>
          </a:p>
        </p:txBody>
      </p:sp>
    </p:spTree>
    <p:extLst>
      <p:ext uri="{BB962C8B-B14F-4D97-AF65-F5344CB8AC3E}">
        <p14:creationId xmlns:p14="http://schemas.microsoft.com/office/powerpoint/2010/main" val="2150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6B63D4AC-583B-40F8-8A2B-774788E098B0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AFCCF7A-27FC-4447-AA17-686E0290988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B0FB867-4D54-4A45-BA24-C5C1386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3" y="-177554"/>
            <a:ext cx="1097206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                        Stack (LIFO)</a:t>
            </a:r>
            <a:endParaRPr lang="en-US" b="1" noProof="1">
              <a:solidFill>
                <a:srgbClr val="0070C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E3B52B-88B7-4695-9FB4-D0BB34151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57250"/>
            <a:ext cx="11430000" cy="6000750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BB7492C-F066-4467-9424-CD41ECDDC789}"/>
              </a:ext>
            </a:extLst>
          </p:cNvPr>
          <p:cNvSpPr/>
          <p:nvPr/>
        </p:nvSpPr>
        <p:spPr>
          <a:xfrm>
            <a:off x="4740675" y="4820575"/>
            <a:ext cx="1870229" cy="36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obyekt oldik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1ED7937-7A0C-4556-B205-AA9DE37F94B6}"/>
              </a:ext>
            </a:extLst>
          </p:cNvPr>
          <p:cNvCxnSpPr>
            <a:stCxn id="7" idx="1"/>
          </p:cNvCxnSpPr>
          <p:nvPr/>
        </p:nvCxnSpPr>
        <p:spPr>
          <a:xfrm flipH="1">
            <a:off x="3320249" y="5002568"/>
            <a:ext cx="1420426" cy="7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363F3F-2B7D-431E-BA30-9FD074084481}"/>
              </a:ext>
            </a:extLst>
          </p:cNvPr>
          <p:cNvSpPr/>
          <p:nvPr/>
        </p:nvSpPr>
        <p:spPr>
          <a:xfrm>
            <a:off x="7075503" y="6199203"/>
            <a:ext cx="2663301" cy="515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3EF9DD9-1A4E-48A8-863F-23E4B4FC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01" y="-129589"/>
            <a:ext cx="10972060" cy="901591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        Queue (FIFO)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DB5703-609A-4937-AD8A-C1CBDBF6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04" y="1515756"/>
            <a:ext cx="4909582" cy="3814802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F5E29E-19E2-4AF5-AFA5-D4B4DFE9D09B}"/>
              </a:ext>
            </a:extLst>
          </p:cNvPr>
          <p:cNvSpPr/>
          <p:nvPr/>
        </p:nvSpPr>
        <p:spPr>
          <a:xfrm>
            <a:off x="3769777" y="5881834"/>
            <a:ext cx="5622798" cy="634737"/>
          </a:xfrm>
          <a:prstGeom prst="roundRect">
            <a:avLst/>
          </a:prstGeom>
          <a:solidFill>
            <a:srgbClr val="F2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First in, first out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DC297B6-2755-4499-8E91-33DE5CB7684E}"/>
              </a:ext>
            </a:extLst>
          </p:cNvPr>
          <p:cNvSpPr/>
          <p:nvPr/>
        </p:nvSpPr>
        <p:spPr>
          <a:xfrm>
            <a:off x="6923980" y="2470005"/>
            <a:ext cx="949911" cy="3571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67E2EEA-7F1F-4444-94C4-AC264BD0177E}"/>
              </a:ext>
            </a:extLst>
          </p:cNvPr>
          <p:cNvSpPr/>
          <p:nvPr/>
        </p:nvSpPr>
        <p:spPr>
          <a:xfrm>
            <a:off x="9917562" y="1411549"/>
            <a:ext cx="727969" cy="4527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DDDBCA-D0F9-4968-BC4E-DC28558B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8" y="1323278"/>
            <a:ext cx="5381729" cy="1494925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BE2DC33-8865-464E-92C9-C4D942A5E7ED}"/>
              </a:ext>
            </a:extLst>
          </p:cNvPr>
          <p:cNvSpPr/>
          <p:nvPr/>
        </p:nvSpPr>
        <p:spPr>
          <a:xfrm>
            <a:off x="843379" y="1347585"/>
            <a:ext cx="1100831" cy="232640"/>
          </a:xfrm>
          <a:prstGeom prst="round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F0C7B68-4CC6-43B2-843B-A4641D315048}"/>
              </a:ext>
            </a:extLst>
          </p:cNvPr>
          <p:cNvSpPr/>
          <p:nvPr/>
        </p:nvSpPr>
        <p:spPr>
          <a:xfrm>
            <a:off x="4705165" y="1347585"/>
            <a:ext cx="1100831" cy="232640"/>
          </a:xfrm>
          <a:prstGeom prst="round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824D42-12CA-4AD8-A2FB-015EFD6DCC53}"/>
              </a:ext>
            </a:extLst>
          </p:cNvPr>
          <p:cNvSpPr/>
          <p:nvPr/>
        </p:nvSpPr>
        <p:spPr>
          <a:xfrm>
            <a:off x="1855433" y="2534474"/>
            <a:ext cx="754602" cy="232640"/>
          </a:xfrm>
          <a:prstGeom prst="round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530A2481-3910-4D7B-A955-860ED7795C8A}"/>
              </a:ext>
            </a:extLst>
          </p:cNvPr>
          <p:cNvSpPr/>
          <p:nvPr/>
        </p:nvSpPr>
        <p:spPr>
          <a:xfrm>
            <a:off x="3862991" y="2534474"/>
            <a:ext cx="691254" cy="232640"/>
          </a:xfrm>
          <a:prstGeom prst="round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343747A-D483-4918-80B5-8A44378B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5" y="170921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        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7C962-7C82-4BCA-955A-6FF8777E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20" y="2233474"/>
            <a:ext cx="6238875" cy="30480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D83D66D-A8E2-490E-8F5C-C25A1529E051}"/>
              </a:ext>
            </a:extLst>
          </p:cNvPr>
          <p:cNvSpPr txBox="1">
            <a:spLocks/>
          </p:cNvSpPr>
          <p:nvPr/>
        </p:nvSpPr>
        <p:spPr>
          <a:xfrm>
            <a:off x="710213" y="143237"/>
            <a:ext cx="10972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noProof="1">
                <a:solidFill>
                  <a:srgbClr val="0070C0"/>
                </a:solidFill>
              </a:rPr>
              <a:t>                        Queue (FIFO)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CCCF527-368B-4526-AA21-554391BF9896}"/>
              </a:ext>
            </a:extLst>
          </p:cNvPr>
          <p:cNvSpPr/>
          <p:nvPr/>
        </p:nvSpPr>
        <p:spPr>
          <a:xfrm>
            <a:off x="4403324" y="3036163"/>
            <a:ext cx="2814222" cy="28408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000B13-4CFF-4059-8FE0-48503AB4767B}"/>
              </a:ext>
            </a:extLst>
          </p:cNvPr>
          <p:cNvSpPr/>
          <p:nvPr/>
        </p:nvSpPr>
        <p:spPr>
          <a:xfrm>
            <a:off x="1002621" y="4935867"/>
            <a:ext cx="2523755" cy="122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enque – oxiriga element qo’shadi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D9F6DD-8453-4128-B471-480AEBD78DD4}"/>
              </a:ext>
            </a:extLst>
          </p:cNvPr>
          <p:cNvSpPr/>
          <p:nvPr/>
        </p:nvSpPr>
        <p:spPr>
          <a:xfrm>
            <a:off x="8346490" y="1224975"/>
            <a:ext cx="2523755" cy="122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/>
              <a:t>deque – boshidan element o’chiradi</a:t>
            </a:r>
          </a:p>
        </p:txBody>
      </p:sp>
    </p:spTree>
    <p:extLst>
      <p:ext uri="{BB962C8B-B14F-4D97-AF65-F5344CB8AC3E}">
        <p14:creationId xmlns:p14="http://schemas.microsoft.com/office/powerpoint/2010/main" val="15883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B671CF-956B-43B6-BFEC-578C040E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3" y="-131971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1D537C"/>
                </a:solidFill>
              </a:rPr>
              <a:t>                Dunder yoki “sehrli” metodlar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D2CD44-73C5-4D86-866A-2618E8005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54" y="1120250"/>
            <a:ext cx="9537577" cy="53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B671CF-956B-43B6-BFEC-578C040E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3" y="-131971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</a:t>
            </a:r>
            <a:r>
              <a:rPr lang="en-US" b="1" noProof="1">
                <a:solidFill>
                  <a:srgbClr val="F2A130"/>
                </a:solidFill>
              </a:rPr>
              <a:t>Dunder yoki “sehrli” metodlar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357363-C6A6-4A82-B99B-DAC5A60BC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7" y="1193592"/>
            <a:ext cx="5388071" cy="5014764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D19B0DA-E312-4DF4-9047-BD11A220B42D}"/>
              </a:ext>
            </a:extLst>
          </p:cNvPr>
          <p:cNvSpPr/>
          <p:nvPr/>
        </p:nvSpPr>
        <p:spPr>
          <a:xfrm>
            <a:off x="5152681" y="1193591"/>
            <a:ext cx="4515103" cy="517169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__init__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__str__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__repr__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__delitem__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__eq__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__getitem__</a:t>
            </a:r>
          </a:p>
          <a:p>
            <a:pPr algn="ctr"/>
            <a:r>
              <a:rPr lang="en-US" sz="4400" b="1" noProof="1">
                <a:solidFill>
                  <a:schemeClr val="tx1"/>
                </a:solidFill>
                <a:latin typeface="Ink Free" panose="03080402000500000000" pitchFamily="66" charset="0"/>
              </a:rPr>
              <a:t>__add__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844D788-637A-4825-B2C3-729AA5655558}"/>
              </a:ext>
            </a:extLst>
          </p:cNvPr>
          <p:cNvSpPr/>
          <p:nvPr/>
        </p:nvSpPr>
        <p:spPr>
          <a:xfrm>
            <a:off x="0" y="-11686"/>
            <a:ext cx="293512" cy="6869686"/>
          </a:xfrm>
          <a:prstGeom prst="rect">
            <a:avLst/>
          </a:prstGeom>
          <a:solidFill>
            <a:srgbClr val="1D5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4827F1E2-2F1F-459C-8380-2D8B68ADADD6}"/>
              </a:ext>
            </a:extLst>
          </p:cNvPr>
          <p:cNvSpPr/>
          <p:nvPr/>
        </p:nvSpPr>
        <p:spPr>
          <a:xfrm>
            <a:off x="11898487" y="0"/>
            <a:ext cx="293513" cy="6869686"/>
          </a:xfrm>
          <a:prstGeom prst="rect">
            <a:avLst/>
          </a:prstGeom>
          <a:solidFill>
            <a:srgbClr val="F2A13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B671CF-956B-43B6-BFEC-578C040E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3" y="-131971"/>
            <a:ext cx="10972060" cy="1325563"/>
          </a:xfrm>
        </p:spPr>
        <p:txBody>
          <a:bodyPr/>
          <a:lstStyle/>
          <a:p>
            <a:r>
              <a:rPr lang="en-US" b="1" noProof="1">
                <a:solidFill>
                  <a:srgbClr val="0070C0"/>
                </a:solidFill>
              </a:rPr>
              <a:t>                </a:t>
            </a:r>
            <a:r>
              <a:rPr lang="en-US" b="1" noProof="1">
                <a:solidFill>
                  <a:srgbClr val="F2A130"/>
                </a:solidFill>
              </a:rPr>
              <a:t>Dunder yoki “sehrli” metodlar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ABAC00-7DF4-4484-810B-794534A26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0" y="1068335"/>
            <a:ext cx="7592817" cy="493533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F89CD3B-240F-4B45-BF8F-F4033D584F5B}"/>
              </a:ext>
            </a:extLst>
          </p:cNvPr>
          <p:cNvSpPr/>
          <p:nvPr/>
        </p:nvSpPr>
        <p:spPr>
          <a:xfrm>
            <a:off x="892793" y="5339006"/>
            <a:ext cx="6436310" cy="97654"/>
          </a:xfrm>
          <a:prstGeom prst="round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E8A5F9-DC23-4306-93C7-31BBA4782038}"/>
              </a:ext>
            </a:extLst>
          </p:cNvPr>
          <p:cNvSpPr/>
          <p:nvPr/>
        </p:nvSpPr>
        <p:spPr>
          <a:xfrm>
            <a:off x="7145907" y="1849728"/>
            <a:ext cx="204186" cy="3497802"/>
          </a:xfrm>
          <a:prstGeom prst="round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058953-9DD1-42C0-BC65-3413DCA33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06" y="1429206"/>
            <a:ext cx="4148281" cy="462932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F009C7-C6E5-4B12-AF95-2CC044D1C432}"/>
              </a:ext>
            </a:extLst>
          </p:cNvPr>
          <p:cNvSpPr/>
          <p:nvPr/>
        </p:nvSpPr>
        <p:spPr>
          <a:xfrm>
            <a:off x="7750206" y="5708342"/>
            <a:ext cx="4148281" cy="350190"/>
          </a:xfrm>
          <a:prstGeom prst="rect">
            <a:avLst/>
          </a:prstGeom>
          <a:solidFill>
            <a:srgbClr val="E2E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6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144</Words>
  <Application>Microsoft Office PowerPoint</Application>
  <PresentationFormat>Широкоэкранный</PresentationFormat>
  <Paragraphs>41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Ink Free</vt:lpstr>
      <vt:lpstr>MV Boli</vt:lpstr>
      <vt:lpstr>Times New Roman</vt:lpstr>
      <vt:lpstr>Тема Office</vt:lpstr>
      <vt:lpstr>Презентация PowerPoint</vt:lpstr>
      <vt:lpstr> Stack (LIFO) data structure</vt:lpstr>
      <vt:lpstr>                               Stack (LIFO)</vt:lpstr>
      <vt:lpstr>                               Stack (LIFO)</vt:lpstr>
      <vt:lpstr>                        Queue (FIFO)</vt:lpstr>
      <vt:lpstr>                          </vt:lpstr>
      <vt:lpstr>                Dunder yoki “sehrli” metodlar</vt:lpstr>
      <vt:lpstr>                Dunder yoki “sehrli” metodlar</vt:lpstr>
      <vt:lpstr>                Dunder yoki “sehrli” metodlar</vt:lpstr>
      <vt:lpstr>Презентация PowerPoint</vt:lpstr>
      <vt:lpstr>                          Dunder metodlar</vt:lpstr>
      <vt:lpstr>                          Dunder metodlar</vt:lpstr>
      <vt:lpstr>               Dunder metodlar, “sehrli” emas</vt:lpstr>
      <vt:lpstr>        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</dc:creator>
  <cp:lastModifiedBy>User</cp:lastModifiedBy>
  <cp:revision>274</cp:revision>
  <dcterms:created xsi:type="dcterms:W3CDTF">2021-01-26T11:27:43Z</dcterms:created>
  <dcterms:modified xsi:type="dcterms:W3CDTF">2021-05-10T09:53:28Z</dcterms:modified>
</cp:coreProperties>
</file>