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15" r:id="rId6"/>
    <p:sldId id="260" r:id="rId7"/>
    <p:sldId id="314" r:id="rId8"/>
    <p:sldId id="313" r:id="rId9"/>
    <p:sldId id="309" r:id="rId10"/>
    <p:sldId id="316" r:id="rId11"/>
    <p:sldId id="312" r:id="rId12"/>
    <p:sldId id="310" r:id="rId13"/>
    <p:sldId id="262" r:id="rId14"/>
    <p:sldId id="31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21"/>
    <a:srgbClr val="282A36"/>
    <a:srgbClr val="002140"/>
    <a:srgbClr val="161719"/>
    <a:srgbClr val="C7C7C7"/>
    <a:srgbClr val="F1F1F1"/>
    <a:srgbClr val="F2F2F2"/>
    <a:srgbClr val="CBCBCB"/>
    <a:srgbClr val="EDEDED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3025-8E8F-4834-8C04-85DDDC2EE15E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193D-1F70-4C97-8F26-36A8D200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3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4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03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3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3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BF08B-00DD-4393-879F-1237413E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23B8F-C6F9-4738-8C97-2D2328F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EB1AA-FCC3-4A74-B11B-FA67457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F0F7-2FE9-4799-B492-6D7C9CB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16FAD-5BC4-4D77-AA3C-FBD60600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61E8-DBB4-4067-A064-B984911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C9F05-B935-409A-AF70-CC63213E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231EB-A09D-4F0D-B084-A4FF569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91726-6822-4763-9199-A49619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043A3-8D1A-4DD1-83F2-25AEBD0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8B8D1-6DB4-46F4-BA7A-28F2F03E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D97F-34C1-48CB-95EE-5E5EF1C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001E-3E8F-42F0-92FA-C0FC32D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BF3-15F6-40D4-A3B3-0A6C6B7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5F84-A6B1-4AFD-9EA6-7C0BCC8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3D27-E746-4A1A-BE2F-F819E16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49A60-4936-4321-B1FF-EF8C808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B37E-E4FB-439A-941E-7EE0817E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B2D35-8490-4E57-A29D-2FAD5AB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3C94-A7F2-4B4C-AB75-FE25C1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1D69-2657-46D2-B8A9-A3680EC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0EBAE-2BBE-47E7-AD82-88DA0AC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3437F-00AF-4473-9DDA-5A0486E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2003C-7A5E-4892-BCA6-5F8B65E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236A-4D87-4848-A5BD-580576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9C95-050C-46B4-8854-DBBB238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01085-0FF2-43BD-8A95-9616340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8F9D3-C9A1-4792-BEA8-81D2ABB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8C345-FF23-4CB7-B751-DF802A4D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1FEF7-951F-4079-AFFC-207D8D4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5131C-A473-4A9E-B9AF-3F6776E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748-E3F3-4C74-83B7-6C502ED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E5A719-ABE2-4248-8BA8-54786A9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FE61D-73F0-4589-8E1A-FC760A0F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1405B-A1FF-4AF1-A945-29F41C2A3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E693E-DD47-4E42-813E-6F936DEC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F4FB5C-39BD-460C-A6A7-06904E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B7EDC0-B71F-479F-86AF-7352042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AE978-D57E-4FBC-8A17-4357808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1F87-B12D-4EED-BA84-50147BD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D643E-2695-40B7-8AD2-68EE0C97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163A1-1D28-4C06-9F3A-E07842C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4879F-803F-4247-ADDD-6985179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DB330-28EB-484F-AB87-5F21BD6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F81AE-3647-4A29-9252-59B6DF1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767E3-0B56-43F6-BF94-AA40797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94F9A-497F-4977-9E93-A2E57EA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5544A-1015-43BB-98E2-72AE4BE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25B7E-CE30-4CCF-A7E6-BA432C8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D04B5-C55D-4445-ADB0-EE94BD7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8F3BE-6253-4789-ACD4-74D54DD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55794-27B0-45E3-8CED-C231DD8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A44E-222F-4CD8-968A-9B9A823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85646-1D27-4014-86EA-A6488D45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5D722-991B-46A6-9E57-8398F87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5AC8D-12FB-46CB-A4A5-3F24874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88DF6-3506-4096-B65C-551E090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FEEB-A3A7-47D1-894D-7C9A2466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934-63FD-4AD2-AA77-0141EA12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E77F-F8D8-4D86-9E3B-940DCBAB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2924D-6BFD-4A78-99BD-66448940A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5BF7-E6F2-43E3-83B0-7EA589B5F9DB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7AD77-F473-4BDF-A3F4-78FED4F7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6BBAD-4DAD-487E-B903-1E28293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2697F-EE34-456F-834B-103082437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noProof="1"/>
              <a:t>5-dars</a:t>
            </a:r>
          </a:p>
          <a:p>
            <a:r>
              <a:rPr lang="en-US" sz="4400" b="1" noProof="1"/>
              <a:t> If operatorlari</a:t>
            </a:r>
          </a:p>
        </p:txBody>
      </p:sp>
      <p:pic>
        <p:nvPicPr>
          <p:cNvPr id="4" name="logoPNG.png" descr="logoPNG.png">
            <a:extLst>
              <a:ext uri="{FF2B5EF4-FFF2-40B4-BE49-F238E27FC236}">
                <a16:creationId xmlns:a16="http://schemas.microsoft.com/office/drawing/2014/main" id="{61D711D9-D19C-4C63-BEC3-1E8435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633803"/>
            <a:ext cx="7928256" cy="297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A76A65E3-1B5E-4480-BD49-964168D24BD1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336C90A-BDF3-47C5-AA99-358CBDAC3790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5.3 </a:t>
            </a:r>
            <a:r>
              <a:rPr lang="en-US" b="1" noProof="1">
                <a:solidFill>
                  <a:srgbClr val="0070C0"/>
                </a:solidFill>
              </a:rPr>
              <a:t>elif</a:t>
            </a:r>
            <a:r>
              <a:rPr lang="en-US" b="1" dirty="0">
                <a:solidFill>
                  <a:srgbClr val="0070C0"/>
                </a:solidFill>
              </a:rPr>
              <a:t>, else</a:t>
            </a:r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672D8-5557-4957-A613-BF5958D53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7" y="1348996"/>
            <a:ext cx="10515600" cy="552069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98788B-0693-4763-828D-29544EAA8B1E}"/>
              </a:ext>
            </a:extLst>
          </p:cNvPr>
          <p:cNvSpPr/>
          <p:nvPr/>
        </p:nvSpPr>
        <p:spPr>
          <a:xfrm>
            <a:off x="1535837" y="5770485"/>
            <a:ext cx="9463596" cy="106532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14E691-B182-4B3E-A90A-51056FE2F18C}"/>
              </a:ext>
            </a:extLst>
          </p:cNvPr>
          <p:cNvSpPr/>
          <p:nvPr/>
        </p:nvSpPr>
        <p:spPr>
          <a:xfrm>
            <a:off x="10910656" y="2175029"/>
            <a:ext cx="88777" cy="3701988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37F8F5-A24B-4880-B88A-B00B5B808F1A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5.4 Nested if </a:t>
            </a:r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B4D34F-8B8B-436C-A5EE-BE7517C2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0" y="1553592"/>
            <a:ext cx="6866772" cy="42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-9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5.4 Nested if </a:t>
            </a:r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BAA9A-5E3C-41BB-B296-2F7A2FFC7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7" y="857250"/>
            <a:ext cx="11430000" cy="60007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300375-5B58-4844-A6B9-F86C6F85E05A}"/>
              </a:ext>
            </a:extLst>
          </p:cNvPr>
          <p:cNvSpPr/>
          <p:nvPr/>
        </p:nvSpPr>
        <p:spPr>
          <a:xfrm>
            <a:off x="1038687" y="5273336"/>
            <a:ext cx="10227076" cy="124287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76A1768-9FCF-4C6B-8FC2-7E8E34725155}"/>
              </a:ext>
            </a:extLst>
          </p:cNvPr>
          <p:cNvSpPr/>
          <p:nvPr/>
        </p:nvSpPr>
        <p:spPr>
          <a:xfrm>
            <a:off x="11153313" y="1740023"/>
            <a:ext cx="200487" cy="3728622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7BF2-1293-45D7-BC82-AF9DF0B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66"/>
            <a:ext cx="10515600" cy="1325563"/>
          </a:xfrm>
        </p:spPr>
        <p:txBody>
          <a:bodyPr/>
          <a:lstStyle/>
          <a:p>
            <a:r>
              <a:rPr lang="en-US" b="1" noProof="1">
                <a:solidFill>
                  <a:schemeClr val="accent1"/>
                </a:solidFill>
              </a:rPr>
              <a:t>5.5 Mashqlar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DB1D5C-1699-4DD7-9209-3C694C346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85" y="1527529"/>
            <a:ext cx="7698966" cy="51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B45B2DFE-97E0-4E54-B7E6-318C0CE860A4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1C198B-9B8D-4D39-ABF5-AA364449A575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14A098-55C7-44C0-849A-A1A52B0A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0"/>
            <a:ext cx="1160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3BB6-D9E8-4E8D-B2FC-90E97DC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Dars rejasi: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616841-1966-4591-BC84-63C8BDD6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00832"/>
            <a:ext cx="10515600" cy="4426853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spAutoFit/>
          </a:bodyPr>
          <a:lstStyle>
            <a:lvl1pPr marL="7985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4E87C6"/>
              </a:buClr>
              <a:buFont typeface="Wingdings" panose="05000000000000000000" pitchFamily="2" charset="2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129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37115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544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973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45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117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89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261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32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5.1</a:t>
            </a:r>
            <a:r>
              <a:rPr lang="en-US" altLang="ko-KR" sz="2800" dirty="0"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if operatori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5.2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Mantiqiy operatorlar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5.3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elif, else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5.4</a:t>
            </a:r>
            <a:r>
              <a:rPr lang="en-US" altLang="ko-KR" sz="3200" dirty="0">
                <a:ea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Nested if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5.5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Mashqlar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5.6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	Vazifa</a:t>
            </a:r>
          </a:p>
          <a:p>
            <a:pPr marL="0" indent="0" eaLnBrk="1" hangingPunct="1">
              <a:lnSpc>
                <a:spcPct val="85000"/>
              </a:lnSpc>
              <a:buNone/>
            </a:pPr>
            <a:endParaRPr lang="en-US" altLang="ko-KR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solidFill>
                  <a:srgbClr val="504A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39D4D-EF5A-452F-BACB-CC71A7A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5.1 if </a:t>
            </a:r>
            <a:r>
              <a:rPr lang="en-US" b="1" noProof="1">
                <a:solidFill>
                  <a:srgbClr val="0070C0"/>
                </a:solidFill>
              </a:rPr>
              <a:t>operatori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9B2BF-9B77-46FE-AAF1-7DF8B8E7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4268"/>
            <a:ext cx="10404628" cy="4372761"/>
          </a:xfrm>
        </p:spPr>
        <p:txBody>
          <a:bodyPr/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1E311-37E6-48FD-81EB-D36E4053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1152152"/>
            <a:ext cx="5719629" cy="57058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1C75E-87F2-4461-9B44-C3A48AAB1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67" y="2485747"/>
            <a:ext cx="2594500" cy="25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7BF2-1293-45D7-BC82-AF9DF0B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2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5.1 if </a:t>
            </a:r>
            <a:r>
              <a:rPr lang="en-US" b="1" noProof="1">
                <a:solidFill>
                  <a:srgbClr val="0070C0"/>
                </a:solidFill>
              </a:rPr>
              <a:t>operatori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77D4CA-7F44-46B4-B4BF-5FC44C729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34" y="1289574"/>
            <a:ext cx="8951731" cy="49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87BF2-1293-45D7-BC82-AF9DF0B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2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5.1 if </a:t>
            </a:r>
            <a:r>
              <a:rPr lang="en-US" b="1" noProof="1">
                <a:solidFill>
                  <a:srgbClr val="0070C0"/>
                </a:solidFill>
              </a:rPr>
              <a:t>operatori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B76E92-9B8A-481A-99DD-E7FF47AE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86" y="827137"/>
            <a:ext cx="7810500" cy="46482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78A4C9-D471-4A92-8416-45F04620F5A2}"/>
              </a:ext>
            </a:extLst>
          </p:cNvPr>
          <p:cNvSpPr/>
          <p:nvPr/>
        </p:nvSpPr>
        <p:spPr>
          <a:xfrm>
            <a:off x="4668548" y="4793942"/>
            <a:ext cx="6649375" cy="124287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75BCFC-DFF5-43BB-9A74-12ADC336B01D}"/>
              </a:ext>
            </a:extLst>
          </p:cNvPr>
          <p:cNvSpPr/>
          <p:nvPr/>
        </p:nvSpPr>
        <p:spPr>
          <a:xfrm>
            <a:off x="11193636" y="1740023"/>
            <a:ext cx="124288" cy="3053919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EFF5CA2-1F8F-4BC1-9288-657977611E11}"/>
              </a:ext>
            </a:extLst>
          </p:cNvPr>
          <p:cNvSpPr/>
          <p:nvPr/>
        </p:nvSpPr>
        <p:spPr>
          <a:xfrm>
            <a:off x="489383" y="2425452"/>
            <a:ext cx="3402732" cy="246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Bu yerda kiritilgan yosh mening yoshimdan katta bo’lsa if ning ichi ishlaydi, aks holda yo’q</a:t>
            </a:r>
          </a:p>
        </p:txBody>
      </p:sp>
    </p:spTree>
    <p:extLst>
      <p:ext uri="{BB962C8B-B14F-4D97-AF65-F5344CB8AC3E}">
        <p14:creationId xmlns:p14="http://schemas.microsoft.com/office/powerpoint/2010/main" val="36025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8" y="87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5.1 if </a:t>
            </a:r>
            <a:r>
              <a:rPr lang="en-US" b="1" noProof="1">
                <a:solidFill>
                  <a:srgbClr val="0070C0"/>
                </a:solidFill>
              </a:rPr>
              <a:t>operatori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F30252-AEFE-46E0-90BC-0C4B5D22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54" y="1902610"/>
            <a:ext cx="8499091" cy="35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C7BBA4-4400-49DD-A96B-69A644272807}"/>
              </a:ext>
            </a:extLst>
          </p:cNvPr>
          <p:cNvSpPr txBox="1">
            <a:spLocks/>
          </p:cNvSpPr>
          <p:nvPr/>
        </p:nvSpPr>
        <p:spPr>
          <a:xfrm>
            <a:off x="838198" y="-107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5.2 </a:t>
            </a:r>
            <a:r>
              <a:rPr lang="en-US" b="1" noProof="1">
                <a:solidFill>
                  <a:srgbClr val="0070C0"/>
                </a:solidFill>
              </a:rPr>
              <a:t>Mantiqiy operatorlar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8F7FC7-2176-4CE7-8B68-E59F15C0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91" y="1217568"/>
            <a:ext cx="6010275" cy="180975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A8E59A0-7263-49D7-A253-79D16C7D73AD}"/>
              </a:ext>
            </a:extLst>
          </p:cNvPr>
          <p:cNvSpPr/>
          <p:nvPr/>
        </p:nvSpPr>
        <p:spPr>
          <a:xfrm>
            <a:off x="710214" y="3804050"/>
            <a:ext cx="3382392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2 ta shartning ikkalasi ham to’g’ri bo’lsa ishlaydi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2BAA61-DC08-402F-983F-BE4341F2A1A0}"/>
              </a:ext>
            </a:extLst>
          </p:cNvPr>
          <p:cNvSpPr/>
          <p:nvPr/>
        </p:nvSpPr>
        <p:spPr>
          <a:xfrm>
            <a:off x="6908307" y="3804049"/>
            <a:ext cx="3382392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Shart noto’g’ri bo’lsa ishlaydi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DA1B895-13C1-4920-94F9-09CB146C13D2}"/>
              </a:ext>
            </a:extLst>
          </p:cNvPr>
          <p:cNvSpPr/>
          <p:nvPr/>
        </p:nvSpPr>
        <p:spPr>
          <a:xfrm>
            <a:off x="3836632" y="5527798"/>
            <a:ext cx="3382392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2 ta shartdan birortasi to’g’ri bo’lsa ishlaydi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0A27B7B-5B7F-420E-9693-D4DA0B14925A}"/>
              </a:ext>
            </a:extLst>
          </p:cNvPr>
          <p:cNvCxnSpPr>
            <a:endCxn id="5" idx="0"/>
          </p:cNvCxnSpPr>
          <p:nvPr/>
        </p:nvCxnSpPr>
        <p:spPr>
          <a:xfrm flipH="1">
            <a:off x="2401410" y="3027318"/>
            <a:ext cx="670264" cy="77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69A215-630C-4B88-8CC7-1B01F00A7C2E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5527828" y="3027318"/>
            <a:ext cx="1" cy="25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FFE61E9-2621-4667-9054-260C83870775}"/>
              </a:ext>
            </a:extLst>
          </p:cNvPr>
          <p:cNvCxnSpPr>
            <a:endCxn id="9" idx="0"/>
          </p:cNvCxnSpPr>
          <p:nvPr/>
        </p:nvCxnSpPr>
        <p:spPr>
          <a:xfrm>
            <a:off x="7972148" y="3027318"/>
            <a:ext cx="627355" cy="7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1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C7BBA4-4400-49DD-A96B-69A644272807}"/>
              </a:ext>
            </a:extLst>
          </p:cNvPr>
          <p:cNvSpPr txBox="1">
            <a:spLocks/>
          </p:cNvSpPr>
          <p:nvPr/>
        </p:nvSpPr>
        <p:spPr>
          <a:xfrm>
            <a:off x="838198" y="-107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5.2 </a:t>
            </a:r>
            <a:r>
              <a:rPr lang="en-US" b="1" noProof="1">
                <a:solidFill>
                  <a:srgbClr val="0070C0"/>
                </a:solidFill>
              </a:rPr>
              <a:t>Mantiqiy operatorlar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E01CF-247B-4D49-BBF6-A6644EC62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857250"/>
            <a:ext cx="11430000" cy="60007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9D4E51-A29F-4FB7-99AE-061C0F0A3A25}"/>
              </a:ext>
            </a:extLst>
          </p:cNvPr>
          <p:cNvSpPr/>
          <p:nvPr/>
        </p:nvSpPr>
        <p:spPr>
          <a:xfrm>
            <a:off x="967666" y="4350058"/>
            <a:ext cx="10280342" cy="221942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DBF4B0-7439-4D3D-B0FE-27908CC6F3DD}"/>
              </a:ext>
            </a:extLst>
          </p:cNvPr>
          <p:cNvSpPr/>
          <p:nvPr/>
        </p:nvSpPr>
        <p:spPr>
          <a:xfrm>
            <a:off x="11132598" y="1775534"/>
            <a:ext cx="91736" cy="2796466"/>
          </a:xfrm>
          <a:prstGeom prst="rect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5C2154F-22FF-4782-9264-7D8E584476CE}"/>
              </a:ext>
            </a:extLst>
          </p:cNvPr>
          <p:cNvSpPr/>
          <p:nvPr/>
        </p:nvSpPr>
        <p:spPr>
          <a:xfrm>
            <a:off x="4554244" y="3857625"/>
            <a:ext cx="5814873" cy="2139518"/>
          </a:xfrm>
          <a:prstGeom prst="ellipse">
            <a:avLst/>
          </a:prstGeom>
          <a:solidFill>
            <a:srgbClr val="0D1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!!Ikkala shart bajarilsagina ishlaydi</a:t>
            </a:r>
          </a:p>
        </p:txBody>
      </p:sp>
    </p:spTree>
    <p:extLst>
      <p:ext uri="{BB962C8B-B14F-4D97-AF65-F5344CB8AC3E}">
        <p14:creationId xmlns:p14="http://schemas.microsoft.com/office/powerpoint/2010/main" val="91026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89BE43B3-A607-4E8D-8580-481575D39B26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9FA76FF3-8C0F-4C7C-AD3F-C503D9D9EC13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945E78-8741-4FD5-B58D-B02557179BD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5.3 </a:t>
            </a:r>
            <a:r>
              <a:rPr lang="en-US" b="1" noProof="1">
                <a:solidFill>
                  <a:srgbClr val="0070C0"/>
                </a:solidFill>
              </a:rPr>
              <a:t>elif</a:t>
            </a:r>
            <a:r>
              <a:rPr lang="en-US" b="1" dirty="0">
                <a:solidFill>
                  <a:srgbClr val="0070C0"/>
                </a:solidFill>
              </a:rPr>
              <a:t>, else</a:t>
            </a:r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3" name="Ромб 2">
            <a:extLst>
              <a:ext uri="{FF2B5EF4-FFF2-40B4-BE49-F238E27FC236}">
                <a16:creationId xmlns:a16="http://schemas.microsoft.com/office/drawing/2014/main" id="{9DA58CF9-8B83-4776-9EA0-D24E7A4DC96B}"/>
              </a:ext>
            </a:extLst>
          </p:cNvPr>
          <p:cNvSpPr/>
          <p:nvPr/>
        </p:nvSpPr>
        <p:spPr>
          <a:xfrm>
            <a:off x="4305669" y="1699656"/>
            <a:ext cx="2379215" cy="67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If sharti(1)</a:t>
            </a:r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D6ECB506-AB24-408D-95EA-FE03FD05DC24}"/>
              </a:ext>
            </a:extLst>
          </p:cNvPr>
          <p:cNvSpPr/>
          <p:nvPr/>
        </p:nvSpPr>
        <p:spPr>
          <a:xfrm>
            <a:off x="838199" y="2961517"/>
            <a:ext cx="2672180" cy="67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elif sharti(2)</a:t>
            </a:r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BCF93034-EE93-4161-84E6-16D21A9639D6}"/>
              </a:ext>
            </a:extLst>
          </p:cNvPr>
          <p:cNvSpPr/>
          <p:nvPr/>
        </p:nvSpPr>
        <p:spPr>
          <a:xfrm>
            <a:off x="838199" y="4405618"/>
            <a:ext cx="2672180" cy="67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elif sharti(3)</a:t>
            </a:r>
          </a:p>
        </p:txBody>
      </p:sp>
      <p:sp>
        <p:nvSpPr>
          <p:cNvPr id="9" name="Блок-схема: знак завершения 8">
            <a:extLst>
              <a:ext uri="{FF2B5EF4-FFF2-40B4-BE49-F238E27FC236}">
                <a16:creationId xmlns:a16="http://schemas.microsoft.com/office/drawing/2014/main" id="{6724733D-9A91-483D-9449-4DB5594A4416}"/>
              </a:ext>
            </a:extLst>
          </p:cNvPr>
          <p:cNvSpPr/>
          <p:nvPr/>
        </p:nvSpPr>
        <p:spPr>
          <a:xfrm>
            <a:off x="7723570" y="2381831"/>
            <a:ext cx="1763697" cy="2632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Ichidagi kod</a:t>
            </a:r>
          </a:p>
        </p:txBody>
      </p:sp>
      <p:sp>
        <p:nvSpPr>
          <p:cNvPr id="15" name="Блок-схема: знак завершения 14">
            <a:extLst>
              <a:ext uri="{FF2B5EF4-FFF2-40B4-BE49-F238E27FC236}">
                <a16:creationId xmlns:a16="http://schemas.microsoft.com/office/drawing/2014/main" id="{9ABA2563-D879-4F5E-BD01-022434E9811E}"/>
              </a:ext>
            </a:extLst>
          </p:cNvPr>
          <p:cNvSpPr/>
          <p:nvPr/>
        </p:nvSpPr>
        <p:spPr>
          <a:xfrm>
            <a:off x="7723570" y="3819806"/>
            <a:ext cx="1763697" cy="2632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Ichidagi kod</a:t>
            </a:r>
          </a:p>
        </p:txBody>
      </p:sp>
      <p:sp>
        <p:nvSpPr>
          <p:cNvPr id="16" name="Блок-схема: знак завершения 15">
            <a:extLst>
              <a:ext uri="{FF2B5EF4-FFF2-40B4-BE49-F238E27FC236}">
                <a16:creationId xmlns:a16="http://schemas.microsoft.com/office/drawing/2014/main" id="{D1C43763-8416-4A36-973B-EB5C010894F7}"/>
              </a:ext>
            </a:extLst>
          </p:cNvPr>
          <p:cNvSpPr/>
          <p:nvPr/>
        </p:nvSpPr>
        <p:spPr>
          <a:xfrm>
            <a:off x="7723571" y="5131653"/>
            <a:ext cx="1763697" cy="2632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Ichidagi kod</a:t>
            </a:r>
          </a:p>
        </p:txBody>
      </p:sp>
      <p:sp>
        <p:nvSpPr>
          <p:cNvPr id="17" name="Блок-схема: знак завершения 16">
            <a:extLst>
              <a:ext uri="{FF2B5EF4-FFF2-40B4-BE49-F238E27FC236}">
                <a16:creationId xmlns:a16="http://schemas.microsoft.com/office/drawing/2014/main" id="{64BE08E3-6D4E-4B6D-8ECF-FCBFD7E949F1}"/>
              </a:ext>
            </a:extLst>
          </p:cNvPr>
          <p:cNvSpPr/>
          <p:nvPr/>
        </p:nvSpPr>
        <p:spPr>
          <a:xfrm>
            <a:off x="1292440" y="5849719"/>
            <a:ext cx="1763697" cy="2632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424B1E-DCFA-4D87-9D8F-D697C4FBA055}"/>
              </a:ext>
            </a:extLst>
          </p:cNvPr>
          <p:cNvSpPr/>
          <p:nvPr/>
        </p:nvSpPr>
        <p:spPr>
          <a:xfrm>
            <a:off x="4681491" y="210274"/>
            <a:ext cx="1606858" cy="55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D8238A0-F0E2-4ADA-BC57-37EB07F8548B}"/>
              </a:ext>
            </a:extLst>
          </p:cNvPr>
          <p:cNvSpPr/>
          <p:nvPr/>
        </p:nvSpPr>
        <p:spPr>
          <a:xfrm>
            <a:off x="4681491" y="6304794"/>
            <a:ext cx="1606858" cy="55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DA3A94-58B6-4128-B36C-1FF3948C489A}"/>
              </a:ext>
            </a:extLst>
          </p:cNvPr>
          <p:cNvCxnSpPr>
            <a:stCxn id="10" idx="4"/>
            <a:endCxn id="3" idx="0"/>
          </p:cNvCxnSpPr>
          <p:nvPr/>
        </p:nvCxnSpPr>
        <p:spPr>
          <a:xfrm>
            <a:off x="5484920" y="763480"/>
            <a:ext cx="10357" cy="93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E53A62F-EC91-47C6-9868-A56A715CC26B}"/>
              </a:ext>
            </a:extLst>
          </p:cNvPr>
          <p:cNvCxnSpPr>
            <a:stCxn id="3" idx="1"/>
          </p:cNvCxnSpPr>
          <p:nvPr/>
        </p:nvCxnSpPr>
        <p:spPr>
          <a:xfrm flipH="1">
            <a:off x="2192784" y="2037008"/>
            <a:ext cx="21128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68A2D9A-F937-4684-9EB0-3A29575683E6}"/>
              </a:ext>
            </a:extLst>
          </p:cNvPr>
          <p:cNvCxnSpPr>
            <a:endCxn id="11" idx="0"/>
          </p:cNvCxnSpPr>
          <p:nvPr/>
        </p:nvCxnSpPr>
        <p:spPr>
          <a:xfrm flipH="1">
            <a:off x="2174289" y="2037008"/>
            <a:ext cx="18495" cy="924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4FDFDF6-8D29-4360-AB7B-ADA9BDBAF9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684884" y="2037008"/>
            <a:ext cx="19353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BB65627-A20A-4851-8A44-9C5C11EEC6F9}"/>
              </a:ext>
            </a:extLst>
          </p:cNvPr>
          <p:cNvCxnSpPr>
            <a:cxnSpLocks/>
          </p:cNvCxnSpPr>
          <p:nvPr/>
        </p:nvCxnSpPr>
        <p:spPr>
          <a:xfrm>
            <a:off x="8620217" y="2037008"/>
            <a:ext cx="0" cy="34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001FA80-7B42-40DF-8729-15E73133066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174289" y="3636220"/>
            <a:ext cx="0" cy="76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26CAD86-035A-4521-9FE4-9EF8FD95B7A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174289" y="5080321"/>
            <a:ext cx="0" cy="76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1BC93BB-AAED-4BF2-BDD7-F9A352F73FCB}"/>
              </a:ext>
            </a:extLst>
          </p:cNvPr>
          <p:cNvCxnSpPr>
            <a:stCxn id="17" idx="2"/>
          </p:cNvCxnSpPr>
          <p:nvPr/>
        </p:nvCxnSpPr>
        <p:spPr>
          <a:xfrm>
            <a:off x="2174289" y="6113015"/>
            <a:ext cx="18495" cy="536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E2783B0-27A5-4BC8-9259-516DB5D420CA}"/>
              </a:ext>
            </a:extLst>
          </p:cNvPr>
          <p:cNvCxnSpPr/>
          <p:nvPr/>
        </p:nvCxnSpPr>
        <p:spPr>
          <a:xfrm>
            <a:off x="2192784" y="6649375"/>
            <a:ext cx="2488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D9F8164-C5DD-4D53-8A9F-7BA3BEDE9854}"/>
              </a:ext>
            </a:extLst>
          </p:cNvPr>
          <p:cNvCxnSpPr>
            <a:stCxn id="9" idx="3"/>
          </p:cNvCxnSpPr>
          <p:nvPr/>
        </p:nvCxnSpPr>
        <p:spPr>
          <a:xfrm flipV="1">
            <a:off x="9487267" y="2512381"/>
            <a:ext cx="1467778" cy="1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C320DC3D-A200-4D90-8C46-8B7F527D36FB}"/>
              </a:ext>
            </a:extLst>
          </p:cNvPr>
          <p:cNvCxnSpPr/>
          <p:nvPr/>
        </p:nvCxnSpPr>
        <p:spPr>
          <a:xfrm>
            <a:off x="10955045" y="2521258"/>
            <a:ext cx="0" cy="41547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EAAB1F5-56A7-4738-834F-A8ED68CACA35}"/>
              </a:ext>
            </a:extLst>
          </p:cNvPr>
          <p:cNvCxnSpPr/>
          <p:nvPr/>
        </p:nvCxnSpPr>
        <p:spPr>
          <a:xfrm flipH="1" flipV="1">
            <a:off x="6288349" y="6649375"/>
            <a:ext cx="4666696" cy="26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D24C125E-C7A1-4EFE-A000-15276D6952A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10379" y="3298869"/>
            <a:ext cx="4213191" cy="652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55A9CC14-1536-4727-864A-EA053FEE5AD6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510379" y="4742970"/>
            <a:ext cx="4213192" cy="5203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393143B-4945-4DBC-8E49-6050538F321D}"/>
              </a:ext>
            </a:extLst>
          </p:cNvPr>
          <p:cNvCxnSpPr>
            <a:stCxn id="15" idx="3"/>
          </p:cNvCxnSpPr>
          <p:nvPr/>
        </p:nvCxnSpPr>
        <p:spPr>
          <a:xfrm>
            <a:off x="9487267" y="3951454"/>
            <a:ext cx="651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C7A6024-1A05-4A07-AE94-E498A637E3EF}"/>
              </a:ext>
            </a:extLst>
          </p:cNvPr>
          <p:cNvCxnSpPr/>
          <p:nvPr/>
        </p:nvCxnSpPr>
        <p:spPr>
          <a:xfrm>
            <a:off x="10138299" y="3951454"/>
            <a:ext cx="0" cy="2697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0EDA8F66-E7E1-4A92-A5C2-9CBAA6C32E69}"/>
              </a:ext>
            </a:extLst>
          </p:cNvPr>
          <p:cNvCxnSpPr>
            <a:stCxn id="16" idx="3"/>
          </p:cNvCxnSpPr>
          <p:nvPr/>
        </p:nvCxnSpPr>
        <p:spPr>
          <a:xfrm>
            <a:off x="9487268" y="5263301"/>
            <a:ext cx="2781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64AF4CB3-DFE6-4BFD-B840-B48CC1D77A7A}"/>
              </a:ext>
            </a:extLst>
          </p:cNvPr>
          <p:cNvCxnSpPr/>
          <p:nvPr/>
        </p:nvCxnSpPr>
        <p:spPr>
          <a:xfrm>
            <a:off x="9765437" y="5263301"/>
            <a:ext cx="0" cy="13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Заголовок 1">
            <a:extLst>
              <a:ext uri="{FF2B5EF4-FFF2-40B4-BE49-F238E27FC236}">
                <a16:creationId xmlns:a16="http://schemas.microsoft.com/office/drawing/2014/main" id="{8955E4F3-EE33-4FBF-8E61-56403156BEF0}"/>
              </a:ext>
            </a:extLst>
          </p:cNvPr>
          <p:cNvSpPr txBox="1">
            <a:spLocks/>
          </p:cNvSpPr>
          <p:nvPr/>
        </p:nvSpPr>
        <p:spPr>
          <a:xfrm>
            <a:off x="7229571" y="1699656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True</a:t>
            </a:r>
            <a:endParaRPr lang="ru-RU" sz="2800" b="1" dirty="0"/>
          </a:p>
        </p:txBody>
      </p:sp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00EF656C-54A8-41B6-A077-72D0DBD0ABF6}"/>
              </a:ext>
            </a:extLst>
          </p:cNvPr>
          <p:cNvSpPr txBox="1">
            <a:spLocks/>
          </p:cNvSpPr>
          <p:nvPr/>
        </p:nvSpPr>
        <p:spPr>
          <a:xfrm>
            <a:off x="2704732" y="1761335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False</a:t>
            </a:r>
            <a:endParaRPr lang="ru-RU" sz="2800" b="1" dirty="0"/>
          </a:p>
        </p:txBody>
      </p:sp>
      <p:sp>
        <p:nvSpPr>
          <p:cNvPr id="69" name="Заголовок 1">
            <a:extLst>
              <a:ext uri="{FF2B5EF4-FFF2-40B4-BE49-F238E27FC236}">
                <a16:creationId xmlns:a16="http://schemas.microsoft.com/office/drawing/2014/main" id="{A2620FE4-8F24-4F08-BE01-6A031762A8EB}"/>
              </a:ext>
            </a:extLst>
          </p:cNvPr>
          <p:cNvSpPr txBox="1">
            <a:spLocks/>
          </p:cNvSpPr>
          <p:nvPr/>
        </p:nvSpPr>
        <p:spPr>
          <a:xfrm>
            <a:off x="2205917" y="3722757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False</a:t>
            </a:r>
            <a:endParaRPr lang="ru-RU" sz="2800" b="1" dirty="0"/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BAF377E0-CBBA-4DCA-BF92-8E3095C0CF74}"/>
              </a:ext>
            </a:extLst>
          </p:cNvPr>
          <p:cNvSpPr txBox="1">
            <a:spLocks/>
          </p:cNvSpPr>
          <p:nvPr/>
        </p:nvSpPr>
        <p:spPr>
          <a:xfrm>
            <a:off x="2145808" y="5232513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False</a:t>
            </a:r>
            <a:endParaRPr lang="ru-RU" sz="2800" b="1" dirty="0"/>
          </a:p>
        </p:txBody>
      </p:sp>
      <p:sp>
        <p:nvSpPr>
          <p:cNvPr id="71" name="Заголовок 1">
            <a:extLst>
              <a:ext uri="{FF2B5EF4-FFF2-40B4-BE49-F238E27FC236}">
                <a16:creationId xmlns:a16="http://schemas.microsoft.com/office/drawing/2014/main" id="{C3F469C5-4769-4E35-A350-CF92901BAB56}"/>
              </a:ext>
            </a:extLst>
          </p:cNvPr>
          <p:cNvSpPr txBox="1">
            <a:spLocks/>
          </p:cNvSpPr>
          <p:nvPr/>
        </p:nvSpPr>
        <p:spPr>
          <a:xfrm>
            <a:off x="6201139" y="3701477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True</a:t>
            </a:r>
            <a:endParaRPr lang="ru-RU" sz="2800" b="1" dirty="0"/>
          </a:p>
        </p:txBody>
      </p:sp>
      <p:sp>
        <p:nvSpPr>
          <p:cNvPr id="72" name="Заголовок 1">
            <a:extLst>
              <a:ext uri="{FF2B5EF4-FFF2-40B4-BE49-F238E27FC236}">
                <a16:creationId xmlns:a16="http://schemas.microsoft.com/office/drawing/2014/main" id="{4EA6A38E-5607-4A24-BF61-F4C792EBB7B4}"/>
              </a:ext>
            </a:extLst>
          </p:cNvPr>
          <p:cNvSpPr txBox="1">
            <a:spLocks/>
          </p:cNvSpPr>
          <p:nvPr/>
        </p:nvSpPr>
        <p:spPr>
          <a:xfrm>
            <a:off x="6224456" y="4992947"/>
            <a:ext cx="1157980" cy="194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True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98015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140</Words>
  <Application>Microsoft Office PowerPoint</Application>
  <PresentationFormat>Широкоэкранный</PresentationFormat>
  <Paragraphs>48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Dars rejasi:</vt:lpstr>
      <vt:lpstr>5.1 if operatori</vt:lpstr>
      <vt:lpstr>5.1 if operatori</vt:lpstr>
      <vt:lpstr>5.1 if operatori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5.5 Mashqlar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User</cp:lastModifiedBy>
  <cp:revision>104</cp:revision>
  <dcterms:created xsi:type="dcterms:W3CDTF">2021-01-26T11:27:43Z</dcterms:created>
  <dcterms:modified xsi:type="dcterms:W3CDTF">2021-04-10T08:12:23Z</dcterms:modified>
</cp:coreProperties>
</file>