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4" r:id="rId3"/>
    <p:sldId id="257" r:id="rId4"/>
    <p:sldId id="343" r:id="rId5"/>
    <p:sldId id="345" r:id="rId6"/>
    <p:sldId id="329" r:id="rId7"/>
    <p:sldId id="347" r:id="rId8"/>
    <p:sldId id="348" r:id="rId9"/>
    <p:sldId id="349" r:id="rId10"/>
    <p:sldId id="35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02140"/>
    <a:srgbClr val="292734"/>
    <a:srgbClr val="2B2B2B"/>
    <a:srgbClr val="FFFFFF"/>
    <a:srgbClr val="FF8800"/>
    <a:srgbClr val="F2A130"/>
    <a:srgbClr val="29221C"/>
    <a:srgbClr val="161719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53025-8E8F-4834-8C04-85DDDC2EE15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8193D-1F70-4C97-8F26-36A8D200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3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3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6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5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46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BF08B-00DD-4393-879F-1237413E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23B8F-C6F9-4738-8C97-2D2328FF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EB1AA-FCC3-4A74-B11B-FA674576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5F0F7-2FE9-4799-B492-6D7C9CBE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16FAD-5BC4-4D77-AA3C-FBD60600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761E8-DBB4-4067-A064-B9849118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7C9F05-B935-409A-AF70-CC63213E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231EB-A09D-4F0D-B084-A4FF569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91726-6822-4763-9199-A496191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043A3-8D1A-4DD1-83F2-25AEBD05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8B8D1-6DB4-46F4-BA7A-28F2F03E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DD97F-34C1-48CB-95EE-5E5EF1C5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6001E-3E8F-42F0-92FA-C0FC32D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BF3-15F6-40D4-A3B3-0A6C6B76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35F84-A6B1-4AFD-9EA6-7C0BCC8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23D27-E746-4A1A-BE2F-F819E163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49A60-4936-4321-B1FF-EF8C8080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5B37E-E4FB-439A-941E-7EE0817E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B2D35-8490-4E57-A29D-2FAD5ABF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93C94-A7F2-4B4C-AB75-FE25C1D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21D69-2657-46D2-B8A9-A3680EC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0EBAE-2BBE-47E7-AD82-88DA0AC9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3437F-00AF-4473-9DDA-5A0486E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2003C-7A5E-4892-BCA6-5F8B65E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5236A-4D87-4848-A5BD-580576E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2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9C95-050C-46B4-8854-DBBB238B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01085-0FF2-43BD-8A95-9616340A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08F9D3-C9A1-4792-BEA8-81D2ABB5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8C345-FF23-4CB7-B751-DF802A4D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1FEF7-951F-4079-AFFC-207D8D4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5131C-A473-4A9E-B9AF-3F6776E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7748-E3F3-4C74-83B7-6C502EDC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E5A719-ABE2-4248-8BA8-54786A97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FE61D-73F0-4589-8E1A-FC760A0F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61405B-A1FF-4AF1-A945-29F41C2A3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E693E-DD47-4E42-813E-6F936DEC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F4FB5C-39BD-460C-A6A7-06904E0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B7EDC0-B71F-479F-86AF-7352042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EAE978-D57E-4FBC-8A17-43578086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1F87-B12D-4EED-BA84-50147BD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ED643E-2695-40B7-8AD2-68EE0C97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D163A1-1D28-4C06-9F3A-E07842CC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4879F-803F-4247-ADDD-6985179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DB330-28EB-484F-AB87-5F21BD6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F81AE-3647-4A29-9252-59B6DF1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767E3-0B56-43F6-BF94-AA40797B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4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94F9A-497F-4977-9E93-A2E57EAC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5544A-1015-43BB-98E2-72AE4BED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225B7E-CE30-4CCF-A7E6-BA432C85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D04B5-C55D-4445-ADB0-EE94BD7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A8F3BE-6253-4789-ACD4-74D54DD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55794-27B0-45E3-8CED-C231DD85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0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A44E-222F-4CD8-968A-9B9A8237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85646-1D27-4014-86EA-A6488D45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15D722-991B-46A6-9E57-8398F87A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5AC8D-12FB-46CB-A4A5-3F248747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88DF6-3506-4096-B65C-551E090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4FEEB-A3A7-47D1-894D-7C9A2466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AE934-63FD-4AD2-AA77-0141EA12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AE77F-F8D8-4D86-9E3B-940DCBAB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2924D-6BFD-4A78-99BD-66448940A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5BF7-E6F2-43E3-83B0-7EA589B5F9DB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7AD77-F473-4BDF-A3F4-78FED4F7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6BBAD-4DAD-487E-B903-1E28293C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7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2697F-EE34-456F-834B-10308243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21382"/>
            <a:ext cx="9144000" cy="2736618"/>
          </a:xfrm>
        </p:spPr>
        <p:txBody>
          <a:bodyPr>
            <a:normAutofit/>
          </a:bodyPr>
          <a:lstStyle/>
          <a:p>
            <a:r>
              <a:rPr lang="en-US" sz="4400" b="1" noProof="1"/>
              <a:t>8-dars</a:t>
            </a:r>
          </a:p>
          <a:p>
            <a:r>
              <a:rPr lang="en-US" sz="4400" b="1" noProof="1"/>
              <a:t>SQLite bilan ishlash</a:t>
            </a:r>
          </a:p>
        </p:txBody>
      </p:sp>
      <p:pic>
        <p:nvPicPr>
          <p:cNvPr id="4" name="logoPNG.png" descr="logoPNG.png">
            <a:extLst>
              <a:ext uri="{FF2B5EF4-FFF2-40B4-BE49-F238E27FC236}">
                <a16:creationId xmlns:a16="http://schemas.microsoft.com/office/drawing/2014/main" id="{61D711D9-D19C-4C63-BEC3-1E8435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3" y="633803"/>
            <a:ext cx="7928256" cy="297574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A76A65E3-1B5E-4480-BD49-964168D24BD1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336C90A-BDF3-47C5-AA99-358CBDAC3790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9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75" y="1811215"/>
            <a:ext cx="7994702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6" y="-221942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        SQLite3</a:t>
            </a:r>
            <a:endParaRPr lang="en-US" sz="4800" b="1" noProof="1">
              <a:solidFill>
                <a:srgbClr val="F2A130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22131" y="1565030"/>
            <a:ext cx="2611315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open(“fayl_nomi”)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336431" y="1239715"/>
            <a:ext cx="2294792" cy="1257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336431" y="1239715"/>
            <a:ext cx="2294792" cy="1257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5790694" y="1538654"/>
            <a:ext cx="3692769" cy="958361"/>
          </a:xfrm>
          <a:prstGeom prst="round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Connect(“databaza_nomi”)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681" y="525897"/>
            <a:ext cx="2078265" cy="207826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44" y="3244361"/>
            <a:ext cx="7810500" cy="2971800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2483827" y="5460023"/>
            <a:ext cx="6642588" cy="167054"/>
          </a:xfrm>
          <a:prstGeom prst="roundRect">
            <a:avLst/>
          </a:prstGeom>
          <a:solidFill>
            <a:srgbClr val="29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03323" y="4149969"/>
            <a:ext cx="140677" cy="1424354"/>
          </a:xfrm>
          <a:prstGeom prst="rect">
            <a:avLst/>
          </a:prstGeom>
          <a:solidFill>
            <a:srgbClr val="29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6" y="-221942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Table </a:t>
            </a:r>
            <a:r>
              <a:rPr lang="en-US" b="1" noProof="1">
                <a:solidFill>
                  <a:srgbClr val="0070C0"/>
                </a:solidFill>
              </a:rPr>
              <a:t>yaratish</a:t>
            </a:r>
            <a:endParaRPr lang="en-US" sz="4800" b="1" noProof="1">
              <a:solidFill>
                <a:srgbClr val="F2A1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9" y="797206"/>
            <a:ext cx="10200495" cy="6060794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0454054" y="1591408"/>
            <a:ext cx="114300" cy="4765430"/>
          </a:xfrm>
          <a:prstGeom prst="roundRect">
            <a:avLst/>
          </a:prstGeom>
          <a:solidFill>
            <a:srgbClr val="29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54015" y="6224954"/>
            <a:ext cx="9187962" cy="131884"/>
          </a:xfrm>
          <a:prstGeom prst="roundRect">
            <a:avLst/>
          </a:prstGeom>
          <a:solidFill>
            <a:srgbClr val="29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6" y="940016"/>
            <a:ext cx="7264591" cy="591798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6" y="-221942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Table </a:t>
            </a:r>
            <a:r>
              <a:rPr lang="en-US" b="1" noProof="1">
                <a:solidFill>
                  <a:srgbClr val="0070C0"/>
                </a:solidFill>
              </a:rPr>
              <a:t>yaratish</a:t>
            </a:r>
            <a:endParaRPr lang="en-US" sz="4800" b="1" noProof="1">
              <a:solidFill>
                <a:srgbClr val="F2A13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92108" y="1784838"/>
            <a:ext cx="105507" cy="4528039"/>
          </a:xfrm>
          <a:prstGeom prst="round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90246" y="6207369"/>
            <a:ext cx="6189785" cy="149469"/>
          </a:xfrm>
          <a:prstGeom prst="round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4659923" y="3414364"/>
            <a:ext cx="1828800" cy="879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8250418" y="3198295"/>
            <a:ext cx="3398471" cy="1565030"/>
          </a:xfrm>
          <a:prstGeom prst="roundRect">
            <a:avLst/>
          </a:prstGeom>
          <a:solidFill>
            <a:srgbClr val="F2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tx1"/>
                </a:solidFill>
              </a:rPr>
              <a:t>Shu nomda table yo’q bo’lsa yangi table yaratadi, bor bo’lsa xatolik bermaydi va dasturni yakunlaydi</a:t>
            </a:r>
          </a:p>
        </p:txBody>
      </p:sp>
      <p:cxnSp>
        <p:nvCxnSpPr>
          <p:cNvPr id="14" name="Прямая со стрелкой 13"/>
          <p:cNvCxnSpPr>
            <a:stCxn id="12" idx="1"/>
          </p:cNvCxnSpPr>
          <p:nvPr/>
        </p:nvCxnSpPr>
        <p:spPr>
          <a:xfrm flipH="1" flipV="1">
            <a:off x="6646246" y="3414364"/>
            <a:ext cx="1604172" cy="566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2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6" y="-221942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 </a:t>
            </a:r>
            <a:r>
              <a:rPr lang="en-US" b="1" noProof="1">
                <a:solidFill>
                  <a:srgbClr val="0070C0"/>
                </a:solidFill>
              </a:rPr>
              <a:t>Ma’lumot kiritish</a:t>
            </a:r>
            <a:endParaRPr lang="en-US" sz="4800" b="1" noProof="1">
              <a:solidFill>
                <a:srgbClr val="F2A13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869610" y="637442"/>
            <a:ext cx="2028877" cy="343779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51731" y="1103621"/>
            <a:ext cx="597877" cy="71638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3" y="1283677"/>
            <a:ext cx="10617758" cy="5574323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0621108" y="2101362"/>
            <a:ext cx="105507" cy="4167553"/>
          </a:xfrm>
          <a:prstGeom prst="round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51792" y="6154615"/>
            <a:ext cx="9486900" cy="123093"/>
          </a:xfrm>
          <a:prstGeom prst="round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6" y="-221942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 </a:t>
            </a:r>
            <a:r>
              <a:rPr lang="en-US" b="1" noProof="1">
                <a:solidFill>
                  <a:srgbClr val="0070C0"/>
                </a:solidFill>
              </a:rPr>
              <a:t>Ma’lumot o’qish</a:t>
            </a:r>
            <a:endParaRPr lang="en-US" sz="4800" b="1" noProof="1">
              <a:solidFill>
                <a:srgbClr val="F2A13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869610" y="637442"/>
            <a:ext cx="2028877" cy="343779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51731" y="1103621"/>
            <a:ext cx="597877" cy="71638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68936"/>
            <a:ext cx="11430000" cy="600075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1104685" y="1741063"/>
            <a:ext cx="114300" cy="4448907"/>
          </a:xfrm>
          <a:prstGeom prst="roundRect">
            <a:avLst/>
          </a:prstGeom>
          <a:solidFill>
            <a:srgbClr val="292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3883" y="6124028"/>
            <a:ext cx="10293500" cy="131884"/>
          </a:xfrm>
          <a:prstGeom prst="roundRect">
            <a:avLst/>
          </a:prstGeom>
          <a:solidFill>
            <a:srgbClr val="292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869610" y="637442"/>
            <a:ext cx="2028877" cy="343779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51731" y="1103621"/>
            <a:ext cx="597877" cy="71638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11" y="0"/>
            <a:ext cx="6084276" cy="344241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50" y="3338183"/>
            <a:ext cx="6515237" cy="3519817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8071338" y="5172191"/>
            <a:ext cx="237392" cy="231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884742" y="3015761"/>
            <a:ext cx="4204995" cy="1644162"/>
          </a:xfrm>
          <a:prstGeom prst="round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Bizga hamma ustundagi ma’lumotlar kerak bo’lsa, * belgisini ishlatish kifoya qiladi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306908" y="4075234"/>
            <a:ext cx="123092" cy="2316774"/>
          </a:xfrm>
          <a:prstGeom prst="round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14211" y="6286500"/>
            <a:ext cx="5527866" cy="96715"/>
          </a:xfrm>
          <a:prstGeom prst="round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869610" y="637442"/>
            <a:ext cx="2028877" cy="343779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51731" y="1103621"/>
            <a:ext cx="597877" cy="71638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8071338" y="5172191"/>
            <a:ext cx="237392" cy="231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91" y="1453836"/>
            <a:ext cx="8346395" cy="4814533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400157" y="4525316"/>
            <a:ext cx="3484468" cy="1293749"/>
          </a:xfrm>
          <a:prstGeom prst="round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tx1"/>
                </a:solidFill>
              </a:rPr>
              <a:t>So’rov bitta natija qaytarishi aniq holatda fetchone(), aks holda fetchall() ishlatiladi.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190034" y="2413916"/>
            <a:ext cx="2870471" cy="8990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“where” orqali o’zimiz uchun kerakli ma’lumotni tanlab olishimiz mumkin 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9337431" y="3323492"/>
            <a:ext cx="238666" cy="27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5" y="-168681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 </a:t>
            </a:r>
            <a:r>
              <a:rPr lang="en-US" b="1" noProof="1">
                <a:solidFill>
                  <a:srgbClr val="0070C0"/>
                </a:solidFill>
              </a:rPr>
              <a:t>Ma’lumot o’qish</a:t>
            </a:r>
            <a:endParaRPr lang="en-US" sz="4800" b="1" noProof="1">
              <a:solidFill>
                <a:srgbClr val="F2A130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254154" y="2294792"/>
            <a:ext cx="87923" cy="3437793"/>
          </a:xfrm>
          <a:prstGeom prst="round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62046" y="5600700"/>
            <a:ext cx="7297616" cy="131885"/>
          </a:xfrm>
          <a:prstGeom prst="round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3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91</Words>
  <Application>Microsoft Office PowerPoint</Application>
  <PresentationFormat>Widescreen</PresentationFormat>
  <Paragraphs>19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                                   SQLite3</vt:lpstr>
      <vt:lpstr>                           Table yaratish</vt:lpstr>
      <vt:lpstr>                           Table yaratish</vt:lpstr>
      <vt:lpstr>                            Ma’lumot kiritish</vt:lpstr>
      <vt:lpstr>                            Ma’lumot o’qish</vt:lpstr>
      <vt:lpstr>PowerPoint Presentation</vt:lpstr>
      <vt:lpstr>                            Ma’lumot o’qish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Egamberdiev Abdulkhamid</cp:lastModifiedBy>
  <cp:revision>386</cp:revision>
  <dcterms:created xsi:type="dcterms:W3CDTF">2021-01-26T11:27:43Z</dcterms:created>
  <dcterms:modified xsi:type="dcterms:W3CDTF">2022-09-01T07:27:15Z</dcterms:modified>
</cp:coreProperties>
</file>