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38" r:id="rId3"/>
    <p:sldId id="339" r:id="rId4"/>
    <p:sldId id="331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AE4C9"/>
    <a:srgbClr val="C6D4E5"/>
    <a:srgbClr val="B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5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63167-F82F-6A4A-A47D-FA9E2B22D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3890" y="4465178"/>
            <a:ext cx="13442731" cy="106569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Overriding allauth Templates in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FCA55-778E-1A4E-9E87-CD6AF9BE6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0090" y="5530868"/>
            <a:ext cx="10180696" cy="542592"/>
          </a:xfrm>
        </p:spPr>
        <p:txBody>
          <a:bodyPr>
            <a:noAutofit/>
          </a:bodyPr>
          <a:lstStyle/>
          <a:p>
            <a:r>
              <a:rPr lang="en-US" sz="4000" dirty="0"/>
              <a:t>Inch by Inch Series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B1CBB-0C02-9E48-8A29-B60EAD48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82" y="0"/>
            <a:ext cx="4170136" cy="41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4FB44-3DB4-1243-A455-372C677DAF89}"/>
              </a:ext>
            </a:extLst>
          </p:cNvPr>
          <p:cNvSpPr/>
          <p:nvPr/>
        </p:nvSpPr>
        <p:spPr>
          <a:xfrm>
            <a:off x="111995" y="2646058"/>
            <a:ext cx="119013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So, did I clean up how my site now looks?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4D57E-84E1-D041-B835-80A26163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  <p:pic>
        <p:nvPicPr>
          <p:cNvPr id="5" name="Graphic 4" descr="Surprised Face with No Fill">
            <a:extLst>
              <a:ext uri="{FF2B5EF4-FFF2-40B4-BE49-F238E27FC236}">
                <a16:creationId xmlns:a16="http://schemas.microsoft.com/office/drawing/2014/main" id="{8D748F92-D37E-0741-848F-87EA8090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5459" y="3907220"/>
            <a:ext cx="914400" cy="914400"/>
          </a:xfrm>
          <a:prstGeom prst="rect">
            <a:avLst/>
          </a:prstGeom>
        </p:spPr>
      </p:pic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DC345778-700D-6E46-B79B-C08923778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3751" y="1489841"/>
            <a:ext cx="914400" cy="914400"/>
          </a:xfrm>
          <a:prstGeom prst="rect">
            <a:avLst/>
          </a:prstGeom>
        </p:spPr>
      </p:pic>
      <p:pic>
        <p:nvPicPr>
          <p:cNvPr id="9" name="Graphic 8" descr="Toothbrush">
            <a:extLst>
              <a:ext uri="{FF2B5EF4-FFF2-40B4-BE49-F238E27FC236}">
                <a16:creationId xmlns:a16="http://schemas.microsoft.com/office/drawing/2014/main" id="{93850209-CD5D-7E42-BB55-195572F4C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6593" y="943304"/>
            <a:ext cx="914400" cy="914400"/>
          </a:xfrm>
          <a:prstGeom prst="rect">
            <a:avLst/>
          </a:prstGeom>
        </p:spPr>
      </p:pic>
      <p:pic>
        <p:nvPicPr>
          <p:cNvPr id="11" name="Graphic 10" descr="Magnet">
            <a:extLst>
              <a:ext uri="{FF2B5EF4-FFF2-40B4-BE49-F238E27FC236}">
                <a16:creationId xmlns:a16="http://schemas.microsoft.com/office/drawing/2014/main" id="{955C2AD5-F1F3-1D4B-B87D-E9708876BF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166" y="5091757"/>
            <a:ext cx="914400" cy="914400"/>
          </a:xfrm>
          <a:prstGeom prst="rect">
            <a:avLst/>
          </a:prstGeom>
        </p:spPr>
      </p:pic>
      <p:pic>
        <p:nvPicPr>
          <p:cNvPr id="13" name="Graphic 12" descr="Ruler">
            <a:extLst>
              <a:ext uri="{FF2B5EF4-FFF2-40B4-BE49-F238E27FC236}">
                <a16:creationId xmlns:a16="http://schemas.microsoft.com/office/drawing/2014/main" id="{382DC5BA-905E-2E45-905E-AABCDFDF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95186" y="55489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6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DA5C40-F99C-EA4F-8EF5-5D788B34DABA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 spc="-100"/>
              <a:t>Remember, this is what it looked like before?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34AAF-D147-7347-9120-CA5B3CD6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6" y="1112026"/>
            <a:ext cx="5567672" cy="2125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99E186-8194-2546-ABC5-AE5432B8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5" y="1149163"/>
            <a:ext cx="5281927" cy="2456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phic 5" descr="Worried Face with No Fill">
            <a:extLst>
              <a:ext uri="{FF2B5EF4-FFF2-40B4-BE49-F238E27FC236}">
                <a16:creationId xmlns:a16="http://schemas.microsoft.com/office/drawing/2014/main" id="{AA038845-0144-3741-8E12-4CC854A19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817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3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4FB44-3DB4-1243-A455-372C677DAF89}"/>
              </a:ext>
            </a:extLst>
          </p:cNvPr>
          <p:cNvSpPr/>
          <p:nvPr/>
        </p:nvSpPr>
        <p:spPr>
          <a:xfrm>
            <a:off x="145335" y="2593506"/>
            <a:ext cx="119013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here is what it now looks like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4D57E-84E1-D041-B835-80A26163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  <p:pic>
        <p:nvPicPr>
          <p:cNvPr id="5" name="Graphic 4" descr="Surprised Face with No Fill">
            <a:extLst>
              <a:ext uri="{FF2B5EF4-FFF2-40B4-BE49-F238E27FC236}">
                <a16:creationId xmlns:a16="http://schemas.microsoft.com/office/drawing/2014/main" id="{8D748F92-D37E-0741-848F-87EA8090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092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5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E090DF-B5A1-3D40-8F9C-DF8968B9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2467679"/>
            <a:ext cx="1614311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1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4FB44-3DB4-1243-A455-372C677DAF89}"/>
              </a:ext>
            </a:extLst>
          </p:cNvPr>
          <p:cNvSpPr/>
          <p:nvPr/>
        </p:nvSpPr>
        <p:spPr>
          <a:xfrm>
            <a:off x="111995" y="2646058"/>
            <a:ext cx="119013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we left off in class #4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4D57E-84E1-D041-B835-80A26163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CF444C-84DF-1240-BF9C-5B1EFD25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35" y="1523341"/>
            <a:ext cx="7849450" cy="2996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34625AF-D149-A84D-89CB-88AC049DCFC9}"/>
              </a:ext>
            </a:extLst>
          </p:cNvPr>
          <p:cNvSpPr txBox="1">
            <a:spLocks/>
          </p:cNvSpPr>
          <p:nvPr/>
        </p:nvSpPr>
        <p:spPr>
          <a:xfrm>
            <a:off x="1198178" y="333244"/>
            <a:ext cx="9543393" cy="69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This is what our </a:t>
            </a:r>
            <a:r>
              <a:rPr lang="en-US" b="1" i="1" dirty="0">
                <a:solidFill>
                  <a:srgbClr val="0432FF"/>
                </a:solidFill>
              </a:rPr>
              <a:t>Home page </a:t>
            </a:r>
            <a:r>
              <a:rPr lang="en-US" dirty="0">
                <a:solidFill>
                  <a:schemeClr val="tx1"/>
                </a:solidFill>
              </a:rPr>
              <a:t>looked like after installing Allauth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B8528-A7A7-AB4D-8E15-606785176678}"/>
              </a:ext>
            </a:extLst>
          </p:cNvPr>
          <p:cNvSpPr txBox="1"/>
          <p:nvPr/>
        </p:nvSpPr>
        <p:spPr>
          <a:xfrm>
            <a:off x="1700036" y="5042271"/>
            <a:ext cx="817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How do we make this look better?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DA94D-E417-264C-8975-FB27FB01F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BA19BD-4F9D-6A49-86CF-65A785AF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885950"/>
            <a:ext cx="66294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5EC06-D204-4F43-AE64-F88BEC66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58629F-3B11-0D4E-8FDD-0E3D33091902}"/>
              </a:ext>
            </a:extLst>
          </p:cNvPr>
          <p:cNvSpPr txBox="1">
            <a:spLocks/>
          </p:cNvSpPr>
          <p:nvPr/>
        </p:nvSpPr>
        <p:spPr>
          <a:xfrm>
            <a:off x="1408386" y="321454"/>
            <a:ext cx="9543393" cy="69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This is what our </a:t>
            </a:r>
            <a:r>
              <a:rPr lang="en-US" dirty="0">
                <a:solidFill>
                  <a:srgbClr val="0432FF"/>
                </a:solidFill>
              </a:rPr>
              <a:t>Login page </a:t>
            </a:r>
            <a:r>
              <a:rPr lang="en-US" dirty="0">
                <a:solidFill>
                  <a:schemeClr val="tx1"/>
                </a:solidFill>
              </a:rPr>
              <a:t>looked like after installing Allauth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38A97-680D-B641-A7AC-B16D8D21B8E0}"/>
              </a:ext>
            </a:extLst>
          </p:cNvPr>
          <p:cNvSpPr txBox="1"/>
          <p:nvPr/>
        </p:nvSpPr>
        <p:spPr>
          <a:xfrm>
            <a:off x="1710546" y="5420644"/>
            <a:ext cx="817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How do we make this look better?</a:t>
            </a:r>
          </a:p>
        </p:txBody>
      </p:sp>
    </p:spTree>
    <p:extLst>
      <p:ext uri="{BB962C8B-B14F-4D97-AF65-F5344CB8AC3E}">
        <p14:creationId xmlns:p14="http://schemas.microsoft.com/office/powerpoint/2010/main" val="38550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E4345E-8C67-974B-A98C-C8FC430B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63259-8D2F-7F4B-9D6B-EC100F356B00}"/>
              </a:ext>
            </a:extLst>
          </p:cNvPr>
          <p:cNvSpPr/>
          <p:nvPr/>
        </p:nvSpPr>
        <p:spPr>
          <a:xfrm>
            <a:off x="709841" y="1017467"/>
            <a:ext cx="9882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729"/>
                </a:solidFill>
                <a:latin typeface="Arial" panose="020B0604020202020204" pitchFamily="34" charset="0"/>
              </a:rPr>
              <a:t>1. Moved my applications before the allauth ones in settings.py INSTALLED_APPS, so that it looks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36776-FD4D-014C-B6DE-716382CDD902}"/>
              </a:ext>
            </a:extLst>
          </p:cNvPr>
          <p:cNvSpPr txBox="1"/>
          <p:nvPr/>
        </p:nvSpPr>
        <p:spPr>
          <a:xfrm>
            <a:off x="1429407" y="40856"/>
            <a:ext cx="912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432FF"/>
                </a:solidFill>
              </a:rPr>
              <a:t>We must override the Allauth templates with our 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48E2F-D0DA-F64C-ABCF-1DD239E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15" y="2014776"/>
            <a:ext cx="640080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498BA-CB31-4C40-BA60-0E68B76AFB0C}"/>
              </a:ext>
            </a:extLst>
          </p:cNvPr>
          <p:cNvSpPr txBox="1"/>
          <p:nvPr/>
        </p:nvSpPr>
        <p:spPr>
          <a:xfrm>
            <a:off x="8439807" y="2014776"/>
            <a:ext cx="2848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recommendation is to have the </a:t>
            </a:r>
            <a:r>
              <a:rPr lang="en-US" dirty="0">
                <a:solidFill>
                  <a:srgbClr val="0432FF"/>
                </a:solidFill>
              </a:rPr>
              <a:t>allauth</a:t>
            </a:r>
            <a:r>
              <a:rPr lang="en-US" dirty="0"/>
              <a:t> application settings first before our application settings- but that points to their templates being used instead of the ones in my django project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80AD05-B68E-394E-AE0C-FA5AA6A7FD3D}"/>
              </a:ext>
            </a:extLst>
          </p:cNvPr>
          <p:cNvSpPr/>
          <p:nvPr/>
        </p:nvSpPr>
        <p:spPr>
          <a:xfrm>
            <a:off x="1848515" y="3352800"/>
            <a:ext cx="3331778" cy="73572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E4345E-8C67-974B-A98C-C8FC430B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63259-8D2F-7F4B-9D6B-EC100F356B00}"/>
              </a:ext>
            </a:extLst>
          </p:cNvPr>
          <p:cNvSpPr/>
          <p:nvPr/>
        </p:nvSpPr>
        <p:spPr>
          <a:xfrm>
            <a:off x="709841" y="1017467"/>
            <a:ext cx="9882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729"/>
                </a:solidFill>
                <a:latin typeface="Arial" panose="020B0604020202020204" pitchFamily="34" charset="0"/>
              </a:rPr>
              <a:t>2. </a:t>
            </a:r>
            <a:r>
              <a:rPr lang="en-US" b="1" dirty="0"/>
              <a:t>I have modified my TEMPLATES Setting in settings.py to look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36776-FD4D-014C-B6DE-716382CDD902}"/>
              </a:ext>
            </a:extLst>
          </p:cNvPr>
          <p:cNvSpPr txBox="1"/>
          <p:nvPr/>
        </p:nvSpPr>
        <p:spPr>
          <a:xfrm>
            <a:off x="1429407" y="40856"/>
            <a:ext cx="912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432FF"/>
                </a:solidFill>
              </a:rPr>
              <a:t>We must override the Allauth templates with our 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3ABBA-F87F-C54C-9014-1E88495F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" y="1575646"/>
            <a:ext cx="9448362" cy="3157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5B934-6778-B64A-A2FB-0FCE019CD351}"/>
              </a:ext>
            </a:extLst>
          </p:cNvPr>
          <p:cNvSpPr txBox="1"/>
          <p:nvPr/>
        </p:nvSpPr>
        <p:spPr>
          <a:xfrm>
            <a:off x="9595148" y="1578033"/>
            <a:ext cx="246021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  <a:r>
              <a:rPr lang="en-US" sz="1400" b="1" dirty="0"/>
              <a:t> DIRS </a:t>
            </a:r>
            <a:r>
              <a:rPr lang="en-US" sz="1400" dirty="0"/>
              <a:t>setting is typically an empty list.  I added these two entries to force where my templates folder is relative to BASE_DIR. BASE_DIR is conventionally set to the directory that holds “manage.py”, which is the root of my outside project folder, in my case the outside “Dates” folder</a:t>
            </a:r>
          </a:p>
        </p:txBody>
      </p:sp>
      <p:pic>
        <p:nvPicPr>
          <p:cNvPr id="10" name="Graphic 9" descr="Arrow: Slight curve">
            <a:extLst>
              <a:ext uri="{FF2B5EF4-FFF2-40B4-BE49-F238E27FC236}">
                <a16:creationId xmlns:a16="http://schemas.microsoft.com/office/drawing/2014/main" id="{EA845C63-FF34-1E45-BAD0-940B2D237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34" y="2028497"/>
            <a:ext cx="682618" cy="60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2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E4345E-8C67-974B-A98C-C8FC430B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63259-8D2F-7F4B-9D6B-EC100F356B00}"/>
              </a:ext>
            </a:extLst>
          </p:cNvPr>
          <p:cNvSpPr/>
          <p:nvPr/>
        </p:nvSpPr>
        <p:spPr>
          <a:xfrm>
            <a:off x="709841" y="1017467"/>
            <a:ext cx="9882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729"/>
                </a:solidFill>
                <a:latin typeface="Arial" panose="020B0604020202020204" pitchFamily="34" charset="0"/>
              </a:rPr>
              <a:t>3. </a:t>
            </a:r>
            <a:r>
              <a:rPr lang="en-US" b="1" dirty="0"/>
              <a:t>Copy over the allauth templates to my django project directories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36776-FD4D-014C-B6DE-716382CDD902}"/>
              </a:ext>
            </a:extLst>
          </p:cNvPr>
          <p:cNvSpPr txBox="1"/>
          <p:nvPr/>
        </p:nvSpPr>
        <p:spPr>
          <a:xfrm>
            <a:off x="1429407" y="40856"/>
            <a:ext cx="912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432FF"/>
                </a:solidFill>
              </a:rPr>
              <a:t>We must override the Allauth templates with our 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0B608-6D84-6D44-ABF9-5A9CB1AA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3" y="2328094"/>
            <a:ext cx="3606800" cy="363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5D882-57AD-7543-8D5E-5F02F02F7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517" y="2328094"/>
            <a:ext cx="3403600" cy="414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358F50-18D0-9D4F-8381-7B35A1E0BA72}"/>
              </a:ext>
            </a:extLst>
          </p:cNvPr>
          <p:cNvSpPr txBox="1"/>
          <p:nvPr/>
        </p:nvSpPr>
        <p:spPr>
          <a:xfrm>
            <a:off x="41682" y="1546368"/>
            <a:ext cx="49293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From</a:t>
            </a:r>
            <a:r>
              <a:rPr lang="en-US" sz="1600" b="1" i="1" dirty="0">
                <a:solidFill>
                  <a:srgbClr val="0432FF"/>
                </a:solidFill>
              </a:rPr>
              <a:t> </a:t>
            </a:r>
            <a:r>
              <a:rPr lang="en-US" sz="1600" dirty="0"/>
              <a:t>my site packages (</a:t>
            </a:r>
            <a:r>
              <a:rPr lang="en-US" sz="1600" i="1" dirty="0" err="1"/>
              <a:t>alluth</a:t>
            </a:r>
            <a:r>
              <a:rPr lang="en-US" sz="1600" i="1" dirty="0"/>
              <a:t> application folders- where allauth gets installed</a:t>
            </a:r>
            <a:r>
              <a:rPr lang="en-US" sz="16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074E3-204C-1147-A7C4-E91C9CDA5F32}"/>
              </a:ext>
            </a:extLst>
          </p:cNvPr>
          <p:cNvSpPr txBox="1"/>
          <p:nvPr/>
        </p:nvSpPr>
        <p:spPr>
          <a:xfrm>
            <a:off x="5055477" y="1441948"/>
            <a:ext cx="5712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432FF"/>
                </a:solidFill>
              </a:rPr>
              <a:t>To</a:t>
            </a:r>
            <a:r>
              <a:rPr lang="en-US" sz="1600" dirty="0"/>
              <a:t> my project folder </a:t>
            </a:r>
            <a:r>
              <a:rPr lang="en-US" sz="1600" i="1" dirty="0"/>
              <a:t>(“Dates”). </a:t>
            </a:r>
            <a:r>
              <a:rPr lang="en-US" sz="1600" dirty="0"/>
              <a:t>I created a </a:t>
            </a:r>
            <a:r>
              <a:rPr lang="en-US" sz="1600" b="1" dirty="0">
                <a:solidFill>
                  <a:srgbClr val="0432FF"/>
                </a:solidFill>
              </a:rPr>
              <a:t>new templates </a:t>
            </a:r>
            <a:r>
              <a:rPr lang="en-US" sz="1600" dirty="0"/>
              <a:t>folder and placed them there and also moved my </a:t>
            </a:r>
            <a:r>
              <a:rPr lang="en-US" sz="1600" b="1" i="1" dirty="0"/>
              <a:t>base.html</a:t>
            </a:r>
            <a:r>
              <a:rPr lang="en-US" sz="1600" dirty="0"/>
              <a:t>, and </a:t>
            </a:r>
            <a:r>
              <a:rPr lang="en-US" sz="1600" b="1" i="1" dirty="0"/>
              <a:t>home.html </a:t>
            </a:r>
            <a:r>
              <a:rPr lang="en-US" sz="1600" dirty="0"/>
              <a:t>templates there as well</a:t>
            </a:r>
          </a:p>
        </p:txBody>
      </p:sp>
    </p:spTree>
    <p:extLst>
      <p:ext uri="{BB962C8B-B14F-4D97-AF65-F5344CB8AC3E}">
        <p14:creationId xmlns:p14="http://schemas.microsoft.com/office/powerpoint/2010/main" val="23140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E4345E-8C67-974B-A98C-C8FC430B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63259-8D2F-7F4B-9D6B-EC100F356B00}"/>
              </a:ext>
            </a:extLst>
          </p:cNvPr>
          <p:cNvSpPr/>
          <p:nvPr/>
        </p:nvSpPr>
        <p:spPr>
          <a:xfrm>
            <a:off x="709841" y="1017467"/>
            <a:ext cx="9882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729"/>
                </a:solidFill>
                <a:latin typeface="Arial" panose="020B0604020202020204" pitchFamily="34" charset="0"/>
              </a:rPr>
              <a:t>4. I </a:t>
            </a:r>
            <a:r>
              <a:rPr lang="en-US" b="1" dirty="0"/>
              <a:t>no longer need my original </a:t>
            </a:r>
            <a:r>
              <a:rPr lang="en-US" b="1" dirty="0">
                <a:solidFill>
                  <a:srgbClr val="C00000"/>
                </a:solidFill>
              </a:rPr>
              <a:t>signup</a:t>
            </a:r>
            <a:r>
              <a:rPr lang="en-US" b="1" dirty="0"/>
              <a:t> or </a:t>
            </a:r>
            <a:r>
              <a:rPr lang="en-US" b="1" dirty="0">
                <a:solidFill>
                  <a:srgbClr val="C00000"/>
                </a:solidFill>
              </a:rPr>
              <a:t>login.html </a:t>
            </a:r>
            <a:r>
              <a:rPr lang="en-US" b="1" dirty="0"/>
              <a:t>templates, instead I will now modify those that I moved from the </a:t>
            </a:r>
            <a:r>
              <a:rPr lang="en-US" b="1" dirty="0" err="1"/>
              <a:t>alluth</a:t>
            </a:r>
            <a:r>
              <a:rPr lang="en-US" b="1" dirty="0"/>
              <a:t> application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36776-FD4D-014C-B6DE-716382CDD902}"/>
              </a:ext>
            </a:extLst>
          </p:cNvPr>
          <p:cNvSpPr txBox="1"/>
          <p:nvPr/>
        </p:nvSpPr>
        <p:spPr>
          <a:xfrm>
            <a:off x="1429407" y="40856"/>
            <a:ext cx="912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432FF"/>
                </a:solidFill>
              </a:rPr>
              <a:t>We must override the Allauth templates with our 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F682D-A826-0349-B89D-9E609CD83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7" y="2055634"/>
            <a:ext cx="3880945" cy="3052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62CDC-9893-6645-AD61-2D8E886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43" y="2055634"/>
            <a:ext cx="7559220" cy="3273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F8416-C9A3-1948-BE13-7644C601F4BC}"/>
              </a:ext>
            </a:extLst>
          </p:cNvPr>
          <p:cNvSpPr txBox="1"/>
          <p:nvPr/>
        </p:nvSpPr>
        <p:spPr>
          <a:xfrm>
            <a:off x="1973305" y="1675050"/>
            <a:ext cx="857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simply comment those out, so that they are not even part of the picture anymore</a:t>
            </a:r>
          </a:p>
        </p:txBody>
      </p:sp>
    </p:spTree>
    <p:extLst>
      <p:ext uri="{BB962C8B-B14F-4D97-AF65-F5344CB8AC3E}">
        <p14:creationId xmlns:p14="http://schemas.microsoft.com/office/powerpoint/2010/main" val="311861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F401D-851A-D646-8DA3-C2F265DB3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E701641-582A-4C41-A38A-1049CA07BFF1}"/>
              </a:ext>
            </a:extLst>
          </p:cNvPr>
          <p:cNvSpPr txBox="1">
            <a:spLocks/>
          </p:cNvSpPr>
          <p:nvPr/>
        </p:nvSpPr>
        <p:spPr>
          <a:xfrm>
            <a:off x="1471448" y="132268"/>
            <a:ext cx="9543393" cy="69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 was also able to make some minor tweaks to my urls.py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DDD3C-11E0-4942-B513-1136ECB84D3E}"/>
              </a:ext>
            </a:extLst>
          </p:cNvPr>
          <p:cNvSpPr txBox="1"/>
          <p:nvPr/>
        </p:nvSpPr>
        <p:spPr>
          <a:xfrm>
            <a:off x="935419" y="666489"/>
            <a:ext cx="898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Mostly they all stayed the same, but I did some minor clean up and wanted to make sure you had the latest and greatest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4B6F9-B21C-7142-8320-FFEB18FC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6" y="1671144"/>
            <a:ext cx="5283952" cy="2189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02648-9BC3-9941-AC50-B6DC5687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222" y="1671144"/>
            <a:ext cx="5061327" cy="2300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D70E8-58E1-3842-9960-48CC30A96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885" y="4218534"/>
            <a:ext cx="6985000" cy="245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57C7BD-D7E6-8943-99F5-F64C1A48C32A}"/>
              </a:ext>
            </a:extLst>
          </p:cNvPr>
          <p:cNvSpPr/>
          <p:nvPr/>
        </p:nvSpPr>
        <p:spPr>
          <a:xfrm>
            <a:off x="1933903" y="1671144"/>
            <a:ext cx="1502980" cy="49048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179EDD-22DA-7349-A194-B3A62EC51ADE}"/>
              </a:ext>
            </a:extLst>
          </p:cNvPr>
          <p:cNvSpPr/>
          <p:nvPr/>
        </p:nvSpPr>
        <p:spPr>
          <a:xfrm>
            <a:off x="9511861" y="1671144"/>
            <a:ext cx="1502980" cy="60405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851448-A39A-2D45-9878-FA8C8E1EFDDB}"/>
              </a:ext>
            </a:extLst>
          </p:cNvPr>
          <p:cNvSpPr/>
          <p:nvPr/>
        </p:nvSpPr>
        <p:spPr>
          <a:xfrm>
            <a:off x="7224905" y="4330071"/>
            <a:ext cx="1502980" cy="5782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951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399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Overriding allauth Templates in Django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Overriding allauth Templates in Django</dc:title>
  <dc:creator>Claudia Acerra</dc:creator>
  <cp:lastModifiedBy>Claudia Acerra</cp:lastModifiedBy>
  <cp:revision>3</cp:revision>
  <dcterms:created xsi:type="dcterms:W3CDTF">2019-02-18T15:42:48Z</dcterms:created>
  <dcterms:modified xsi:type="dcterms:W3CDTF">2019-02-18T15:54:30Z</dcterms:modified>
</cp:coreProperties>
</file>