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76" r:id="rId4"/>
    <p:sldId id="277" r:id="rId5"/>
    <p:sldId id="278" r:id="rId6"/>
    <p:sldId id="27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E8A7-6F39-8243-BC99-10341F88F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95DEC-B906-F341-B1F5-247911934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Inch by Inch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21655-0A7D-B945-B087-130812BE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44" y="785635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31506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DD7F9-F2CF-284D-A30A-AAEFC1A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Sorting Filtering &amp; Paging, Searching and Exporting</a:t>
            </a:r>
          </a:p>
        </p:txBody>
      </p:sp>
    </p:spTree>
    <p:extLst>
      <p:ext uri="{BB962C8B-B14F-4D97-AF65-F5344CB8AC3E}">
        <p14:creationId xmlns:p14="http://schemas.microsoft.com/office/powerpoint/2010/main" val="4197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CD1-8140-0C4E-8505-4F20AC7C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C0BF-982A-8742-974C-7580FFE6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You are using the Django Framework</a:t>
            </a:r>
          </a:p>
          <a:p>
            <a:pPr lvl="1"/>
            <a:r>
              <a:rPr lang="en-US" dirty="0"/>
              <a:t>You are using template inheritance</a:t>
            </a:r>
          </a:p>
          <a:p>
            <a:pPr lvl="1"/>
            <a:r>
              <a:rPr lang="en-US" dirty="0"/>
              <a:t>You have a table already in place on an HTML page of any kind</a:t>
            </a:r>
          </a:p>
          <a:p>
            <a:r>
              <a:rPr lang="en-US" dirty="0"/>
              <a:t>Setup Checklist 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Datatables</a:t>
            </a:r>
            <a:r>
              <a:rPr lang="en-US" dirty="0"/>
              <a:t> and all the options to include not only searching, sorting, filtering and paging, but also exporting.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Jquery</a:t>
            </a:r>
            <a:endParaRPr lang="en-US" dirty="0"/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Modify our </a:t>
            </a:r>
            <a:r>
              <a:rPr lang="en-US" dirty="0" err="1"/>
              <a:t>base.html</a:t>
            </a:r>
            <a:endParaRPr lang="en-US" dirty="0"/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Modify our child template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Optionally Make modifications to </a:t>
            </a:r>
            <a:r>
              <a:rPr lang="en-US" dirty="0" err="1"/>
              <a:t>Datatables</a:t>
            </a:r>
            <a:r>
              <a:rPr lang="en-US" dirty="0"/>
              <a:t> option settings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DC2-F5A0-D34F-B1C9-173DCEBC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DataTables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A7C5-8072-1046-B6FE-67C5D9C0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35" y="839787"/>
            <a:ext cx="7315200" cy="4325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DataTables</a:t>
            </a:r>
            <a:r>
              <a:rPr lang="en-US" dirty="0"/>
              <a:t> is a free plug-in for the jQuery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r>
              <a:rPr lang="en-US" dirty="0"/>
              <a:t> </a:t>
            </a:r>
            <a:r>
              <a:rPr lang="en-US" i="1" dirty="0"/>
              <a:t>“It is a highly flexible tool, built upon the foundations of progressive enhancement, that adds all of these advanced features to any HTML table</a:t>
            </a:r>
            <a:r>
              <a:rPr lang="en-US" dirty="0"/>
              <a:t>”.  ( </a:t>
            </a:r>
            <a:r>
              <a:rPr lang="en-US" i="1" dirty="0">
                <a:solidFill>
                  <a:srgbClr val="0432FF"/>
                </a:solidFill>
              </a:rPr>
              <a:t>By Advanced features they mean: sorting, paging , searching and filtering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DataTables</a:t>
            </a:r>
            <a:r>
              <a:rPr lang="en-US" dirty="0"/>
              <a:t> also includes options to be able to copy your page data to a clipboard and </a:t>
            </a:r>
            <a:r>
              <a:rPr lang="en-US" dirty="0">
                <a:solidFill>
                  <a:srgbClr val="0432FF"/>
                </a:solidFill>
              </a:rPr>
              <a:t>export to Excel, PDF and CSV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A2EE1-3B90-0049-A01E-D8F56BD8CCCC}"/>
              </a:ext>
            </a:extLst>
          </p:cNvPr>
          <p:cNvSpPr/>
          <p:nvPr/>
        </p:nvSpPr>
        <p:spPr>
          <a:xfrm>
            <a:off x="4661288" y="6162632"/>
            <a:ext cx="41974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Access </a:t>
            </a:r>
            <a:r>
              <a:rPr lang="en-US" dirty="0" err="1">
                <a:solidFill>
                  <a:srgbClr val="0432FF"/>
                </a:solidFill>
              </a:rPr>
              <a:t>DataTables</a:t>
            </a:r>
            <a:r>
              <a:rPr lang="en-US" dirty="0"/>
              <a:t>: https://</a:t>
            </a:r>
            <a:r>
              <a:rPr lang="en-US" dirty="0" err="1"/>
              <a:t>datatables.net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359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D8E-475E-7640-940D-7ABBE3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Files Setup- </a:t>
            </a:r>
            <a:r>
              <a:rPr lang="en-US" dirty="0" err="1"/>
              <a:t>base.html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45B31-5023-6042-9C44-4BD4A237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90" y="2436079"/>
            <a:ext cx="7775542" cy="2554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B4734-C0CC-1D48-9B61-5BEA809700B8}"/>
              </a:ext>
            </a:extLst>
          </p:cNvPr>
          <p:cNvSpPr txBox="1"/>
          <p:nvPr/>
        </p:nvSpPr>
        <p:spPr>
          <a:xfrm>
            <a:off x="3854090" y="730107"/>
            <a:ext cx="146887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base.html</a:t>
            </a:r>
            <a:endParaRPr lang="en-US" sz="12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DE2BA88-63C5-DE47-BA84-89089760702A}"/>
              </a:ext>
            </a:extLst>
          </p:cNvPr>
          <p:cNvSpPr/>
          <p:nvPr/>
        </p:nvSpPr>
        <p:spPr>
          <a:xfrm>
            <a:off x="3512652" y="1349409"/>
            <a:ext cx="293767" cy="1445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EC1FC20-098F-204E-A89F-4BFB2CCE19E2}"/>
              </a:ext>
            </a:extLst>
          </p:cNvPr>
          <p:cNvSpPr/>
          <p:nvPr/>
        </p:nvSpPr>
        <p:spPr>
          <a:xfrm>
            <a:off x="3512650" y="3576927"/>
            <a:ext cx="293767" cy="1445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8CE09-2330-784B-8869-58C24BAC8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90" y="1008976"/>
            <a:ext cx="2823498" cy="9699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E0F7878-268E-4241-921E-0F91711C8AE1}"/>
              </a:ext>
            </a:extLst>
          </p:cNvPr>
          <p:cNvSpPr/>
          <p:nvPr/>
        </p:nvSpPr>
        <p:spPr>
          <a:xfrm>
            <a:off x="3512651" y="3914268"/>
            <a:ext cx="293767" cy="14451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2DBF-DE91-B146-B355-EFB48659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Files Setup- </a:t>
            </a:r>
            <a:r>
              <a:rPr lang="en-US" dirty="0" err="1"/>
              <a:t>child.html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324B5-3AE2-0F42-ABD7-18D7F283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77" y="671208"/>
            <a:ext cx="6103803" cy="58463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2E3341C-69B6-E445-946A-6B523566F9E2}"/>
              </a:ext>
            </a:extLst>
          </p:cNvPr>
          <p:cNvSpPr/>
          <p:nvPr/>
        </p:nvSpPr>
        <p:spPr>
          <a:xfrm rot="7454602">
            <a:off x="4649821" y="953311"/>
            <a:ext cx="369652" cy="170526"/>
          </a:xfrm>
          <a:prstGeom prst="right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A4B86A-CDFD-4447-B7AC-8D5BB4C17FDB}"/>
              </a:ext>
            </a:extLst>
          </p:cNvPr>
          <p:cNvSpPr/>
          <p:nvPr/>
        </p:nvSpPr>
        <p:spPr>
          <a:xfrm rot="428836">
            <a:off x="3514458" y="3965644"/>
            <a:ext cx="369652" cy="170526"/>
          </a:xfrm>
          <a:prstGeom prst="right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9F97DEC-9854-234C-942A-9DD02CA3C5CC}"/>
              </a:ext>
            </a:extLst>
          </p:cNvPr>
          <p:cNvSpPr/>
          <p:nvPr/>
        </p:nvSpPr>
        <p:spPr>
          <a:xfrm rot="428836">
            <a:off x="3426854" y="6199762"/>
            <a:ext cx="369652" cy="170526"/>
          </a:xfrm>
          <a:prstGeom prst="right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27ABA46-3829-634F-8A36-12497B6182E6}"/>
              </a:ext>
            </a:extLst>
          </p:cNvPr>
          <p:cNvSpPr/>
          <p:nvPr/>
        </p:nvSpPr>
        <p:spPr>
          <a:xfrm rot="428836">
            <a:off x="3426852" y="4659548"/>
            <a:ext cx="369652" cy="170526"/>
          </a:xfrm>
          <a:prstGeom prst="right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1A77938-E6B0-2E46-B3EB-E3716BCC63E4}"/>
              </a:ext>
            </a:extLst>
          </p:cNvPr>
          <p:cNvSpPr/>
          <p:nvPr/>
        </p:nvSpPr>
        <p:spPr>
          <a:xfrm rot="10800000">
            <a:off x="6556443" y="4744811"/>
            <a:ext cx="759368" cy="1119866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F0F6998-9B00-EA4A-BF00-F10F376811FC}"/>
              </a:ext>
            </a:extLst>
          </p:cNvPr>
          <p:cNvSpPr/>
          <p:nvPr/>
        </p:nvSpPr>
        <p:spPr>
          <a:xfrm rot="10800000">
            <a:off x="9930226" y="3960199"/>
            <a:ext cx="759368" cy="87431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090DF-B5A1-3D40-8F9C-DF8968B9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467679"/>
            <a:ext cx="161431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12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843</TotalTime>
  <Words>192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DJANGO 2.0</vt:lpstr>
      <vt:lpstr>Table Sorting Filtering &amp; Paging, Searching and Exporting</vt:lpstr>
      <vt:lpstr>Setup Check List</vt:lpstr>
      <vt:lpstr>What is DataTables?</vt:lpstr>
      <vt:lpstr>Django Files Setup- base.html</vt:lpstr>
      <vt:lpstr>Django Files Setup- child.html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2.0</dc:title>
  <dc:creator>Claudia Acerra</dc:creator>
  <cp:lastModifiedBy>Claudia Acerra</cp:lastModifiedBy>
  <cp:revision>9</cp:revision>
  <dcterms:created xsi:type="dcterms:W3CDTF">2018-09-10T02:09:08Z</dcterms:created>
  <dcterms:modified xsi:type="dcterms:W3CDTF">2018-09-10T16:22:35Z</dcterms:modified>
</cp:coreProperties>
</file>