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7" r:id="rId5"/>
    <p:sldId id="278" r:id="rId6"/>
    <p:sldId id="283" r:id="rId7"/>
    <p:sldId id="287" r:id="rId8"/>
    <p:sldId id="340" r:id="rId9"/>
    <p:sldId id="341"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74" d="100"/>
          <a:sy n="74" d="100"/>
        </p:scale>
        <p:origin x="756" y="72"/>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Series 1</c:v>
                </c:pt>
              </c:strCache>
            </c:strRef>
          </c:tx>
          <c:spPr>
            <a:solidFill>
              <a:srgbClr val="BA3C2E"/>
            </a:solidFill>
          </c:spPr>
          <c:invertIfNegative val="0"/>
          <c:dPt>
            <c:idx val="0"/>
            <c:invertIfNegative val="0"/>
            <c:bubble3D val="0"/>
            <c:spPr>
              <a:solidFill>
                <a:schemeClr val="accent1"/>
              </a:solidFill>
            </c:spPr>
            <c:extLst xmlns:c16r2="http://schemas.microsoft.com/office/drawing/2015/06/chart">
              <c:ext xmlns:c16="http://schemas.microsoft.com/office/drawing/2014/chart" uri="{C3380CC4-5D6E-409C-BE32-E72D297353CC}">
                <c16:uniqueId val="{00000001-7663-4DA1-A977-4CBE8E94D47A}"/>
              </c:ext>
            </c:extLst>
          </c:dPt>
          <c:dPt>
            <c:idx val="1"/>
            <c:invertIfNegative val="0"/>
            <c:bubble3D val="0"/>
            <c:spPr>
              <a:solidFill>
                <a:schemeClr val="accent2"/>
              </a:solidFill>
            </c:spPr>
            <c:extLst xmlns:c16r2="http://schemas.microsoft.com/office/drawing/2015/06/chart">
              <c:ext xmlns:c16="http://schemas.microsoft.com/office/drawing/2014/chart" uri="{C3380CC4-5D6E-409C-BE32-E72D297353CC}">
                <c16:uniqueId val="{00000003-7663-4DA1-A977-4CBE8E94D47A}"/>
              </c:ext>
            </c:extLst>
          </c:dPt>
          <c:dPt>
            <c:idx val="2"/>
            <c:invertIfNegative val="0"/>
            <c:bubble3D val="0"/>
            <c:spPr>
              <a:solidFill>
                <a:schemeClr val="accent3"/>
              </a:solidFill>
            </c:spPr>
            <c:extLst xmlns:c16r2="http://schemas.microsoft.com/office/drawing/2015/06/chart">
              <c:ext xmlns:c16="http://schemas.microsoft.com/office/drawing/2014/chart" uri="{C3380CC4-5D6E-409C-BE32-E72D297353CC}">
                <c16:uniqueId val="{00000005-7663-4DA1-A977-4CBE8E94D47A}"/>
              </c:ext>
            </c:extLst>
          </c:dPt>
          <c:dPt>
            <c:idx val="3"/>
            <c:invertIfNegative val="0"/>
            <c:bubble3D val="0"/>
            <c:spPr>
              <a:solidFill>
                <a:schemeClr val="accent4"/>
              </a:solidFill>
            </c:spPr>
            <c:extLst xmlns:c16r2="http://schemas.microsoft.com/office/drawing/2015/06/chart">
              <c:ext xmlns:c16="http://schemas.microsoft.com/office/drawing/2014/chart" uri="{C3380CC4-5D6E-409C-BE32-E72D297353CC}">
                <c16:uniqueId val="{00000007-7663-4DA1-A977-4CBE8E94D47A}"/>
              </c:ext>
            </c:extLst>
          </c:dPt>
          <c:cat>
            <c:strRef>
              <c:f>Sheet1!$A$2:$A$5</c:f>
              <c:strCache>
                <c:ptCount val="4"/>
                <c:pt idx="0">
                  <c:v>A 1</c:v>
                </c:pt>
                <c:pt idx="1">
                  <c:v>A 2</c:v>
                </c:pt>
                <c:pt idx="2">
                  <c:v>A 3</c:v>
                </c:pt>
                <c:pt idx="3">
                  <c:v>A 4</c:v>
                </c:pt>
              </c:strCache>
            </c:strRef>
          </c:cat>
          <c:val>
            <c:numRef>
              <c:f>Sheet1!$B$2:$B$5</c:f>
              <c:numCache>
                <c:formatCode>General</c:formatCode>
                <c:ptCount val="4"/>
                <c:pt idx="0">
                  <c:v>10</c:v>
                </c:pt>
                <c:pt idx="1">
                  <c:v>6</c:v>
                </c:pt>
                <c:pt idx="2">
                  <c:v>9</c:v>
                </c:pt>
                <c:pt idx="3">
                  <c:v>4.5</c:v>
                </c:pt>
              </c:numCache>
            </c:numRef>
          </c:val>
          <c:extLst xmlns:c16r2="http://schemas.microsoft.com/office/drawing/2015/06/chart">
            <c:ext xmlns:c16="http://schemas.microsoft.com/office/drawing/2014/chart" uri="{C3380CC4-5D6E-409C-BE32-E72D297353CC}">
              <c16:uniqueId val="{00000008-7663-4DA1-A977-4CBE8E94D47A}"/>
            </c:ext>
          </c:extLst>
        </c:ser>
        <c:ser>
          <c:idx val="1"/>
          <c:order val="1"/>
          <c:tx>
            <c:strRef>
              <c:f>Sheet1!$C$1</c:f>
              <c:strCache>
                <c:ptCount val="1"/>
                <c:pt idx="0">
                  <c:v>Series 2</c:v>
                </c:pt>
              </c:strCache>
            </c:strRef>
          </c:tx>
          <c:spPr>
            <a:solidFill>
              <a:schemeClr val="bg1">
                <a:lumMod val="95000"/>
              </a:schemeClr>
            </a:solidFill>
          </c:spPr>
          <c:invertIfNegative val="0"/>
          <c:cat>
            <c:strRef>
              <c:f>Sheet1!$A$2:$A$5</c:f>
              <c:strCache>
                <c:ptCount val="4"/>
                <c:pt idx="0">
                  <c:v>A 1</c:v>
                </c:pt>
                <c:pt idx="1">
                  <c:v>A 2</c:v>
                </c:pt>
                <c:pt idx="2">
                  <c:v>A 3</c:v>
                </c:pt>
                <c:pt idx="3">
                  <c:v>A 4</c:v>
                </c:pt>
              </c:strCache>
            </c:strRef>
          </c:cat>
          <c:val>
            <c:numRef>
              <c:f>Sheet1!$C$2:$C$5</c:f>
              <c:numCache>
                <c:formatCode>General</c:formatCode>
                <c:ptCount val="4"/>
                <c:pt idx="0">
                  <c:v>1</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9-7663-4DA1-A977-4CBE8E94D47A}"/>
            </c:ext>
          </c:extLst>
        </c:ser>
        <c:dLbls>
          <c:showLegendKey val="0"/>
          <c:showVal val="0"/>
          <c:showCatName val="0"/>
          <c:showSerName val="0"/>
          <c:showPercent val="0"/>
          <c:showBubbleSize val="0"/>
        </c:dLbls>
        <c:gapWidth val="150"/>
        <c:overlap val="100"/>
        <c:axId val="273275392"/>
        <c:axId val="273278920"/>
      </c:barChart>
      <c:catAx>
        <c:axId val="273275392"/>
        <c:scaling>
          <c:orientation val="minMax"/>
        </c:scaling>
        <c:delete val="0"/>
        <c:axPos val="b"/>
        <c:numFmt formatCode="General" sourceLinked="0"/>
        <c:majorTickMark val="out"/>
        <c:minorTickMark val="none"/>
        <c:tickLblPos val="nextTo"/>
        <c:txPr>
          <a:bodyPr/>
          <a:lstStyle/>
          <a:p>
            <a:pPr>
              <a:defRPr sz="1000">
                <a:solidFill>
                  <a:schemeClr val="tx1">
                    <a:lumMod val="75000"/>
                    <a:lumOff val="25000"/>
                  </a:schemeClr>
                </a:solidFill>
              </a:defRPr>
            </a:pPr>
            <a:endParaRPr lang="en-US"/>
          </a:p>
        </c:txPr>
        <c:crossAx val="273278920"/>
        <c:crosses val="autoZero"/>
        <c:auto val="1"/>
        <c:lblAlgn val="ctr"/>
        <c:lblOffset val="100"/>
        <c:noMultiLvlLbl val="0"/>
      </c:catAx>
      <c:valAx>
        <c:axId val="273278920"/>
        <c:scaling>
          <c:orientation val="minMax"/>
        </c:scaling>
        <c:delete val="0"/>
        <c:axPos val="l"/>
        <c:majorGridlines>
          <c:spPr>
            <a:ln>
              <a:solidFill>
                <a:schemeClr val="bg1">
                  <a:lumMod val="95000"/>
                </a:schemeClr>
              </a:solidFill>
            </a:ln>
          </c:spPr>
        </c:majorGridlines>
        <c:numFmt formatCode="0%" sourceLinked="1"/>
        <c:majorTickMark val="out"/>
        <c:minorTickMark val="none"/>
        <c:tickLblPos val="nextTo"/>
        <c:txPr>
          <a:bodyPr/>
          <a:lstStyle/>
          <a:p>
            <a:pPr>
              <a:defRPr sz="900">
                <a:solidFill>
                  <a:schemeClr val="tx1">
                    <a:lumMod val="75000"/>
                    <a:lumOff val="25000"/>
                  </a:schemeClr>
                </a:solidFill>
              </a:defRPr>
            </a:pPr>
            <a:endParaRPr lang="en-US"/>
          </a:p>
        </c:txPr>
        <c:crossAx val="273275392"/>
        <c:crosses val="autoZero"/>
        <c:crossBetween val="between"/>
      </c:valAx>
      <c:spPr>
        <a:ln>
          <a:noFill/>
        </a:ln>
      </c:spPr>
    </c:plotArea>
    <c:plotVisOnly val="1"/>
    <c:dispBlanksAs val="gap"/>
    <c:showDLblsOverMax val="0"/>
  </c:chart>
  <c:txPr>
    <a:bodyPr/>
    <a:lstStyle/>
    <a:p>
      <a:pPr>
        <a:defRPr sz="11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xmlns=""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xmlns=""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xmlns=""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xmlns=""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xmlns=""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xmlns=""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xmlns=""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xmlns=""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xmlns=""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xmlns=""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xmlns=""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xmlns=""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xmlns=""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xmlns=""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xmlns=""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xmlns=""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xmlns=""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xmlns=""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xmlns=""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xmlns=""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xmlns=""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xmlns="" id="{93AEA043-746F-4334-A00A-A4587B060237}"/>
              </a:ext>
            </a:extLst>
          </p:cNvPr>
          <p:cNvSpPr txBox="1"/>
          <p:nvPr/>
        </p:nvSpPr>
        <p:spPr>
          <a:xfrm>
            <a:off x="4333460" y="778713"/>
            <a:ext cx="6612835" cy="3416320"/>
          </a:xfrm>
          <a:prstGeom prst="rect">
            <a:avLst/>
          </a:prstGeom>
          <a:noFill/>
        </p:spPr>
        <p:txBody>
          <a:bodyPr wrap="square" rtlCol="0" anchor="ctr">
            <a:spAutoFit/>
          </a:bodyPr>
          <a:lstStyle/>
          <a:p>
            <a:endParaRPr lang="en-US" sz="7200" dirty="0">
              <a:solidFill>
                <a:schemeClr val="bg1"/>
              </a:solidFill>
              <a:latin typeface="+mj-lt"/>
            </a:endParaRPr>
          </a:p>
          <a:p>
            <a:r>
              <a:rPr lang="en-US" sz="7200" dirty="0">
                <a:solidFill>
                  <a:schemeClr val="bg1"/>
                </a:solidFill>
                <a:latin typeface="+mj-lt"/>
              </a:rPr>
              <a:t>DS FINAL PROJECT</a:t>
            </a:r>
            <a:endParaRPr lang="ko-KR" altLang="en-US" sz="72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xmlns="" id="{7DC83D12-1353-440F-A5DC-1ACD4C118187}"/>
              </a:ext>
            </a:extLst>
          </p:cNvPr>
          <p:cNvSpPr txBox="1"/>
          <p:nvPr/>
        </p:nvSpPr>
        <p:spPr>
          <a:xfrm>
            <a:off x="6997619" y="5525289"/>
            <a:ext cx="5008380" cy="707886"/>
          </a:xfrm>
          <a:prstGeom prst="rect">
            <a:avLst/>
          </a:prstGeom>
          <a:noFill/>
        </p:spPr>
        <p:txBody>
          <a:bodyPr wrap="square" rtlCol="0" anchor="ctr">
            <a:spAutoFit/>
          </a:bodyPr>
          <a:lstStyle/>
          <a:p>
            <a:pPr algn="r"/>
            <a:r>
              <a:rPr lang="en-US" altLang="ko-KR" sz="4000" dirty="0">
                <a:solidFill>
                  <a:schemeClr val="bg1"/>
                </a:solidFill>
                <a:cs typeface="Arial" pitchFamily="34" charset="0"/>
              </a:rPr>
              <a:t>THEME: BIG DATA</a:t>
            </a:r>
            <a:endParaRPr lang="ko-KR" altLang="en-US" sz="4000"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xmlns=""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Problem</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xmlns=""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xmlns=""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Solution</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xmlns=""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xmlns=""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Implementation</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xmlns=""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xmlns=""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xmlns=""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Summary</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xmlns=""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xmlns="" id="{042C12F7-AE9B-40D2-A6C4-2F1B6BC860EE}"/>
              </a:ext>
            </a:extLst>
          </p:cNvPr>
          <p:cNvSpPr txBox="1"/>
          <p:nvPr/>
        </p:nvSpPr>
        <p:spPr>
          <a:xfrm>
            <a:off x="6420242" y="391190"/>
            <a:ext cx="5305364"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Meeting Agenda</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Timeline</a:t>
            </a:r>
          </a:p>
        </p:txBody>
      </p:sp>
      <p:sp>
        <p:nvSpPr>
          <p:cNvPr id="3" name="Freeform: Shape 2">
            <a:extLst>
              <a:ext uri="{FF2B5EF4-FFF2-40B4-BE49-F238E27FC236}">
                <a16:creationId xmlns:a16="http://schemas.microsoft.com/office/drawing/2014/main" xmlns="" id="{E9647152-983C-49E8-9F34-F9883A63DBB6}"/>
              </a:ext>
            </a:extLst>
          </p:cNvPr>
          <p:cNvSpPr/>
          <p:nvPr/>
        </p:nvSpPr>
        <p:spPr>
          <a:xfrm>
            <a:off x="3262372" y="292587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xmlns="" id="{FEE95F1F-FB62-4B4C-9F0B-FA681AEE1E2B}"/>
              </a:ext>
            </a:extLst>
          </p:cNvPr>
          <p:cNvSpPr/>
          <p:nvPr/>
        </p:nvSpPr>
        <p:spPr>
          <a:xfrm>
            <a:off x="4671494" y="3287754"/>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0CE3B5B2-728D-403D-9D87-14149A2E1A61}"/>
              </a:ext>
            </a:extLst>
          </p:cNvPr>
          <p:cNvSpPr/>
          <p:nvPr/>
        </p:nvSpPr>
        <p:spPr>
          <a:xfrm rot="10800000" flipV="1">
            <a:off x="5377442" y="2923992"/>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xmlns="" id="{99E07440-AFB1-402B-A374-9476FBA9AC8B}"/>
              </a:ext>
            </a:extLst>
          </p:cNvPr>
          <p:cNvSpPr/>
          <p:nvPr/>
        </p:nvSpPr>
        <p:spPr>
          <a:xfrm rot="10800000" flipV="1">
            <a:off x="6744749" y="3278817"/>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7" name="Rounded Rectangle 27">
            <a:extLst>
              <a:ext uri="{FF2B5EF4-FFF2-40B4-BE49-F238E27FC236}">
                <a16:creationId xmlns:a16="http://schemas.microsoft.com/office/drawing/2014/main" xmlns="" id="{9E4D582D-3FB9-499C-93A5-F4399A2540EB}"/>
              </a:ext>
            </a:extLst>
          </p:cNvPr>
          <p:cNvSpPr/>
          <p:nvPr/>
        </p:nvSpPr>
        <p:spPr>
          <a:xfrm>
            <a:off x="5049310" y="3988765"/>
            <a:ext cx="343081" cy="26353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ounded Rectangle 7">
            <a:extLst>
              <a:ext uri="{FF2B5EF4-FFF2-40B4-BE49-F238E27FC236}">
                <a16:creationId xmlns:a16="http://schemas.microsoft.com/office/drawing/2014/main" xmlns="" id="{E89BBC20-83A1-480D-84CA-0140249522D9}"/>
              </a:ext>
            </a:extLst>
          </p:cNvPr>
          <p:cNvSpPr/>
          <p:nvPr/>
        </p:nvSpPr>
        <p:spPr>
          <a:xfrm>
            <a:off x="7123234" y="3960779"/>
            <a:ext cx="348807" cy="301016"/>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Oval 21">
            <a:extLst>
              <a:ext uri="{FF2B5EF4-FFF2-40B4-BE49-F238E27FC236}">
                <a16:creationId xmlns:a16="http://schemas.microsoft.com/office/drawing/2014/main" xmlns="" id="{E0128FAD-AD00-4242-94C0-A3B0A04B2802}"/>
              </a:ext>
            </a:extLst>
          </p:cNvPr>
          <p:cNvSpPr>
            <a:spLocks noChangeAspect="1"/>
          </p:cNvSpPr>
          <p:nvPr/>
        </p:nvSpPr>
        <p:spPr>
          <a:xfrm>
            <a:off x="3972318" y="3445870"/>
            <a:ext cx="396792" cy="4001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Shape 9">
            <a:extLst>
              <a:ext uri="{FF2B5EF4-FFF2-40B4-BE49-F238E27FC236}">
                <a16:creationId xmlns:a16="http://schemas.microsoft.com/office/drawing/2014/main" xmlns="" id="{A5FB48C7-9C68-47C0-8DB6-68A116A59A79}"/>
              </a:ext>
            </a:extLst>
          </p:cNvPr>
          <p:cNvSpPr/>
          <p:nvPr/>
        </p:nvSpPr>
        <p:spPr>
          <a:xfrm>
            <a:off x="7449187" y="2901245"/>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sp>
        <p:nvSpPr>
          <p:cNvPr id="11" name="Donut 8">
            <a:extLst>
              <a:ext uri="{FF2B5EF4-FFF2-40B4-BE49-F238E27FC236}">
                <a16:creationId xmlns:a16="http://schemas.microsoft.com/office/drawing/2014/main" xmlns="" id="{9DE38CF0-4A70-4BB3-9422-5DD3DEF3AB33}"/>
              </a:ext>
            </a:extLst>
          </p:cNvPr>
          <p:cNvSpPr/>
          <p:nvPr/>
        </p:nvSpPr>
        <p:spPr>
          <a:xfrm>
            <a:off x="8234007" y="3432650"/>
            <a:ext cx="285611" cy="341396"/>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 name="Block Arc 25">
            <a:extLst>
              <a:ext uri="{FF2B5EF4-FFF2-40B4-BE49-F238E27FC236}">
                <a16:creationId xmlns:a16="http://schemas.microsoft.com/office/drawing/2014/main" xmlns="" id="{F8681329-8D57-4047-9185-C5CD23E86D92}"/>
              </a:ext>
            </a:extLst>
          </p:cNvPr>
          <p:cNvSpPr>
            <a:spLocks noChangeAspect="1"/>
          </p:cNvSpPr>
          <p:nvPr/>
        </p:nvSpPr>
        <p:spPr>
          <a:xfrm>
            <a:off x="6148408" y="3419225"/>
            <a:ext cx="237395" cy="34296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cxnSp>
        <p:nvCxnSpPr>
          <p:cNvPr id="13" name="Elbow Connector 14">
            <a:extLst>
              <a:ext uri="{FF2B5EF4-FFF2-40B4-BE49-F238E27FC236}">
                <a16:creationId xmlns:a16="http://schemas.microsoft.com/office/drawing/2014/main" xmlns="" id="{1ADF520C-8261-474A-A01A-940817AC88AB}"/>
              </a:ext>
            </a:extLst>
          </p:cNvPr>
          <p:cNvCxnSpPr>
            <a:cxnSpLocks/>
            <a:endCxn id="36" idx="2"/>
          </p:cNvCxnSpPr>
          <p:nvPr/>
        </p:nvCxnSpPr>
        <p:spPr>
          <a:xfrm flipV="1">
            <a:off x="1370417" y="4744933"/>
            <a:ext cx="2882353" cy="722496"/>
          </a:xfrm>
          <a:prstGeom prst="bentConnector2">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F4C6F4E4-6D0D-4B70-A06B-9B42EF9D5B5A}"/>
              </a:ext>
            </a:extLst>
          </p:cNvPr>
          <p:cNvSpPr txBox="1"/>
          <p:nvPr/>
        </p:nvSpPr>
        <p:spPr>
          <a:xfrm>
            <a:off x="1545051" y="5578605"/>
            <a:ext cx="2044715" cy="584775"/>
          </a:xfrm>
          <a:prstGeom prst="rect">
            <a:avLst/>
          </a:prstGeom>
          <a:noFill/>
        </p:spPr>
        <p:txBody>
          <a:bodyPr wrap="square" lIns="0" rIns="0" rtlCol="0">
            <a:spAutoFit/>
          </a:bodyPr>
          <a:lstStyle/>
          <a:p>
            <a:r>
              <a:rPr lang="en-US" altLang="ko-KR" sz="1600" dirty="0">
                <a:solidFill>
                  <a:schemeClr val="tx1">
                    <a:lumMod val="75000"/>
                    <a:lumOff val="25000"/>
                  </a:schemeClr>
                </a:solidFill>
              </a:rPr>
              <a:t>Prepare all the algorithm to perform</a:t>
            </a:r>
            <a:endParaRPr lang="ko-KR" altLang="en-US" sz="1600" dirty="0">
              <a:solidFill>
                <a:schemeClr val="tx1">
                  <a:lumMod val="75000"/>
                  <a:lumOff val="25000"/>
                </a:schemeClr>
              </a:solidFill>
            </a:endParaRPr>
          </a:p>
        </p:txBody>
      </p:sp>
      <p:sp>
        <p:nvSpPr>
          <p:cNvPr id="19" name="TextBox 18">
            <a:extLst>
              <a:ext uri="{FF2B5EF4-FFF2-40B4-BE49-F238E27FC236}">
                <a16:creationId xmlns:a16="http://schemas.microsoft.com/office/drawing/2014/main" xmlns="" id="{D2658D43-7D26-42F2-868D-345B3544743B}"/>
              </a:ext>
            </a:extLst>
          </p:cNvPr>
          <p:cNvSpPr txBox="1"/>
          <p:nvPr/>
        </p:nvSpPr>
        <p:spPr>
          <a:xfrm>
            <a:off x="5010925" y="5578605"/>
            <a:ext cx="2044715" cy="646331"/>
          </a:xfrm>
          <a:prstGeom prst="rect">
            <a:avLst/>
          </a:prstGeom>
          <a:noFill/>
        </p:spPr>
        <p:txBody>
          <a:bodyPr wrap="square" lIns="0" rIns="0" rtlCol="0">
            <a:spAutoFit/>
          </a:bodyPr>
          <a:lstStyle/>
          <a:p>
            <a:r>
              <a:rPr lang="en-US" altLang="ko-KR" dirty="0">
                <a:solidFill>
                  <a:schemeClr val="tx1">
                    <a:lumMod val="75000"/>
                    <a:lumOff val="25000"/>
                  </a:schemeClr>
                </a:solidFill>
              </a:rPr>
              <a:t>Clean unnecessary Data</a:t>
            </a:r>
            <a:endParaRPr lang="ko-KR" altLang="en-US" dirty="0">
              <a:solidFill>
                <a:schemeClr val="tx1">
                  <a:lumMod val="75000"/>
                  <a:lumOff val="25000"/>
                </a:schemeClr>
              </a:solidFill>
            </a:endParaRPr>
          </a:p>
        </p:txBody>
      </p:sp>
      <p:sp>
        <p:nvSpPr>
          <p:cNvPr id="22" name="TextBox 21">
            <a:extLst>
              <a:ext uri="{FF2B5EF4-FFF2-40B4-BE49-F238E27FC236}">
                <a16:creationId xmlns:a16="http://schemas.microsoft.com/office/drawing/2014/main" xmlns="" id="{E9563722-3B1E-47C8-B7AA-4E493FB9CE88}"/>
              </a:ext>
            </a:extLst>
          </p:cNvPr>
          <p:cNvSpPr txBox="1"/>
          <p:nvPr/>
        </p:nvSpPr>
        <p:spPr>
          <a:xfrm>
            <a:off x="8602234" y="5575620"/>
            <a:ext cx="2044715" cy="338554"/>
          </a:xfrm>
          <a:prstGeom prst="rect">
            <a:avLst/>
          </a:prstGeom>
          <a:noFill/>
        </p:spPr>
        <p:txBody>
          <a:bodyPr wrap="square" lIns="0" rIns="0" rtlCol="0">
            <a:spAutoFit/>
          </a:bodyPr>
          <a:lstStyle/>
          <a:p>
            <a:r>
              <a:rPr lang="en-US" altLang="ko-KR" sz="1600" dirty="0">
                <a:solidFill>
                  <a:schemeClr val="tx1">
                    <a:lumMod val="75000"/>
                    <a:lumOff val="25000"/>
                  </a:schemeClr>
                </a:solidFill>
              </a:rPr>
              <a:t>Get desired output</a:t>
            </a:r>
            <a:endParaRPr lang="ko-KR" altLang="en-US" sz="1600" dirty="0">
              <a:solidFill>
                <a:schemeClr val="tx1">
                  <a:lumMod val="75000"/>
                  <a:lumOff val="25000"/>
                </a:schemeClr>
              </a:solidFill>
            </a:endParaRPr>
          </a:p>
        </p:txBody>
      </p:sp>
      <p:cxnSp>
        <p:nvCxnSpPr>
          <p:cNvPr id="23" name="Elbow Connector 30">
            <a:extLst>
              <a:ext uri="{FF2B5EF4-FFF2-40B4-BE49-F238E27FC236}">
                <a16:creationId xmlns:a16="http://schemas.microsoft.com/office/drawing/2014/main" xmlns="" id="{2379F85C-BBD7-4D76-9E5B-2FB8FD6296BD}"/>
              </a:ext>
            </a:extLst>
          </p:cNvPr>
          <p:cNvCxnSpPr>
            <a:cxnSpLocks/>
            <a:endCxn id="37" idx="2"/>
          </p:cNvCxnSpPr>
          <p:nvPr/>
        </p:nvCxnSpPr>
        <p:spPr>
          <a:xfrm flipV="1">
            <a:off x="4815954" y="4703499"/>
            <a:ext cx="1461731" cy="763933"/>
          </a:xfrm>
          <a:prstGeom prst="bentConnector2">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xmlns="" id="{B758394B-CB2A-47B2-B99E-7D11B7D9A8A7}"/>
              </a:ext>
            </a:extLst>
          </p:cNvPr>
          <p:cNvCxnSpPr>
            <a:cxnSpLocks/>
            <a:endCxn id="38" idx="2"/>
          </p:cNvCxnSpPr>
          <p:nvPr/>
        </p:nvCxnSpPr>
        <p:spPr>
          <a:xfrm rot="10800000">
            <a:off x="8389745" y="4669321"/>
            <a:ext cx="2431847" cy="798111"/>
          </a:xfrm>
          <a:prstGeom prst="bentConnector2">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7DC5DDF2-DF42-4FC4-9B7E-D391F716EDE8}"/>
              </a:ext>
            </a:extLst>
          </p:cNvPr>
          <p:cNvSpPr txBox="1"/>
          <p:nvPr/>
        </p:nvSpPr>
        <p:spPr>
          <a:xfrm>
            <a:off x="2417035" y="1909696"/>
            <a:ext cx="2044715" cy="584775"/>
          </a:xfrm>
          <a:prstGeom prst="rect">
            <a:avLst/>
          </a:prstGeom>
          <a:noFill/>
        </p:spPr>
        <p:txBody>
          <a:bodyPr wrap="square" lIns="0" rIns="0" rtlCol="0">
            <a:spAutoFit/>
          </a:bodyPr>
          <a:lstStyle/>
          <a:p>
            <a:r>
              <a:rPr lang="en-US" altLang="ko-KR" sz="1600" dirty="0">
                <a:solidFill>
                  <a:schemeClr val="tx1">
                    <a:lumMod val="75000"/>
                    <a:lumOff val="25000"/>
                  </a:schemeClr>
                </a:solidFill>
              </a:rPr>
              <a:t>Get a quality Big Data Dataset</a:t>
            </a:r>
            <a:endParaRPr lang="ko-KR" altLang="en-US" sz="1600" dirty="0">
              <a:solidFill>
                <a:schemeClr val="tx1">
                  <a:lumMod val="75000"/>
                  <a:lumOff val="25000"/>
                </a:schemeClr>
              </a:solidFill>
            </a:endParaRPr>
          </a:p>
        </p:txBody>
      </p:sp>
      <p:cxnSp>
        <p:nvCxnSpPr>
          <p:cNvPr id="28" name="Elbow Connector 43">
            <a:extLst>
              <a:ext uri="{FF2B5EF4-FFF2-40B4-BE49-F238E27FC236}">
                <a16:creationId xmlns:a16="http://schemas.microsoft.com/office/drawing/2014/main" xmlns="" id="{2085084D-9491-4B46-871F-18ECA41711FA}"/>
              </a:ext>
            </a:extLst>
          </p:cNvPr>
          <p:cNvCxnSpPr>
            <a:cxnSpLocks/>
            <a:endCxn id="39" idx="0"/>
          </p:cNvCxnSpPr>
          <p:nvPr/>
        </p:nvCxnSpPr>
        <p:spPr>
          <a:xfrm>
            <a:off x="2228690" y="1798518"/>
            <a:ext cx="2949602" cy="951364"/>
          </a:xfrm>
          <a:prstGeom prst="bentConnector2">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5DDC783D-AC40-4A04-AC28-1A021DD8D256}"/>
              </a:ext>
            </a:extLst>
          </p:cNvPr>
          <p:cNvSpPr txBox="1"/>
          <p:nvPr/>
        </p:nvSpPr>
        <p:spPr>
          <a:xfrm>
            <a:off x="8126455" y="1837311"/>
            <a:ext cx="2044715" cy="923330"/>
          </a:xfrm>
          <a:prstGeom prst="rect">
            <a:avLst/>
          </a:prstGeom>
          <a:noFill/>
        </p:spPr>
        <p:txBody>
          <a:bodyPr wrap="square" lIns="0" rIns="0" rtlCol="0">
            <a:spAutoFit/>
          </a:bodyPr>
          <a:lstStyle/>
          <a:p>
            <a:r>
              <a:rPr lang="en-US" altLang="ko-KR" dirty="0">
                <a:solidFill>
                  <a:schemeClr val="tx1">
                    <a:lumMod val="75000"/>
                    <a:lumOff val="25000"/>
                  </a:schemeClr>
                </a:solidFill>
              </a:rPr>
              <a:t>Insertion onto memory to perform algorithm</a:t>
            </a:r>
            <a:endParaRPr lang="ko-KR" altLang="en-US" dirty="0">
              <a:solidFill>
                <a:schemeClr val="tx1">
                  <a:lumMod val="75000"/>
                  <a:lumOff val="25000"/>
                </a:schemeClr>
              </a:solidFill>
            </a:endParaRPr>
          </a:p>
        </p:txBody>
      </p:sp>
      <p:cxnSp>
        <p:nvCxnSpPr>
          <p:cNvPr id="32" name="Elbow Connector 55">
            <a:extLst>
              <a:ext uri="{FF2B5EF4-FFF2-40B4-BE49-F238E27FC236}">
                <a16:creationId xmlns:a16="http://schemas.microsoft.com/office/drawing/2014/main" xmlns="" id="{67A69DF5-F536-4184-9694-E80F89841402}"/>
              </a:ext>
            </a:extLst>
          </p:cNvPr>
          <p:cNvCxnSpPr>
            <a:cxnSpLocks/>
          </p:cNvCxnSpPr>
          <p:nvPr/>
        </p:nvCxnSpPr>
        <p:spPr>
          <a:xfrm rot="5400000" flipH="1" flipV="1">
            <a:off x="8285242" y="790069"/>
            <a:ext cx="1013322" cy="2988532"/>
          </a:xfrm>
          <a:prstGeom prst="bentConnector2">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FBB1981F-9D0F-42BF-84F8-7196EDC532C4}"/>
              </a:ext>
            </a:extLst>
          </p:cNvPr>
          <p:cNvSpPr txBox="1"/>
          <p:nvPr/>
        </p:nvSpPr>
        <p:spPr>
          <a:xfrm>
            <a:off x="3549227" y="4344823"/>
            <a:ext cx="1407086"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PREPARE</a:t>
            </a:r>
            <a:endParaRPr lang="ko-KR" altLang="en-US" sz="20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xmlns="" id="{8E1FA560-CE42-44CE-A8AE-4C8814BE529E}"/>
              </a:ext>
            </a:extLst>
          </p:cNvPr>
          <p:cNvSpPr txBox="1"/>
          <p:nvPr/>
        </p:nvSpPr>
        <p:spPr>
          <a:xfrm>
            <a:off x="5530517" y="4303389"/>
            <a:ext cx="1494336"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CLEAN</a:t>
            </a:r>
            <a:endParaRPr lang="ko-KR" altLang="en-US" sz="2000" b="1" dirty="0">
              <a:solidFill>
                <a:schemeClr val="accent4"/>
              </a:solidFill>
              <a:cs typeface="Arial" pitchFamily="34" charset="0"/>
            </a:endParaRPr>
          </a:p>
        </p:txBody>
      </p:sp>
      <p:sp>
        <p:nvSpPr>
          <p:cNvPr id="38" name="TextBox 37">
            <a:extLst>
              <a:ext uri="{FF2B5EF4-FFF2-40B4-BE49-F238E27FC236}">
                <a16:creationId xmlns:a16="http://schemas.microsoft.com/office/drawing/2014/main" xmlns="" id="{D1ACA858-56D0-406F-A257-F1E8EA6481D2}"/>
              </a:ext>
            </a:extLst>
          </p:cNvPr>
          <p:cNvSpPr txBox="1"/>
          <p:nvPr/>
        </p:nvSpPr>
        <p:spPr>
          <a:xfrm>
            <a:off x="7555432" y="4299988"/>
            <a:ext cx="1668624" cy="369332"/>
          </a:xfrm>
          <a:prstGeom prst="rect">
            <a:avLst/>
          </a:prstGeom>
          <a:noFill/>
        </p:spPr>
        <p:txBody>
          <a:bodyPr wrap="square" rtlCol="0">
            <a:spAutoFit/>
          </a:bodyPr>
          <a:lstStyle/>
          <a:p>
            <a:pPr algn="ctr"/>
            <a:r>
              <a:rPr lang="en-US" altLang="ko-KR" b="1" dirty="0">
                <a:solidFill>
                  <a:schemeClr val="accent5"/>
                </a:solidFill>
                <a:cs typeface="Arial" pitchFamily="34" charset="0"/>
              </a:rPr>
              <a:t>EXECUTION</a:t>
            </a:r>
            <a:endParaRPr lang="ko-KR" altLang="en-US" b="1" dirty="0">
              <a:solidFill>
                <a:schemeClr val="accent5"/>
              </a:solidFill>
              <a:cs typeface="Arial" pitchFamily="34" charset="0"/>
            </a:endParaRPr>
          </a:p>
        </p:txBody>
      </p:sp>
      <p:sp>
        <p:nvSpPr>
          <p:cNvPr id="39" name="TextBox 38">
            <a:extLst>
              <a:ext uri="{FF2B5EF4-FFF2-40B4-BE49-F238E27FC236}">
                <a16:creationId xmlns:a16="http://schemas.microsoft.com/office/drawing/2014/main" xmlns="" id="{626D214D-E295-44AA-97D6-6389CA1FCAED}"/>
              </a:ext>
            </a:extLst>
          </p:cNvPr>
          <p:cNvSpPr txBox="1"/>
          <p:nvPr/>
        </p:nvSpPr>
        <p:spPr>
          <a:xfrm>
            <a:off x="4369110" y="2749882"/>
            <a:ext cx="1618363"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DATASET</a:t>
            </a:r>
            <a:endParaRPr lang="ko-KR" altLang="en-US" sz="2000" b="1" dirty="0">
              <a:solidFill>
                <a:schemeClr val="accent2"/>
              </a:solidFill>
              <a:cs typeface="Arial" pitchFamily="34" charset="0"/>
            </a:endParaRPr>
          </a:p>
        </p:txBody>
      </p:sp>
      <p:sp>
        <p:nvSpPr>
          <p:cNvPr id="40" name="TextBox 39">
            <a:extLst>
              <a:ext uri="{FF2B5EF4-FFF2-40B4-BE49-F238E27FC236}">
                <a16:creationId xmlns:a16="http://schemas.microsoft.com/office/drawing/2014/main" xmlns="" id="{F390D6E0-A396-4A9A-93BF-E70A237B25BC}"/>
              </a:ext>
            </a:extLst>
          </p:cNvPr>
          <p:cNvSpPr txBox="1"/>
          <p:nvPr/>
        </p:nvSpPr>
        <p:spPr>
          <a:xfrm>
            <a:off x="6676631" y="2739456"/>
            <a:ext cx="1201157"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INSERT</a:t>
            </a:r>
            <a:endParaRPr lang="ko-KR" altLang="en-US" sz="2000" b="1" dirty="0">
              <a:solidFill>
                <a:schemeClr val="accent4"/>
              </a:solidFill>
              <a:cs typeface="Arial" pitchFamily="34" charset="0"/>
            </a:endParaRPr>
          </a:p>
        </p:txBody>
      </p:sp>
    </p:spTree>
    <p:extLst>
      <p:ext uri="{BB962C8B-B14F-4D97-AF65-F5344CB8AC3E}">
        <p14:creationId xmlns:p14="http://schemas.microsoft.com/office/powerpoint/2010/main" val="27204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Features</a:t>
            </a:r>
          </a:p>
        </p:txBody>
      </p:sp>
      <p:sp>
        <p:nvSpPr>
          <p:cNvPr id="18" name="사각형: 둥근 위쪽 모서리 6">
            <a:extLst>
              <a:ext uri="{FF2B5EF4-FFF2-40B4-BE49-F238E27FC236}">
                <a16:creationId xmlns:a16="http://schemas.microsoft.com/office/drawing/2014/main" xmlns="" id="{3026C100-ED2A-40B3-BC3C-64457022A353}"/>
              </a:ext>
            </a:extLst>
          </p:cNvPr>
          <p:cNvSpPr/>
          <p:nvPr/>
        </p:nvSpPr>
        <p:spPr>
          <a:xfrm rot="16200000">
            <a:off x="2671330" y="68088"/>
            <a:ext cx="1062000" cy="4550562"/>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사각형: 둥근 위쪽 모서리 38">
            <a:extLst>
              <a:ext uri="{FF2B5EF4-FFF2-40B4-BE49-F238E27FC236}">
                <a16:creationId xmlns:a16="http://schemas.microsoft.com/office/drawing/2014/main" xmlns="" id="{51A5E2EF-2D4C-49B0-9A03-ABCBC3A7A7BF}"/>
              </a:ext>
            </a:extLst>
          </p:cNvPr>
          <p:cNvSpPr/>
          <p:nvPr/>
        </p:nvSpPr>
        <p:spPr>
          <a:xfrm rot="16200000">
            <a:off x="2315238" y="1484089"/>
            <a:ext cx="1062000" cy="383838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사각형: 둥근 위쪽 모서리 39">
            <a:extLst>
              <a:ext uri="{FF2B5EF4-FFF2-40B4-BE49-F238E27FC236}">
                <a16:creationId xmlns:a16="http://schemas.microsoft.com/office/drawing/2014/main" xmlns="" id="{DB470CCE-EA37-4123-8409-E0A59D87898A}"/>
              </a:ext>
            </a:extLst>
          </p:cNvPr>
          <p:cNvSpPr/>
          <p:nvPr/>
        </p:nvSpPr>
        <p:spPr>
          <a:xfrm rot="16200000">
            <a:off x="2315238" y="2544003"/>
            <a:ext cx="1062000" cy="383838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사각형: 둥근 위쪽 모서리 40">
            <a:extLst>
              <a:ext uri="{FF2B5EF4-FFF2-40B4-BE49-F238E27FC236}">
                <a16:creationId xmlns:a16="http://schemas.microsoft.com/office/drawing/2014/main" xmlns="" id="{0F7F6B50-3FE2-49A2-8584-CBEC5019D9C8}"/>
              </a:ext>
            </a:extLst>
          </p:cNvPr>
          <p:cNvSpPr/>
          <p:nvPr/>
        </p:nvSpPr>
        <p:spPr>
          <a:xfrm rot="16200000">
            <a:off x="2315238" y="3603917"/>
            <a:ext cx="1062000" cy="3838387"/>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xmlns="" id="{346E05ED-7DA0-43EB-8EAE-56B1B6228928}"/>
              </a:ext>
            </a:extLst>
          </p:cNvPr>
          <p:cNvSpPr/>
          <p:nvPr/>
        </p:nvSpPr>
        <p:spPr>
          <a:xfrm>
            <a:off x="1045622" y="1911367"/>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xmlns="" id="{9FBD13E9-A172-4DAC-9631-430D98F55DB7}"/>
              </a:ext>
            </a:extLst>
          </p:cNvPr>
          <p:cNvSpPr/>
          <p:nvPr/>
        </p:nvSpPr>
        <p:spPr>
          <a:xfrm>
            <a:off x="1045622" y="2971282"/>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xmlns="" id="{175AC148-D905-4EA7-900B-6BED5651B17B}"/>
              </a:ext>
            </a:extLst>
          </p:cNvPr>
          <p:cNvSpPr/>
          <p:nvPr/>
        </p:nvSpPr>
        <p:spPr>
          <a:xfrm>
            <a:off x="1045622" y="4031195"/>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xmlns="" id="{8052613B-A7E9-4633-997A-755AB0C4A0FA}"/>
              </a:ext>
            </a:extLst>
          </p:cNvPr>
          <p:cNvSpPr/>
          <p:nvPr/>
        </p:nvSpPr>
        <p:spPr>
          <a:xfrm>
            <a:off x="1045622" y="5091109"/>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21">
            <a:extLst>
              <a:ext uri="{FF2B5EF4-FFF2-40B4-BE49-F238E27FC236}">
                <a16:creationId xmlns:a16="http://schemas.microsoft.com/office/drawing/2014/main" xmlns="" id="{C18EE43C-47E2-425E-97DA-7BDD760A8953}"/>
              </a:ext>
            </a:extLst>
          </p:cNvPr>
          <p:cNvSpPr>
            <a:spLocks noChangeAspect="1"/>
          </p:cNvSpPr>
          <p:nvPr/>
        </p:nvSpPr>
        <p:spPr>
          <a:xfrm>
            <a:off x="1297075" y="3250789"/>
            <a:ext cx="369682" cy="32400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Donut 15">
            <a:extLst>
              <a:ext uri="{FF2B5EF4-FFF2-40B4-BE49-F238E27FC236}">
                <a16:creationId xmlns:a16="http://schemas.microsoft.com/office/drawing/2014/main" xmlns="" id="{7D8272BD-A7D4-43DF-8FD6-A214B6E90E9D}"/>
              </a:ext>
            </a:extLst>
          </p:cNvPr>
          <p:cNvSpPr/>
          <p:nvPr/>
        </p:nvSpPr>
        <p:spPr>
          <a:xfrm>
            <a:off x="1296161" y="4276645"/>
            <a:ext cx="363163" cy="360634"/>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Rectangle 15">
            <a:extLst>
              <a:ext uri="{FF2B5EF4-FFF2-40B4-BE49-F238E27FC236}">
                <a16:creationId xmlns:a16="http://schemas.microsoft.com/office/drawing/2014/main" xmlns="" id="{23D6B7AB-D027-4975-8608-9FFB56A878C2}"/>
              </a:ext>
            </a:extLst>
          </p:cNvPr>
          <p:cNvSpPr/>
          <p:nvPr/>
        </p:nvSpPr>
        <p:spPr>
          <a:xfrm>
            <a:off x="1306098" y="2162165"/>
            <a:ext cx="343090" cy="357392"/>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45" name="Isosceles Triangle 41">
            <a:extLst>
              <a:ext uri="{FF2B5EF4-FFF2-40B4-BE49-F238E27FC236}">
                <a16:creationId xmlns:a16="http://schemas.microsoft.com/office/drawing/2014/main" xmlns="" id="{CDBBEB24-1186-42FE-B688-5DEAFDFE277E}"/>
              </a:ext>
            </a:extLst>
          </p:cNvPr>
          <p:cNvSpPr>
            <a:spLocks noChangeAspect="1"/>
          </p:cNvSpPr>
          <p:nvPr/>
        </p:nvSpPr>
        <p:spPr>
          <a:xfrm>
            <a:off x="1352312" y="5343109"/>
            <a:ext cx="250621" cy="3600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Freeform: Shape 47">
            <a:extLst>
              <a:ext uri="{FF2B5EF4-FFF2-40B4-BE49-F238E27FC236}">
                <a16:creationId xmlns:a16="http://schemas.microsoft.com/office/drawing/2014/main" xmlns="" id="{75B7492B-F371-4491-A6FF-642C09358ADE}"/>
              </a:ext>
            </a:extLst>
          </p:cNvPr>
          <p:cNvSpPr/>
          <p:nvPr/>
        </p:nvSpPr>
        <p:spPr>
          <a:xfrm>
            <a:off x="4453904" y="4994574"/>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E0558379-9C5F-4D33-B21D-0165E00359C6}"/>
              </a:ext>
            </a:extLst>
          </p:cNvPr>
          <p:cNvSpPr/>
          <p:nvPr/>
        </p:nvSpPr>
        <p:spPr>
          <a:xfrm>
            <a:off x="7487980" y="4987688"/>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023E567D-795B-44B8-BD27-31BCB299A9B9}"/>
              </a:ext>
            </a:extLst>
          </p:cNvPr>
          <p:cNvSpPr/>
          <p:nvPr/>
        </p:nvSpPr>
        <p:spPr>
          <a:xfrm>
            <a:off x="3874195" y="3903785"/>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3CA7F024-454B-4430-9702-6AADE56B84BE}"/>
              </a:ext>
            </a:extLst>
          </p:cNvPr>
          <p:cNvSpPr/>
          <p:nvPr/>
        </p:nvSpPr>
        <p:spPr>
          <a:xfrm>
            <a:off x="4234240" y="1134080"/>
            <a:ext cx="5762625" cy="1743075"/>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2625" h="1743075">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44980" y="818210"/>
                  <a:pt x="1654493" y="780110"/>
                </a:cubicBezTo>
                <a:cubicBezTo>
                  <a:pt x="1560195" y="741057"/>
                  <a:pt x="1462088" y="713435"/>
                  <a:pt x="1360170" y="703910"/>
                </a:cubicBezTo>
                <a:cubicBezTo>
                  <a:pt x="1197293" y="689622"/>
                  <a:pt x="1042035" y="717245"/>
                  <a:pt x="894398" y="783920"/>
                </a:cubicBezTo>
                <a:cubicBezTo>
                  <a:pt x="661035" y="890600"/>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9EB73A7E-4A05-4C93-9A13-195FA3FB1103}"/>
              </a:ext>
            </a:extLst>
          </p:cNvPr>
          <p:cNvSpPr/>
          <p:nvPr/>
        </p:nvSpPr>
        <p:spPr>
          <a:xfrm>
            <a:off x="6394000" y="4988640"/>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DF2C1D44-75A7-4AAB-A73D-332C85C95780}"/>
              </a:ext>
            </a:extLst>
          </p:cNvPr>
          <p:cNvSpPr/>
          <p:nvPr/>
        </p:nvSpPr>
        <p:spPr>
          <a:xfrm>
            <a:off x="4118035" y="2873138"/>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8AC8048D-674F-442A-8949-6F22EB37A62C}"/>
              </a:ext>
            </a:extLst>
          </p:cNvPr>
          <p:cNvSpPr/>
          <p:nvPr/>
        </p:nvSpPr>
        <p:spPr>
          <a:xfrm>
            <a:off x="4234240" y="1134081"/>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xmlns="" id="{A36B4DA4-402E-40C2-92E9-5362D3DA8E4E}"/>
              </a:ext>
            </a:extLst>
          </p:cNvPr>
          <p:cNvGrpSpPr/>
          <p:nvPr/>
        </p:nvGrpSpPr>
        <p:grpSpPr>
          <a:xfrm>
            <a:off x="2048260" y="1970583"/>
            <a:ext cx="3642067" cy="795530"/>
            <a:chOff x="1280970" y="2023503"/>
            <a:chExt cx="3252917" cy="795530"/>
          </a:xfrm>
        </p:grpSpPr>
        <p:sp>
          <p:nvSpPr>
            <p:cNvPr id="31" name="TextBox 30">
              <a:extLst>
                <a:ext uri="{FF2B5EF4-FFF2-40B4-BE49-F238E27FC236}">
                  <a16:creationId xmlns:a16="http://schemas.microsoft.com/office/drawing/2014/main" xmlns="" id="{3A712D13-37DD-4556-920A-54980FE1A5C6}"/>
                </a:ext>
              </a:extLst>
            </p:cNvPr>
            <p:cNvSpPr txBox="1"/>
            <p:nvPr/>
          </p:nvSpPr>
          <p:spPr>
            <a:xfrm>
              <a:off x="1280970" y="2023503"/>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Insertion</a:t>
              </a:r>
              <a:endParaRPr lang="ko-KR" altLang="en-US" sz="1200" b="1" dirty="0">
                <a:solidFill>
                  <a:schemeClr val="bg1"/>
                </a:solidFill>
                <a:cs typeface="Arial" pitchFamily="34" charset="0"/>
              </a:endParaRPr>
            </a:p>
          </p:txBody>
        </p:sp>
        <p:sp>
          <p:nvSpPr>
            <p:cNvPr id="32" name="TextBox 31">
              <a:extLst>
                <a:ext uri="{FF2B5EF4-FFF2-40B4-BE49-F238E27FC236}">
                  <a16:creationId xmlns:a16="http://schemas.microsoft.com/office/drawing/2014/main" xmlns="" id="{5EA1B638-5591-4B2E-9F22-6BE35BF4F5BF}"/>
                </a:ext>
              </a:extLst>
            </p:cNvPr>
            <p:cNvSpPr txBox="1"/>
            <p:nvPr/>
          </p:nvSpPr>
          <p:spPr>
            <a:xfrm>
              <a:off x="1357918" y="2542034"/>
              <a:ext cx="3175969" cy="276999"/>
            </a:xfrm>
            <a:prstGeom prst="rect">
              <a:avLst/>
            </a:prstGeom>
            <a:noFill/>
          </p:spPr>
          <p:txBody>
            <a:bodyPr wrap="square" rtlCol="0">
              <a:spAutoFit/>
            </a:bodyPr>
            <a:lstStyle/>
            <a:p>
              <a:r>
                <a:rPr lang="en-US" altLang="ko-KR" sz="1200" dirty="0">
                  <a:solidFill>
                    <a:schemeClr val="bg1"/>
                  </a:solidFill>
                  <a:cs typeface="Arial" pitchFamily="34" charset="0"/>
                </a:rPr>
                <a:t>Insert data in AVL Tree</a:t>
              </a:r>
              <a:endParaRPr lang="ko-KR" altLang="en-US" sz="1200"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xmlns="" id="{7884FC4D-974A-4C53-B175-ADA7D738C8C4}"/>
              </a:ext>
            </a:extLst>
          </p:cNvPr>
          <p:cNvGrpSpPr/>
          <p:nvPr/>
        </p:nvGrpSpPr>
        <p:grpSpPr>
          <a:xfrm>
            <a:off x="2048263" y="3030496"/>
            <a:ext cx="3677749" cy="636045"/>
            <a:chOff x="1273350" y="2892331"/>
            <a:chExt cx="3284786" cy="636045"/>
          </a:xfrm>
        </p:grpSpPr>
        <p:sp>
          <p:nvSpPr>
            <p:cNvPr id="34" name="TextBox 33">
              <a:extLst>
                <a:ext uri="{FF2B5EF4-FFF2-40B4-BE49-F238E27FC236}">
                  <a16:creationId xmlns:a16="http://schemas.microsoft.com/office/drawing/2014/main" xmlns="" id="{61C722C9-5673-4D24-8A34-3529EA329E1A}"/>
                </a:ext>
              </a:extLst>
            </p:cNvPr>
            <p:cNvSpPr txBox="1"/>
            <p:nvPr/>
          </p:nvSpPr>
          <p:spPr>
            <a:xfrm>
              <a:off x="1273350" y="2892331"/>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Cleaning</a:t>
              </a:r>
              <a:endParaRPr lang="ko-KR" altLang="en-US" sz="1200" b="1" dirty="0">
                <a:solidFill>
                  <a:schemeClr val="bg1"/>
                </a:solidFill>
                <a:cs typeface="Arial" pitchFamily="34" charset="0"/>
              </a:endParaRPr>
            </a:p>
          </p:txBody>
        </p:sp>
        <p:sp>
          <p:nvSpPr>
            <p:cNvPr id="35" name="TextBox 34">
              <a:extLst>
                <a:ext uri="{FF2B5EF4-FFF2-40B4-BE49-F238E27FC236}">
                  <a16:creationId xmlns:a16="http://schemas.microsoft.com/office/drawing/2014/main" xmlns="" id="{10DADEA8-50CF-4236-BD4D-8747A7593EF6}"/>
                </a:ext>
              </a:extLst>
            </p:cNvPr>
            <p:cNvSpPr txBox="1"/>
            <p:nvPr/>
          </p:nvSpPr>
          <p:spPr>
            <a:xfrm>
              <a:off x="1351685" y="3251377"/>
              <a:ext cx="3206451" cy="276999"/>
            </a:xfrm>
            <a:prstGeom prst="rect">
              <a:avLst/>
            </a:prstGeom>
            <a:noFill/>
          </p:spPr>
          <p:txBody>
            <a:bodyPr wrap="square" rtlCol="0">
              <a:spAutoFit/>
            </a:bodyPr>
            <a:lstStyle/>
            <a:p>
              <a:r>
                <a:rPr lang="en-US" altLang="ko-KR" sz="1200" dirty="0">
                  <a:solidFill>
                    <a:schemeClr val="bg1"/>
                  </a:solidFill>
                  <a:cs typeface="Arial" pitchFamily="34" charset="0"/>
                </a:rPr>
                <a:t>Cleaning of Data to avoid Garbage</a:t>
              </a:r>
              <a:endParaRPr lang="ko-KR" altLang="en-US" sz="1200"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xmlns="" id="{34184F21-E74D-4C3C-B0E4-415839FC5E5F}"/>
              </a:ext>
            </a:extLst>
          </p:cNvPr>
          <p:cNvGrpSpPr/>
          <p:nvPr/>
        </p:nvGrpSpPr>
        <p:grpSpPr>
          <a:xfrm>
            <a:off x="2048260" y="4090404"/>
            <a:ext cx="3667664" cy="595478"/>
            <a:chOff x="1265730" y="3742807"/>
            <a:chExt cx="3275779" cy="595478"/>
          </a:xfrm>
        </p:grpSpPr>
        <p:sp>
          <p:nvSpPr>
            <p:cNvPr id="37" name="TextBox 36">
              <a:extLst>
                <a:ext uri="{FF2B5EF4-FFF2-40B4-BE49-F238E27FC236}">
                  <a16:creationId xmlns:a16="http://schemas.microsoft.com/office/drawing/2014/main" xmlns="" id="{F7FF512E-565E-45A3-8704-588E802B50AC}"/>
                </a:ext>
              </a:extLst>
            </p:cNvPr>
            <p:cNvSpPr txBox="1"/>
            <p:nvPr/>
          </p:nvSpPr>
          <p:spPr>
            <a:xfrm>
              <a:off x="1265730" y="3742807"/>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Filtering Data</a:t>
              </a:r>
              <a:endParaRPr lang="ko-KR" altLang="en-US" b="1" dirty="0">
                <a:solidFill>
                  <a:schemeClr val="bg1"/>
                </a:solidFill>
                <a:cs typeface="Arial" pitchFamily="34" charset="0"/>
              </a:endParaRPr>
            </a:p>
          </p:txBody>
        </p:sp>
        <p:sp>
          <p:nvSpPr>
            <p:cNvPr id="38" name="TextBox 37">
              <a:extLst>
                <a:ext uri="{FF2B5EF4-FFF2-40B4-BE49-F238E27FC236}">
                  <a16:creationId xmlns:a16="http://schemas.microsoft.com/office/drawing/2014/main" xmlns="" id="{978E6C7E-8E41-48CF-AA7A-4B8C70AF75AE}"/>
                </a:ext>
              </a:extLst>
            </p:cNvPr>
            <p:cNvSpPr txBox="1"/>
            <p:nvPr/>
          </p:nvSpPr>
          <p:spPr>
            <a:xfrm>
              <a:off x="1342678" y="4061286"/>
              <a:ext cx="3198831" cy="276999"/>
            </a:xfrm>
            <a:prstGeom prst="rect">
              <a:avLst/>
            </a:prstGeom>
            <a:noFill/>
          </p:spPr>
          <p:txBody>
            <a:bodyPr wrap="square" rtlCol="0">
              <a:spAutoFit/>
            </a:bodyPr>
            <a:lstStyle/>
            <a:p>
              <a:r>
                <a:rPr lang="en-US" altLang="ko-KR" sz="1200" dirty="0">
                  <a:solidFill>
                    <a:schemeClr val="bg1"/>
                  </a:solidFill>
                  <a:cs typeface="Arial" pitchFamily="34" charset="0"/>
                </a:rPr>
                <a:t>Filtering Data on our desired category</a:t>
              </a:r>
              <a:endParaRPr lang="ko-KR" altLang="en-US" sz="1200"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xmlns="" id="{2BE21E8C-8A25-427D-8236-4D1A70AB0252}"/>
              </a:ext>
            </a:extLst>
          </p:cNvPr>
          <p:cNvGrpSpPr/>
          <p:nvPr/>
        </p:nvGrpSpPr>
        <p:grpSpPr>
          <a:xfrm>
            <a:off x="2048260" y="5150328"/>
            <a:ext cx="2980508" cy="571171"/>
            <a:chOff x="1258110" y="4604015"/>
            <a:chExt cx="3324766" cy="571171"/>
          </a:xfrm>
        </p:grpSpPr>
        <p:sp>
          <p:nvSpPr>
            <p:cNvPr id="40" name="TextBox 39">
              <a:extLst>
                <a:ext uri="{FF2B5EF4-FFF2-40B4-BE49-F238E27FC236}">
                  <a16:creationId xmlns:a16="http://schemas.microsoft.com/office/drawing/2014/main" xmlns="" id="{36798AF8-6463-4147-B73E-30F370060357}"/>
                </a:ext>
              </a:extLst>
            </p:cNvPr>
            <p:cNvSpPr txBox="1"/>
            <p:nvPr/>
          </p:nvSpPr>
          <p:spPr>
            <a:xfrm>
              <a:off x="1258110" y="4604015"/>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Sorting</a:t>
              </a:r>
              <a:endParaRPr lang="ko-KR" altLang="en-US" sz="1400" b="1" dirty="0">
                <a:solidFill>
                  <a:schemeClr val="bg1"/>
                </a:solidFill>
                <a:cs typeface="Arial" pitchFamily="34" charset="0"/>
              </a:endParaRPr>
            </a:p>
          </p:txBody>
        </p:sp>
        <p:sp>
          <p:nvSpPr>
            <p:cNvPr id="41" name="TextBox 40">
              <a:extLst>
                <a:ext uri="{FF2B5EF4-FFF2-40B4-BE49-F238E27FC236}">
                  <a16:creationId xmlns:a16="http://schemas.microsoft.com/office/drawing/2014/main" xmlns="" id="{02796604-EDF1-4B38-903E-A11AA240F861}"/>
                </a:ext>
              </a:extLst>
            </p:cNvPr>
            <p:cNvSpPr txBox="1"/>
            <p:nvPr/>
          </p:nvSpPr>
          <p:spPr>
            <a:xfrm>
              <a:off x="1361185" y="4898187"/>
              <a:ext cx="3221691" cy="276999"/>
            </a:xfrm>
            <a:prstGeom prst="rect">
              <a:avLst/>
            </a:prstGeom>
            <a:noFill/>
          </p:spPr>
          <p:txBody>
            <a:bodyPr wrap="square" rtlCol="0">
              <a:spAutoFit/>
            </a:bodyPr>
            <a:lstStyle/>
            <a:p>
              <a:r>
                <a:rPr lang="en-US" altLang="ko-KR" sz="1200" dirty="0">
                  <a:solidFill>
                    <a:schemeClr val="bg1"/>
                  </a:solidFill>
                  <a:cs typeface="Arial" pitchFamily="34" charset="0"/>
                </a:rPr>
                <a:t>Sorting the Data </a:t>
              </a:r>
              <a:endParaRPr lang="ko-KR" altLang="en-US" sz="1200" dirty="0">
                <a:solidFill>
                  <a:schemeClr val="bg1"/>
                </a:solidFill>
                <a:cs typeface="Arial" pitchFamily="34" charset="0"/>
              </a:endParaRPr>
            </a:p>
          </p:txBody>
        </p:sp>
      </p:grpSp>
      <p:graphicFrame>
        <p:nvGraphicFramePr>
          <p:cNvPr id="56" name="Chart 55">
            <a:extLst>
              <a:ext uri="{FF2B5EF4-FFF2-40B4-BE49-F238E27FC236}">
                <a16:creationId xmlns:a16="http://schemas.microsoft.com/office/drawing/2014/main" xmlns="" id="{57556158-AF45-4546-B432-1D9A5FC904E6}"/>
              </a:ext>
            </a:extLst>
          </p:cNvPr>
          <p:cNvGraphicFramePr/>
          <p:nvPr>
            <p:extLst>
              <p:ext uri="{D42A27DB-BD31-4B8C-83A1-F6EECF244321}">
                <p14:modId xmlns:p14="http://schemas.microsoft.com/office/powerpoint/2010/main" val="4290679027"/>
              </p:ext>
            </p:extLst>
          </p:nvPr>
        </p:nvGraphicFramePr>
        <p:xfrm>
          <a:off x="8606804" y="3835282"/>
          <a:ext cx="3019906" cy="25940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028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FUNCTIONALITY</a:t>
            </a:r>
          </a:p>
        </p:txBody>
      </p:sp>
      <p:grpSp>
        <p:nvGrpSpPr>
          <p:cNvPr id="50" name="Group 49">
            <a:extLst>
              <a:ext uri="{FF2B5EF4-FFF2-40B4-BE49-F238E27FC236}">
                <a16:creationId xmlns:a16="http://schemas.microsoft.com/office/drawing/2014/main" xmlns="" id="{C6D500F6-22BD-4EA6-B66E-A916B754B334}"/>
              </a:ext>
            </a:extLst>
          </p:cNvPr>
          <p:cNvGrpSpPr/>
          <p:nvPr/>
        </p:nvGrpSpPr>
        <p:grpSpPr>
          <a:xfrm>
            <a:off x="3772808" y="1981201"/>
            <a:ext cx="4673128" cy="3429348"/>
            <a:chOff x="4256258" y="2335977"/>
            <a:chExt cx="3706228" cy="2719795"/>
          </a:xfrm>
        </p:grpSpPr>
        <p:cxnSp>
          <p:nvCxnSpPr>
            <p:cNvPr id="47" name="Straight Connector 46">
              <a:extLst>
                <a:ext uri="{FF2B5EF4-FFF2-40B4-BE49-F238E27FC236}">
                  <a16:creationId xmlns:a16="http://schemas.microsoft.com/office/drawing/2014/main" xmlns="" id="{A024A99E-32CE-4931-98DA-6ABDBD803EE9}"/>
                </a:ext>
              </a:extLst>
            </p:cNvPr>
            <p:cNvCxnSpPr>
              <a:cxnSpLocks/>
            </p:cNvCxnSpPr>
            <p:nvPr/>
          </p:nvCxnSpPr>
          <p:spPr>
            <a:xfrm>
              <a:off x="5038725" y="3577600"/>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4BDBE187-F351-4B59-82A1-F9A769CA98EE}"/>
                </a:ext>
              </a:extLst>
            </p:cNvPr>
            <p:cNvCxnSpPr>
              <a:cxnSpLocks/>
            </p:cNvCxnSpPr>
            <p:nvPr/>
          </p:nvCxnSpPr>
          <p:spPr>
            <a:xfrm flipH="1">
              <a:off x="5014752" y="3599568"/>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xmlns="" id="{9A05EF78-6480-4964-B21A-8C8C2DB44DD8}"/>
                </a:ext>
              </a:extLst>
            </p:cNvPr>
            <p:cNvGrpSpPr/>
            <p:nvPr/>
          </p:nvGrpSpPr>
          <p:grpSpPr>
            <a:xfrm>
              <a:off x="5537539" y="2335977"/>
              <a:ext cx="1157120" cy="2061311"/>
              <a:chOff x="5537539" y="2335977"/>
              <a:chExt cx="1157120" cy="2061311"/>
            </a:xfrm>
            <a:solidFill>
              <a:schemeClr val="accent1"/>
            </a:solidFill>
          </p:grpSpPr>
          <p:sp>
            <p:nvSpPr>
              <p:cNvPr id="4" name="Freeform: Shape 3">
                <a:extLst>
                  <a:ext uri="{FF2B5EF4-FFF2-40B4-BE49-F238E27FC236}">
                    <a16:creationId xmlns:a16="http://schemas.microsoft.com/office/drawing/2014/main" xmlns="" id="{62E993DB-B449-450E-BAF9-7309AB40D974}"/>
                  </a:ext>
                </a:extLst>
              </p:cNvPr>
              <p:cNvSpPr/>
              <p:nvPr/>
            </p:nvSpPr>
            <p:spPr>
              <a:xfrm>
                <a:off x="5537852" y="2496480"/>
                <a:ext cx="1156465" cy="606268"/>
              </a:xfrm>
              <a:custGeom>
                <a:avLst/>
                <a:gdLst>
                  <a:gd name="connsiteX0" fmla="*/ 701 w 1156465"/>
                  <a:gd name="connsiteY0" fmla="*/ 0 h 606268"/>
                  <a:gd name="connsiteX1" fmla="*/ 143682 w 1156465"/>
                  <a:gd name="connsiteY1" fmla="*/ 60977 h 606268"/>
                  <a:gd name="connsiteX2" fmla="*/ 393899 w 1156465"/>
                  <a:gd name="connsiteY2" fmla="*/ 96723 h 606268"/>
                  <a:gd name="connsiteX3" fmla="*/ 619935 w 1156465"/>
                  <a:gd name="connsiteY3" fmla="*/ 103381 h 606268"/>
                  <a:gd name="connsiteX4" fmla="*/ 1035562 w 1156465"/>
                  <a:gd name="connsiteY4" fmla="*/ 55721 h 606268"/>
                  <a:gd name="connsiteX5" fmla="*/ 1157867 w 1156465"/>
                  <a:gd name="connsiteY5" fmla="*/ 350 h 606268"/>
                  <a:gd name="connsiteX6" fmla="*/ 1157867 w 1156465"/>
                  <a:gd name="connsiteY6" fmla="*/ 15069 h 606268"/>
                  <a:gd name="connsiteX7" fmla="*/ 1158217 w 1156465"/>
                  <a:gd name="connsiteY7" fmla="*/ 477305 h 606268"/>
                  <a:gd name="connsiteX8" fmla="*/ 1136490 w 1156465"/>
                  <a:gd name="connsiteY8" fmla="*/ 519007 h 606268"/>
                  <a:gd name="connsiteX9" fmla="*/ 1049229 w 1156465"/>
                  <a:gd name="connsiteY9" fmla="*/ 557206 h 606268"/>
                  <a:gd name="connsiteX10" fmla="*/ 819338 w 1156465"/>
                  <a:gd name="connsiteY10" fmla="*/ 598558 h 606268"/>
                  <a:gd name="connsiteX11" fmla="*/ 524264 w 1156465"/>
                  <a:gd name="connsiteY11" fmla="*/ 609072 h 606268"/>
                  <a:gd name="connsiteX12" fmla="*/ 129314 w 1156465"/>
                  <a:gd name="connsiteY12" fmla="*/ 562112 h 606268"/>
                  <a:gd name="connsiteX13" fmla="*/ 31890 w 1156465"/>
                  <a:gd name="connsiteY13" fmla="*/ 524264 h 606268"/>
                  <a:gd name="connsiteX14" fmla="*/ 0 w 1156465"/>
                  <a:gd name="connsiteY14" fmla="*/ 469945 h 606268"/>
                  <a:gd name="connsiteX15" fmla="*/ 701 w 1156465"/>
                  <a:gd name="connsiteY15" fmla="*/ 15420 h 606268"/>
                  <a:gd name="connsiteX16" fmla="*/ 701 w 1156465"/>
                  <a:gd name="connsiteY16"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grpFill/>
              <a:ln w="350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C2986685-5836-407A-8250-08CF3F7FE404}"/>
                  </a:ext>
                </a:extLst>
              </p:cNvPr>
              <p:cNvSpPr/>
              <p:nvPr/>
            </p:nvSpPr>
            <p:spPr>
              <a:xfrm>
                <a:off x="5538194" y="3144451"/>
                <a:ext cx="1156465" cy="606268"/>
              </a:xfrm>
              <a:custGeom>
                <a:avLst/>
                <a:gdLst>
                  <a:gd name="connsiteX0" fmla="*/ 1157875 w 1156465"/>
                  <a:gd name="connsiteY0" fmla="*/ 3154 h 606268"/>
                  <a:gd name="connsiteX1" fmla="*/ 1157875 w 1156465"/>
                  <a:gd name="connsiteY1" fmla="*/ 12616 h 606268"/>
                  <a:gd name="connsiteX2" fmla="*/ 1158226 w 1156465"/>
                  <a:gd name="connsiteY2" fmla="*/ 478706 h 606268"/>
                  <a:gd name="connsiteX3" fmla="*/ 1141404 w 1156465"/>
                  <a:gd name="connsiteY3" fmla="*/ 513751 h 606268"/>
                  <a:gd name="connsiteX4" fmla="*/ 1043981 w 1156465"/>
                  <a:gd name="connsiteY4" fmla="*/ 557556 h 606268"/>
                  <a:gd name="connsiteX5" fmla="*/ 802525 w 1156465"/>
                  <a:gd name="connsiteY5" fmla="*/ 598909 h 606268"/>
                  <a:gd name="connsiteX6" fmla="*/ 525324 w 1156465"/>
                  <a:gd name="connsiteY6" fmla="*/ 608371 h 606268"/>
                  <a:gd name="connsiteX7" fmla="*/ 132827 w 1156465"/>
                  <a:gd name="connsiteY7" fmla="*/ 562112 h 606268"/>
                  <a:gd name="connsiteX8" fmla="*/ 34001 w 1156465"/>
                  <a:gd name="connsiteY8" fmla="*/ 524615 h 606268"/>
                  <a:gd name="connsiteX9" fmla="*/ 8 w 1156465"/>
                  <a:gd name="connsiteY9" fmla="*/ 467843 h 606268"/>
                  <a:gd name="connsiteX10" fmla="*/ 709 w 1156465"/>
                  <a:gd name="connsiteY10" fmla="*/ 14368 h 606268"/>
                  <a:gd name="connsiteX11" fmla="*/ 709 w 1156465"/>
                  <a:gd name="connsiteY11" fmla="*/ 0 h 606268"/>
                  <a:gd name="connsiteX12" fmla="*/ 225694 w 1156465"/>
                  <a:gd name="connsiteY12" fmla="*/ 76046 h 606268"/>
                  <a:gd name="connsiteX13" fmla="*/ 659193 w 1156465"/>
                  <a:gd name="connsiteY13" fmla="*/ 101278 h 606268"/>
                  <a:gd name="connsiteX14" fmla="*/ 1020151 w 1156465"/>
                  <a:gd name="connsiteY14" fmla="*/ 58174 h 606268"/>
                  <a:gd name="connsiteX15" fmla="*/ 1082530 w 1156465"/>
                  <a:gd name="connsiteY15" fmla="*/ 39250 h 606268"/>
                  <a:gd name="connsiteX16" fmla="*/ 1157875 w 1156465"/>
                  <a:gd name="connsiteY16" fmla="*/ 3154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grpFill/>
              <a:ln w="350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B44C5F37-B353-4A1E-8E92-E9E46AC0E923}"/>
                  </a:ext>
                </a:extLst>
              </p:cNvPr>
              <p:cNvSpPr/>
              <p:nvPr/>
            </p:nvSpPr>
            <p:spPr>
              <a:xfrm>
                <a:off x="5538187" y="3791020"/>
                <a:ext cx="1156465" cy="606268"/>
              </a:xfrm>
              <a:custGeom>
                <a:avLst/>
                <a:gdLst>
                  <a:gd name="connsiteX0" fmla="*/ 365 w 1156465"/>
                  <a:gd name="connsiteY0" fmla="*/ 0 h 606268"/>
                  <a:gd name="connsiteX1" fmla="*/ 188554 w 1156465"/>
                  <a:gd name="connsiteY1" fmla="*/ 69738 h 606268"/>
                  <a:gd name="connsiteX2" fmla="*/ 443677 w 1156465"/>
                  <a:gd name="connsiteY2" fmla="*/ 98825 h 606268"/>
                  <a:gd name="connsiteX3" fmla="*/ 609787 w 1156465"/>
                  <a:gd name="connsiteY3" fmla="*/ 102680 h 606268"/>
                  <a:gd name="connsiteX4" fmla="*/ 1014199 w 1156465"/>
                  <a:gd name="connsiteY4" fmla="*/ 59575 h 606268"/>
                  <a:gd name="connsiteX5" fmla="*/ 1118982 w 1156465"/>
                  <a:gd name="connsiteY5" fmla="*/ 23480 h 606268"/>
                  <a:gd name="connsiteX6" fmla="*/ 1155779 w 1156465"/>
                  <a:gd name="connsiteY6" fmla="*/ 1402 h 606268"/>
                  <a:gd name="connsiteX7" fmla="*/ 1156480 w 1156465"/>
                  <a:gd name="connsiteY7" fmla="*/ 14719 h 606268"/>
                  <a:gd name="connsiteX8" fmla="*/ 1156830 w 1156465"/>
                  <a:gd name="connsiteY8" fmla="*/ 479407 h 606268"/>
                  <a:gd name="connsiteX9" fmla="*/ 1140359 w 1156465"/>
                  <a:gd name="connsiteY9" fmla="*/ 513400 h 606268"/>
                  <a:gd name="connsiteX10" fmla="*/ 1071322 w 1156465"/>
                  <a:gd name="connsiteY10" fmla="*/ 548445 h 606268"/>
                  <a:gd name="connsiteX11" fmla="*/ 864210 w 1156465"/>
                  <a:gd name="connsiteY11" fmla="*/ 592601 h 606268"/>
                  <a:gd name="connsiteX12" fmla="*/ 523227 w 1156465"/>
                  <a:gd name="connsiteY12" fmla="*/ 608371 h 606268"/>
                  <a:gd name="connsiteX13" fmla="*/ 147902 w 1156465"/>
                  <a:gd name="connsiteY13" fmla="*/ 566668 h 606268"/>
                  <a:gd name="connsiteX14" fmla="*/ 43119 w 1156465"/>
                  <a:gd name="connsiteY14" fmla="*/ 530923 h 606268"/>
                  <a:gd name="connsiteX15" fmla="*/ 18238 w 1156465"/>
                  <a:gd name="connsiteY15" fmla="*/ 515503 h 606268"/>
                  <a:gd name="connsiteX16" fmla="*/ 15 w 1156465"/>
                  <a:gd name="connsiteY16" fmla="*/ 478356 h 606268"/>
                  <a:gd name="connsiteX17" fmla="*/ 365 w 1156465"/>
                  <a:gd name="connsiteY17" fmla="*/ 16120 h 606268"/>
                  <a:gd name="connsiteX18" fmla="*/ 365 w 1156465"/>
                  <a:gd name="connsiteY18"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6465" h="606268">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grpFill/>
              <a:ln w="35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50D15E5D-B979-4274-89E1-4DD08D943770}"/>
                  </a:ext>
                </a:extLst>
              </p:cNvPr>
              <p:cNvSpPr/>
              <p:nvPr/>
            </p:nvSpPr>
            <p:spPr>
              <a:xfrm>
                <a:off x="5537539" y="2335977"/>
                <a:ext cx="1156465" cy="245311"/>
              </a:xfrm>
              <a:custGeom>
                <a:avLst/>
                <a:gdLst>
                  <a:gd name="connsiteX0" fmla="*/ 576442 w 1156465"/>
                  <a:gd name="connsiteY0" fmla="*/ 3504 h 245310"/>
                  <a:gd name="connsiteX1" fmla="*/ 913920 w 1156465"/>
                  <a:gd name="connsiteY1" fmla="*/ 26984 h 245310"/>
                  <a:gd name="connsiteX2" fmla="*/ 1101758 w 1156465"/>
                  <a:gd name="connsiteY2" fmla="*/ 75696 h 245310"/>
                  <a:gd name="connsiteX3" fmla="*/ 1147666 w 1156465"/>
                  <a:gd name="connsiteY3" fmla="*/ 105133 h 245310"/>
                  <a:gd name="connsiteX4" fmla="*/ 1147666 w 1156465"/>
                  <a:gd name="connsiteY4" fmla="*/ 147186 h 245310"/>
                  <a:gd name="connsiteX5" fmla="*/ 1100706 w 1156465"/>
                  <a:gd name="connsiteY5" fmla="*/ 176974 h 245310"/>
                  <a:gd name="connsiteX6" fmla="*/ 926536 w 1156465"/>
                  <a:gd name="connsiteY6" fmla="*/ 223233 h 245310"/>
                  <a:gd name="connsiteX7" fmla="*/ 650386 w 1156465"/>
                  <a:gd name="connsiteY7" fmla="*/ 247413 h 245310"/>
                  <a:gd name="connsiteX8" fmla="*/ 230904 w 1156465"/>
                  <a:gd name="connsiteY8" fmla="*/ 223233 h 245310"/>
                  <a:gd name="connsiteX9" fmla="*/ 70401 w 1156465"/>
                  <a:gd name="connsiteY9" fmla="*/ 182231 h 245310"/>
                  <a:gd name="connsiteX10" fmla="*/ 19937 w 1156465"/>
                  <a:gd name="connsiteY10" fmla="*/ 155247 h 245310"/>
                  <a:gd name="connsiteX11" fmla="*/ 19236 w 1156465"/>
                  <a:gd name="connsiteY11" fmla="*/ 98124 h 245310"/>
                  <a:gd name="connsiteX12" fmla="*/ 98437 w 1156465"/>
                  <a:gd name="connsiteY12" fmla="*/ 60276 h 245310"/>
                  <a:gd name="connsiteX13" fmla="*/ 319917 w 1156465"/>
                  <a:gd name="connsiteY13" fmla="*/ 17172 h 245310"/>
                  <a:gd name="connsiteX14" fmla="*/ 576092 w 1156465"/>
                  <a:gd name="connsiteY14" fmla="*/ 0 h 245310"/>
                  <a:gd name="connsiteX15" fmla="*/ 576442 w 1156465"/>
                  <a:gd name="connsiteY15" fmla="*/ 3504 h 2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6465" h="245310">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grpFill/>
              <a:ln w="35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9C6AACD2-E733-402A-BB14-7E389EBAC8D7}"/>
                  </a:ext>
                </a:extLst>
              </p:cNvPr>
              <p:cNvSpPr/>
              <p:nvPr/>
            </p:nvSpPr>
            <p:spPr>
              <a:xfrm>
                <a:off x="5537671" y="3699734"/>
                <a:ext cx="1156465" cy="175222"/>
              </a:xfrm>
              <a:custGeom>
                <a:avLst/>
                <a:gdLst>
                  <a:gd name="connsiteX0" fmla="*/ 574909 w 1156465"/>
                  <a:gd name="connsiteY0" fmla="*/ 177146 h 175221"/>
                  <a:gd name="connsiteX1" fmla="*/ 204490 w 1156465"/>
                  <a:gd name="connsiteY1" fmla="*/ 148409 h 175221"/>
                  <a:gd name="connsiteX2" fmla="*/ 57303 w 1156465"/>
                  <a:gd name="connsiteY2" fmla="*/ 106706 h 175221"/>
                  <a:gd name="connsiteX3" fmla="*/ 13147 w 1156465"/>
                  <a:gd name="connsiteY3" fmla="*/ 79372 h 175221"/>
                  <a:gd name="connsiteX4" fmla="*/ 12096 w 1156465"/>
                  <a:gd name="connsiteY4" fmla="*/ 33463 h 175221"/>
                  <a:gd name="connsiteX5" fmla="*/ 52747 w 1156465"/>
                  <a:gd name="connsiteY5" fmla="*/ 7180 h 175221"/>
                  <a:gd name="connsiteX6" fmla="*/ 63261 w 1156465"/>
                  <a:gd name="connsiteY6" fmla="*/ 7180 h 175221"/>
                  <a:gd name="connsiteX7" fmla="*/ 314529 w 1156465"/>
                  <a:gd name="connsiteY7" fmla="*/ 56593 h 175221"/>
                  <a:gd name="connsiteX8" fmla="*/ 601893 w 1156465"/>
                  <a:gd name="connsiteY8" fmla="*/ 68858 h 175221"/>
                  <a:gd name="connsiteX9" fmla="*/ 981424 w 1156465"/>
                  <a:gd name="connsiteY9" fmla="*/ 30309 h 175221"/>
                  <a:gd name="connsiteX10" fmla="*/ 1079548 w 1156465"/>
                  <a:gd name="connsiteY10" fmla="*/ 1924 h 175221"/>
                  <a:gd name="connsiteX11" fmla="*/ 1090412 w 1156465"/>
                  <a:gd name="connsiteY11" fmla="*/ 522 h 175221"/>
                  <a:gd name="connsiteX12" fmla="*/ 1146833 w 1156465"/>
                  <a:gd name="connsiteY12" fmla="*/ 34515 h 175221"/>
                  <a:gd name="connsiteX13" fmla="*/ 1147184 w 1156465"/>
                  <a:gd name="connsiteY13" fmla="*/ 76568 h 175221"/>
                  <a:gd name="connsiteX14" fmla="*/ 1100224 w 1156465"/>
                  <a:gd name="connsiteY14" fmla="*/ 106356 h 175221"/>
                  <a:gd name="connsiteX15" fmla="*/ 922900 w 1156465"/>
                  <a:gd name="connsiteY15" fmla="*/ 152965 h 175221"/>
                  <a:gd name="connsiteX16" fmla="*/ 644297 w 1156465"/>
                  <a:gd name="connsiteY16" fmla="*/ 176445 h 175221"/>
                  <a:gd name="connsiteX17" fmla="*/ 574909 w 1156465"/>
                  <a:gd name="connsiteY17" fmla="*/ 177146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65" h="175221">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grpFill/>
              <a:ln w="350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4FFAEAA2-56D0-4ED6-AB6F-C9AA8ABBD3A4}"/>
                  </a:ext>
                </a:extLst>
              </p:cNvPr>
              <p:cNvSpPr/>
              <p:nvPr/>
            </p:nvSpPr>
            <p:spPr>
              <a:xfrm>
                <a:off x="5537669" y="3055216"/>
                <a:ext cx="1156465" cy="175222"/>
              </a:xfrm>
              <a:custGeom>
                <a:avLst/>
                <a:gdLst>
                  <a:gd name="connsiteX0" fmla="*/ 587526 w 1156465"/>
                  <a:gd name="connsiteY0" fmla="*/ 175794 h 175221"/>
                  <a:gd name="connsiteX1" fmla="*/ 226919 w 1156465"/>
                  <a:gd name="connsiteY1" fmla="*/ 149862 h 175221"/>
                  <a:gd name="connsiteX2" fmla="*/ 42235 w 1156465"/>
                  <a:gd name="connsiteY2" fmla="*/ 96944 h 175221"/>
                  <a:gd name="connsiteX3" fmla="*/ 10345 w 1156465"/>
                  <a:gd name="connsiteY3" fmla="*/ 73815 h 175221"/>
                  <a:gd name="connsiteX4" fmla="*/ 9644 w 1156465"/>
                  <a:gd name="connsiteY4" fmla="*/ 34566 h 175221"/>
                  <a:gd name="connsiteX5" fmla="*/ 54851 w 1156465"/>
                  <a:gd name="connsiteY5" fmla="*/ 4427 h 175221"/>
                  <a:gd name="connsiteX6" fmla="*/ 65715 w 1156465"/>
                  <a:gd name="connsiteY6" fmla="*/ 5128 h 175221"/>
                  <a:gd name="connsiteX7" fmla="*/ 304368 w 1156465"/>
                  <a:gd name="connsiteY7" fmla="*/ 53489 h 175221"/>
                  <a:gd name="connsiteX8" fmla="*/ 608202 w 1156465"/>
                  <a:gd name="connsiteY8" fmla="*/ 67157 h 175221"/>
                  <a:gd name="connsiteX9" fmla="*/ 1000349 w 1156465"/>
                  <a:gd name="connsiteY9" fmla="*/ 25103 h 175221"/>
                  <a:gd name="connsiteX10" fmla="*/ 1079900 w 1156465"/>
                  <a:gd name="connsiteY10" fmla="*/ 1273 h 175221"/>
                  <a:gd name="connsiteX11" fmla="*/ 1096371 w 1156465"/>
                  <a:gd name="connsiteY11" fmla="*/ 1624 h 175221"/>
                  <a:gd name="connsiteX12" fmla="*/ 1141578 w 1156465"/>
                  <a:gd name="connsiteY12" fmla="*/ 27557 h 175221"/>
                  <a:gd name="connsiteX13" fmla="*/ 1141578 w 1156465"/>
                  <a:gd name="connsiteY13" fmla="*/ 81525 h 175221"/>
                  <a:gd name="connsiteX14" fmla="*/ 1045556 w 1156465"/>
                  <a:gd name="connsiteY14" fmla="*/ 125330 h 175221"/>
                  <a:gd name="connsiteX15" fmla="*/ 842299 w 1156465"/>
                  <a:gd name="connsiteY15" fmla="*/ 163178 h 175221"/>
                  <a:gd name="connsiteX16" fmla="*/ 587526 w 1156465"/>
                  <a:gd name="connsiteY16" fmla="*/ 175794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175221">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grpFill/>
              <a:ln w="3502"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xmlns="" id="{B8376615-ECCD-4219-B3D2-1006D340F2FB}"/>
                </a:ext>
              </a:extLst>
            </p:cNvPr>
            <p:cNvGrpSpPr/>
            <p:nvPr/>
          </p:nvGrpSpPr>
          <p:grpSpPr>
            <a:xfrm>
              <a:off x="4256258" y="4198390"/>
              <a:ext cx="578603" cy="857382"/>
              <a:chOff x="4256258" y="4198390"/>
              <a:chExt cx="578603" cy="857382"/>
            </a:xfrm>
            <a:solidFill>
              <a:schemeClr val="accent4"/>
            </a:solidFill>
          </p:grpSpPr>
          <p:sp>
            <p:nvSpPr>
              <p:cNvPr id="10" name="Freeform: Shape 9">
                <a:extLst>
                  <a:ext uri="{FF2B5EF4-FFF2-40B4-BE49-F238E27FC236}">
                    <a16:creationId xmlns:a16="http://schemas.microsoft.com/office/drawing/2014/main" xmlns="" id="{A18889A5-E15D-4888-AF9C-23308C3A69F0}"/>
                  </a:ext>
                </a:extLst>
              </p:cNvPr>
              <p:cNvSpPr/>
              <p:nvPr/>
            </p:nvSpPr>
            <p:spPr>
              <a:xfrm>
                <a:off x="4256541" y="4269376"/>
                <a:ext cx="578233" cy="241806"/>
              </a:xfrm>
              <a:custGeom>
                <a:avLst/>
                <a:gdLst>
                  <a:gd name="connsiteX0" fmla="*/ 1489 w 578232"/>
                  <a:gd name="connsiteY0" fmla="*/ 0 h 241806"/>
                  <a:gd name="connsiteX1" fmla="*/ 147625 w 578232"/>
                  <a:gd name="connsiteY1" fmla="*/ 31890 h 241806"/>
                  <a:gd name="connsiteX2" fmla="*/ 370156 w 578232"/>
                  <a:gd name="connsiteY2" fmla="*/ 36446 h 241806"/>
                  <a:gd name="connsiteX3" fmla="*/ 536968 w 578232"/>
                  <a:gd name="connsiteY3" fmla="*/ 14719 h 241806"/>
                  <a:gd name="connsiteX4" fmla="*/ 577619 w 578232"/>
                  <a:gd name="connsiteY4" fmla="*/ 1051 h 241806"/>
                  <a:gd name="connsiteX5" fmla="*/ 578320 w 578232"/>
                  <a:gd name="connsiteY5" fmla="*/ 10864 h 241806"/>
                  <a:gd name="connsiteX6" fmla="*/ 578671 w 578232"/>
                  <a:gd name="connsiteY6" fmla="*/ 186436 h 241806"/>
                  <a:gd name="connsiteX7" fmla="*/ 565354 w 578232"/>
                  <a:gd name="connsiteY7" fmla="*/ 206762 h 241806"/>
                  <a:gd name="connsiteX8" fmla="*/ 479145 w 578232"/>
                  <a:gd name="connsiteY8" fmla="*/ 229190 h 241806"/>
                  <a:gd name="connsiteX9" fmla="*/ 245749 w 578232"/>
                  <a:gd name="connsiteY9" fmla="*/ 241806 h 241806"/>
                  <a:gd name="connsiteX10" fmla="*/ 48098 w 578232"/>
                  <a:gd name="connsiteY10" fmla="*/ 219027 h 241806"/>
                  <a:gd name="connsiteX11" fmla="*/ 8849 w 578232"/>
                  <a:gd name="connsiteY11" fmla="*/ 203958 h 241806"/>
                  <a:gd name="connsiteX12" fmla="*/ 438 w 578232"/>
                  <a:gd name="connsiteY12" fmla="*/ 190291 h 241806"/>
                  <a:gd name="connsiteX13" fmla="*/ 88 w 578232"/>
                  <a:gd name="connsiteY13" fmla="*/ 3504 h 241806"/>
                  <a:gd name="connsiteX14" fmla="*/ 1489 w 578232"/>
                  <a:gd name="connsiteY14"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232" h="241806">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grpFill/>
              <a:ln w="350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5E878D0A-F7E1-4209-B1F3-852C71D46AE6}"/>
                  </a:ext>
                </a:extLst>
              </p:cNvPr>
              <p:cNvSpPr/>
              <p:nvPr/>
            </p:nvSpPr>
            <p:spPr>
              <a:xfrm>
                <a:off x="4256258" y="4813966"/>
                <a:ext cx="578233" cy="241806"/>
              </a:xfrm>
              <a:custGeom>
                <a:avLst/>
                <a:gdLst>
                  <a:gd name="connsiteX0" fmla="*/ 721 w 578232"/>
                  <a:gd name="connsiteY0" fmla="*/ 0 h 241806"/>
                  <a:gd name="connsiteX1" fmla="*/ 153865 w 578232"/>
                  <a:gd name="connsiteY1" fmla="*/ 32942 h 241806"/>
                  <a:gd name="connsiteX2" fmla="*/ 354319 w 578232"/>
                  <a:gd name="connsiteY2" fmla="*/ 37498 h 241806"/>
                  <a:gd name="connsiteX3" fmla="*/ 543909 w 578232"/>
                  <a:gd name="connsiteY3" fmla="*/ 12966 h 241806"/>
                  <a:gd name="connsiteX4" fmla="*/ 578603 w 578232"/>
                  <a:gd name="connsiteY4" fmla="*/ 701 h 241806"/>
                  <a:gd name="connsiteX5" fmla="*/ 578603 w 578232"/>
                  <a:gd name="connsiteY5" fmla="*/ 30138 h 241806"/>
                  <a:gd name="connsiteX6" fmla="*/ 578954 w 578232"/>
                  <a:gd name="connsiteY6" fmla="*/ 185035 h 241806"/>
                  <a:gd name="connsiteX7" fmla="*/ 563884 w 578232"/>
                  <a:gd name="connsiteY7" fmla="*/ 208164 h 241806"/>
                  <a:gd name="connsiteX8" fmla="*/ 474872 w 578232"/>
                  <a:gd name="connsiteY8" fmla="*/ 229891 h 241806"/>
                  <a:gd name="connsiteX9" fmla="*/ 316822 w 578232"/>
                  <a:gd name="connsiteY9" fmla="*/ 241456 h 241806"/>
                  <a:gd name="connsiteX10" fmla="*/ 73613 w 578232"/>
                  <a:gd name="connsiteY10" fmla="*/ 224985 h 241806"/>
                  <a:gd name="connsiteX11" fmla="*/ 13687 w 578232"/>
                  <a:gd name="connsiteY11" fmla="*/ 207463 h 241806"/>
                  <a:gd name="connsiteX12" fmla="*/ 20 w 578232"/>
                  <a:gd name="connsiteY12" fmla="*/ 186086 h 241806"/>
                  <a:gd name="connsiteX13" fmla="*/ 721 w 578232"/>
                  <a:gd name="connsiteY13"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41806">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grpFill/>
              <a:ln w="350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D1F89DCD-2FE4-4951-B05A-A3ADAA4E9443}"/>
                  </a:ext>
                </a:extLst>
              </p:cNvPr>
              <p:cNvSpPr/>
              <p:nvPr/>
            </p:nvSpPr>
            <p:spPr>
              <a:xfrm>
                <a:off x="4256628" y="4547278"/>
                <a:ext cx="578233" cy="241806"/>
              </a:xfrm>
              <a:custGeom>
                <a:avLst/>
                <a:gdLst>
                  <a:gd name="connsiteX0" fmla="*/ 350 w 578232"/>
                  <a:gd name="connsiteY0" fmla="*/ 701 h 241806"/>
                  <a:gd name="connsiteX1" fmla="*/ 256875 w 578232"/>
                  <a:gd name="connsiteY1" fmla="*/ 38549 h 241806"/>
                  <a:gd name="connsiteX2" fmla="*/ 463637 w 578232"/>
                  <a:gd name="connsiteY2" fmla="*/ 28736 h 241806"/>
                  <a:gd name="connsiteX3" fmla="*/ 578233 w 578232"/>
                  <a:gd name="connsiteY3" fmla="*/ 0 h 241806"/>
                  <a:gd name="connsiteX4" fmla="*/ 578933 w 578232"/>
                  <a:gd name="connsiteY4" fmla="*/ 14368 h 241806"/>
                  <a:gd name="connsiteX5" fmla="*/ 579284 w 578232"/>
                  <a:gd name="connsiteY5" fmla="*/ 184684 h 241806"/>
                  <a:gd name="connsiteX6" fmla="*/ 564215 w 578232"/>
                  <a:gd name="connsiteY6" fmla="*/ 207813 h 241806"/>
                  <a:gd name="connsiteX7" fmla="*/ 471347 w 578232"/>
                  <a:gd name="connsiteY7" fmla="*/ 230242 h 241806"/>
                  <a:gd name="connsiteX8" fmla="*/ 316100 w 578232"/>
                  <a:gd name="connsiteY8" fmla="*/ 241105 h 241806"/>
                  <a:gd name="connsiteX9" fmla="*/ 65533 w 578232"/>
                  <a:gd name="connsiteY9" fmla="*/ 222882 h 241806"/>
                  <a:gd name="connsiteX10" fmla="*/ 15420 w 578232"/>
                  <a:gd name="connsiteY10" fmla="*/ 207813 h 241806"/>
                  <a:gd name="connsiteX11" fmla="*/ 0 w 578232"/>
                  <a:gd name="connsiteY11" fmla="*/ 184684 h 241806"/>
                  <a:gd name="connsiteX12" fmla="*/ 350 w 578232"/>
                  <a:gd name="connsiteY12" fmla="*/ 701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grpFill/>
              <a:ln w="350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2F37DBDE-B9CF-4045-92B7-CD7B47F704F8}"/>
                  </a:ext>
                </a:extLst>
              </p:cNvPr>
              <p:cNvSpPr/>
              <p:nvPr/>
            </p:nvSpPr>
            <p:spPr>
              <a:xfrm>
                <a:off x="4256628" y="4198390"/>
                <a:ext cx="578233" cy="91115"/>
              </a:xfrm>
              <a:custGeom>
                <a:avLst/>
                <a:gdLst>
                  <a:gd name="connsiteX0" fmla="*/ 0 w 578232"/>
                  <a:gd name="connsiteY0" fmla="*/ 44703 h 91115"/>
                  <a:gd name="connsiteX1" fmla="*/ 23830 w 578232"/>
                  <a:gd name="connsiteY1" fmla="*/ 31737 h 91115"/>
                  <a:gd name="connsiteX2" fmla="*/ 133519 w 578232"/>
                  <a:gd name="connsiteY2" fmla="*/ 8958 h 91115"/>
                  <a:gd name="connsiteX3" fmla="*/ 350444 w 578232"/>
                  <a:gd name="connsiteY3" fmla="*/ 1599 h 91115"/>
                  <a:gd name="connsiteX4" fmla="*/ 541436 w 578232"/>
                  <a:gd name="connsiteY4" fmla="*/ 26480 h 91115"/>
                  <a:gd name="connsiteX5" fmla="*/ 566317 w 578232"/>
                  <a:gd name="connsiteY5" fmla="*/ 35942 h 91115"/>
                  <a:gd name="connsiteX6" fmla="*/ 578933 w 578232"/>
                  <a:gd name="connsiteY6" fmla="*/ 47507 h 91115"/>
                  <a:gd name="connsiteX7" fmla="*/ 567018 w 578232"/>
                  <a:gd name="connsiteY7" fmla="*/ 58020 h 91115"/>
                  <a:gd name="connsiteX8" fmla="*/ 514802 w 578232"/>
                  <a:gd name="connsiteY8" fmla="*/ 74491 h 91115"/>
                  <a:gd name="connsiteX9" fmla="*/ 340982 w 578232"/>
                  <a:gd name="connsiteY9" fmla="*/ 93064 h 91115"/>
                  <a:gd name="connsiteX10" fmla="*/ 127912 w 578232"/>
                  <a:gd name="connsiteY10" fmla="*/ 84654 h 91115"/>
                  <a:gd name="connsiteX11" fmla="*/ 28036 w 578232"/>
                  <a:gd name="connsiteY11" fmla="*/ 64328 h 91115"/>
                  <a:gd name="connsiteX12" fmla="*/ 0 w 578232"/>
                  <a:gd name="connsiteY12" fmla="*/ 50661 h 91115"/>
                  <a:gd name="connsiteX13" fmla="*/ 0 w 578232"/>
                  <a:gd name="connsiteY13" fmla="*/ 44703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91115">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grpFill/>
              <a:ln w="350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3F1543DA-D38F-4C37-8662-E37833DEB7F7}"/>
                  </a:ext>
                </a:extLst>
              </p:cNvPr>
              <p:cNvSpPr/>
              <p:nvPr/>
            </p:nvSpPr>
            <p:spPr>
              <a:xfrm>
                <a:off x="4256278" y="4503692"/>
                <a:ext cx="578233" cy="63080"/>
              </a:xfrm>
              <a:custGeom>
                <a:avLst/>
                <a:gdLst>
                  <a:gd name="connsiteX0" fmla="*/ 0 w 578232"/>
                  <a:gd name="connsiteY0" fmla="*/ 19055 h 63079"/>
                  <a:gd name="connsiteX1" fmla="*/ 50113 w 578232"/>
                  <a:gd name="connsiteY1" fmla="*/ 1183 h 63079"/>
                  <a:gd name="connsiteX2" fmla="*/ 234097 w 578232"/>
                  <a:gd name="connsiteY2" fmla="*/ 22560 h 63079"/>
                  <a:gd name="connsiteX3" fmla="*/ 442260 w 578232"/>
                  <a:gd name="connsiteY3" fmla="*/ 15901 h 63079"/>
                  <a:gd name="connsiteX4" fmla="*/ 530572 w 578232"/>
                  <a:gd name="connsiteY4" fmla="*/ 1183 h 63079"/>
                  <a:gd name="connsiteX5" fmla="*/ 576480 w 578232"/>
                  <a:gd name="connsiteY5" fmla="*/ 15201 h 63079"/>
                  <a:gd name="connsiteX6" fmla="*/ 574378 w 578232"/>
                  <a:gd name="connsiteY6" fmla="*/ 27116 h 63079"/>
                  <a:gd name="connsiteX7" fmla="*/ 542838 w 578232"/>
                  <a:gd name="connsiteY7" fmla="*/ 40783 h 63079"/>
                  <a:gd name="connsiteX8" fmla="*/ 419481 w 578232"/>
                  <a:gd name="connsiteY8" fmla="*/ 61109 h 63079"/>
                  <a:gd name="connsiteX9" fmla="*/ 240755 w 578232"/>
                  <a:gd name="connsiteY9" fmla="*/ 66015 h 63079"/>
                  <a:gd name="connsiteX10" fmla="*/ 39600 w 578232"/>
                  <a:gd name="connsiteY10" fmla="*/ 41133 h 63079"/>
                  <a:gd name="connsiteX11" fmla="*/ 0 w 578232"/>
                  <a:gd name="connsiteY11" fmla="*/ 19055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63079">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grpFill/>
              <a:ln w="350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0F25352C-6B85-426A-9023-942DEB5D3AA5}"/>
                  </a:ext>
                </a:extLst>
              </p:cNvPr>
              <p:cNvSpPr/>
              <p:nvPr/>
            </p:nvSpPr>
            <p:spPr>
              <a:xfrm>
                <a:off x="4258073" y="4776681"/>
                <a:ext cx="574728" cy="56071"/>
              </a:xfrm>
              <a:custGeom>
                <a:avLst/>
                <a:gdLst>
                  <a:gd name="connsiteX0" fmla="*/ 288723 w 574728"/>
                  <a:gd name="connsiteY0" fmla="*/ 58312 h 56071"/>
                  <a:gd name="connsiteX1" fmla="*/ 54977 w 574728"/>
                  <a:gd name="connsiteY1" fmla="*/ 39738 h 56071"/>
                  <a:gd name="connsiteX2" fmla="*/ 7316 w 574728"/>
                  <a:gd name="connsiteY2" fmla="*/ 22216 h 56071"/>
                  <a:gd name="connsiteX3" fmla="*/ 6615 w 574728"/>
                  <a:gd name="connsiteY3" fmla="*/ 6446 h 56071"/>
                  <a:gd name="connsiteX4" fmla="*/ 32548 w 574728"/>
                  <a:gd name="connsiteY4" fmla="*/ 1540 h 56071"/>
                  <a:gd name="connsiteX5" fmla="*/ 186393 w 574728"/>
                  <a:gd name="connsiteY5" fmla="*/ 25019 h 56071"/>
                  <a:gd name="connsiteX6" fmla="*/ 470953 w 574728"/>
                  <a:gd name="connsiteY6" fmla="*/ 16959 h 56071"/>
                  <a:gd name="connsiteX7" fmla="*/ 548402 w 574728"/>
                  <a:gd name="connsiteY7" fmla="*/ 839 h 56071"/>
                  <a:gd name="connsiteX8" fmla="*/ 575386 w 574728"/>
                  <a:gd name="connsiteY8" fmla="*/ 10301 h 56071"/>
                  <a:gd name="connsiteX9" fmla="*/ 572232 w 574728"/>
                  <a:gd name="connsiteY9" fmla="*/ 20814 h 56071"/>
                  <a:gd name="connsiteX10" fmla="*/ 540692 w 574728"/>
                  <a:gd name="connsiteY10" fmla="*/ 34481 h 56071"/>
                  <a:gd name="connsiteX11" fmla="*/ 380539 w 574728"/>
                  <a:gd name="connsiteY11" fmla="*/ 57611 h 56071"/>
                  <a:gd name="connsiteX12" fmla="*/ 288723 w 574728"/>
                  <a:gd name="connsiteY12" fmla="*/ 58312 h 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4728" h="56071">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grpFill/>
              <a:ln w="3502"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xmlns="" id="{A1B971E8-5846-4CA3-9152-015CCA55CEEC}"/>
                </a:ext>
              </a:extLst>
            </p:cNvPr>
            <p:cNvGrpSpPr/>
            <p:nvPr/>
          </p:nvGrpSpPr>
          <p:grpSpPr>
            <a:xfrm>
              <a:off x="7382939" y="4199052"/>
              <a:ext cx="579547" cy="856720"/>
              <a:chOff x="7382939" y="4199052"/>
              <a:chExt cx="579547" cy="856720"/>
            </a:xfrm>
          </p:grpSpPr>
          <p:sp>
            <p:nvSpPr>
              <p:cNvPr id="11" name="Freeform: Shape 10">
                <a:extLst>
                  <a:ext uri="{FF2B5EF4-FFF2-40B4-BE49-F238E27FC236}">
                    <a16:creationId xmlns:a16="http://schemas.microsoft.com/office/drawing/2014/main" xmlns="" id="{EF061A48-8FF2-4A96-8D5E-87819CAF7204}"/>
                  </a:ext>
                </a:extLst>
              </p:cNvPr>
              <p:cNvSpPr/>
              <p:nvPr/>
            </p:nvSpPr>
            <p:spPr>
              <a:xfrm>
                <a:off x="7383990" y="4269727"/>
                <a:ext cx="578233" cy="238302"/>
              </a:xfrm>
              <a:custGeom>
                <a:avLst/>
                <a:gdLst>
                  <a:gd name="connsiteX0" fmla="*/ 0 w 578232"/>
                  <a:gd name="connsiteY0" fmla="*/ 0 h 238301"/>
                  <a:gd name="connsiteX1" fmla="*/ 245661 w 578232"/>
                  <a:gd name="connsiteY1" fmla="*/ 37498 h 238301"/>
                  <a:gd name="connsiteX2" fmla="*/ 452423 w 578232"/>
                  <a:gd name="connsiteY2" fmla="*/ 29437 h 238301"/>
                  <a:gd name="connsiteX3" fmla="*/ 516554 w 578232"/>
                  <a:gd name="connsiteY3" fmla="*/ 18924 h 238301"/>
                  <a:gd name="connsiteX4" fmla="*/ 578583 w 578232"/>
                  <a:gd name="connsiteY4" fmla="*/ 1051 h 238301"/>
                  <a:gd name="connsiteX5" fmla="*/ 578583 w 578232"/>
                  <a:gd name="connsiteY5" fmla="*/ 11915 h 238301"/>
                  <a:gd name="connsiteX6" fmla="*/ 578933 w 578232"/>
                  <a:gd name="connsiteY6" fmla="*/ 182231 h 238301"/>
                  <a:gd name="connsiteX7" fmla="*/ 561762 w 578232"/>
                  <a:gd name="connsiteY7" fmla="*/ 207813 h 238301"/>
                  <a:gd name="connsiteX8" fmla="*/ 462586 w 578232"/>
                  <a:gd name="connsiteY8" fmla="*/ 230592 h 238301"/>
                  <a:gd name="connsiteX9" fmla="*/ 247063 w 578232"/>
                  <a:gd name="connsiteY9" fmla="*/ 240755 h 238301"/>
                  <a:gd name="connsiteX10" fmla="*/ 40651 w 578232"/>
                  <a:gd name="connsiteY10" fmla="*/ 215874 h 238301"/>
                  <a:gd name="connsiteX11" fmla="*/ 0 w 578232"/>
                  <a:gd name="connsiteY11" fmla="*/ 163307 h 238301"/>
                  <a:gd name="connsiteX12" fmla="*/ 0 w 578232"/>
                  <a:gd name="connsiteY12" fmla="*/ 12266 h 238301"/>
                  <a:gd name="connsiteX13" fmla="*/ 0 w 578232"/>
                  <a:gd name="connsiteY13" fmla="*/ 0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38301">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w="350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41EF3B43-0055-4836-8E48-5E5108B48286}"/>
                  </a:ext>
                </a:extLst>
              </p:cNvPr>
              <p:cNvSpPr/>
              <p:nvPr/>
            </p:nvSpPr>
            <p:spPr>
              <a:xfrm>
                <a:off x="7384253" y="4813966"/>
                <a:ext cx="578233" cy="241806"/>
              </a:xfrm>
              <a:custGeom>
                <a:avLst/>
                <a:gdLst>
                  <a:gd name="connsiteX0" fmla="*/ 88 w 578232"/>
                  <a:gd name="connsiteY0" fmla="*/ 0 h 241806"/>
                  <a:gd name="connsiteX1" fmla="*/ 152180 w 578232"/>
                  <a:gd name="connsiteY1" fmla="*/ 32942 h 241806"/>
                  <a:gd name="connsiteX2" fmla="*/ 356489 w 578232"/>
                  <a:gd name="connsiteY2" fmla="*/ 37848 h 241806"/>
                  <a:gd name="connsiteX3" fmla="*/ 553439 w 578232"/>
                  <a:gd name="connsiteY3" fmla="*/ 10513 h 241806"/>
                  <a:gd name="connsiteX4" fmla="*/ 579021 w 578232"/>
                  <a:gd name="connsiteY4" fmla="*/ 701 h 241806"/>
                  <a:gd name="connsiteX5" fmla="*/ 578320 w 578232"/>
                  <a:gd name="connsiteY5" fmla="*/ 192394 h 241806"/>
                  <a:gd name="connsiteX6" fmla="*/ 565704 w 578232"/>
                  <a:gd name="connsiteY6" fmla="*/ 207463 h 241806"/>
                  <a:gd name="connsiteX7" fmla="*/ 491059 w 578232"/>
                  <a:gd name="connsiteY7" fmla="*/ 227789 h 241806"/>
                  <a:gd name="connsiteX8" fmla="*/ 325650 w 578232"/>
                  <a:gd name="connsiteY8" fmla="*/ 241806 h 241806"/>
                  <a:gd name="connsiteX9" fmla="*/ 61065 w 578232"/>
                  <a:gd name="connsiteY9" fmla="*/ 222882 h 241806"/>
                  <a:gd name="connsiteX10" fmla="*/ 11652 w 578232"/>
                  <a:gd name="connsiteY10" fmla="*/ 206412 h 241806"/>
                  <a:gd name="connsiteX11" fmla="*/ 438 w 578232"/>
                  <a:gd name="connsiteY11" fmla="*/ 191343 h 241806"/>
                  <a:gd name="connsiteX12" fmla="*/ 88 w 578232"/>
                  <a:gd name="connsiteY12"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w="350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660EE1C4-7EC7-45E8-8B4F-C5DF18E2D184}"/>
                  </a:ext>
                </a:extLst>
              </p:cNvPr>
              <p:cNvSpPr/>
              <p:nvPr/>
            </p:nvSpPr>
            <p:spPr>
              <a:xfrm>
                <a:off x="7383640" y="4548680"/>
                <a:ext cx="578233" cy="238302"/>
              </a:xfrm>
              <a:custGeom>
                <a:avLst/>
                <a:gdLst>
                  <a:gd name="connsiteX0" fmla="*/ 579634 w 578232"/>
                  <a:gd name="connsiteY0" fmla="*/ 1752 h 238301"/>
                  <a:gd name="connsiteX1" fmla="*/ 578933 w 578232"/>
                  <a:gd name="connsiteY1" fmla="*/ 189590 h 238301"/>
                  <a:gd name="connsiteX2" fmla="*/ 565967 w 578232"/>
                  <a:gd name="connsiteY2" fmla="*/ 205710 h 238301"/>
                  <a:gd name="connsiteX3" fmla="*/ 488519 w 578232"/>
                  <a:gd name="connsiteY3" fmla="*/ 226387 h 238301"/>
                  <a:gd name="connsiteX4" fmla="*/ 325562 w 578232"/>
                  <a:gd name="connsiteY4" fmla="*/ 240054 h 238301"/>
                  <a:gd name="connsiteX5" fmla="*/ 76046 w 578232"/>
                  <a:gd name="connsiteY5" fmla="*/ 224284 h 238301"/>
                  <a:gd name="connsiteX6" fmla="*/ 14718 w 578232"/>
                  <a:gd name="connsiteY6" fmla="*/ 206411 h 238301"/>
                  <a:gd name="connsiteX7" fmla="*/ 0 w 578232"/>
                  <a:gd name="connsiteY7" fmla="*/ 183983 h 238301"/>
                  <a:gd name="connsiteX8" fmla="*/ 350 w 578232"/>
                  <a:gd name="connsiteY8" fmla="*/ 0 h 238301"/>
                  <a:gd name="connsiteX9" fmla="*/ 304536 w 578232"/>
                  <a:gd name="connsiteY9" fmla="*/ 37848 h 238301"/>
                  <a:gd name="connsiteX10" fmla="*/ 496579 w 578232"/>
                  <a:gd name="connsiteY10" fmla="*/ 22428 h 238301"/>
                  <a:gd name="connsiteX11" fmla="*/ 579634 w 578232"/>
                  <a:gd name="connsiteY11" fmla="*/ 1752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238301">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w="350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2D8C34D5-CEE2-44C1-A36D-8669B3A78325}"/>
                  </a:ext>
                </a:extLst>
              </p:cNvPr>
              <p:cNvSpPr/>
              <p:nvPr/>
            </p:nvSpPr>
            <p:spPr>
              <a:xfrm>
                <a:off x="7382939" y="4199052"/>
                <a:ext cx="578233" cy="91115"/>
              </a:xfrm>
              <a:custGeom>
                <a:avLst/>
                <a:gdLst>
                  <a:gd name="connsiteX0" fmla="*/ 581386 w 578232"/>
                  <a:gd name="connsiteY0" fmla="*/ 49999 h 91115"/>
                  <a:gd name="connsiteX1" fmla="*/ 545291 w 578232"/>
                  <a:gd name="connsiteY1" fmla="*/ 66119 h 91115"/>
                  <a:gd name="connsiteX2" fmla="*/ 405464 w 578232"/>
                  <a:gd name="connsiteY2" fmla="*/ 88898 h 91115"/>
                  <a:gd name="connsiteX3" fmla="*/ 274047 w 578232"/>
                  <a:gd name="connsiteY3" fmla="*/ 93454 h 91115"/>
                  <a:gd name="connsiteX4" fmla="*/ 43455 w 578232"/>
                  <a:gd name="connsiteY4" fmla="*/ 68923 h 91115"/>
                  <a:gd name="connsiteX5" fmla="*/ 0 w 578232"/>
                  <a:gd name="connsiteY5" fmla="*/ 44041 h 91115"/>
                  <a:gd name="connsiteX6" fmla="*/ 30138 w 578232"/>
                  <a:gd name="connsiteY6" fmla="*/ 29323 h 91115"/>
                  <a:gd name="connsiteX7" fmla="*/ 135271 w 578232"/>
                  <a:gd name="connsiteY7" fmla="*/ 8646 h 91115"/>
                  <a:gd name="connsiteX8" fmla="*/ 348341 w 578232"/>
                  <a:gd name="connsiteY8" fmla="*/ 1287 h 91115"/>
                  <a:gd name="connsiteX9" fmla="*/ 533025 w 578232"/>
                  <a:gd name="connsiteY9" fmla="*/ 23716 h 91115"/>
                  <a:gd name="connsiteX10" fmla="*/ 564215 w 578232"/>
                  <a:gd name="connsiteY10" fmla="*/ 34579 h 91115"/>
                  <a:gd name="connsiteX11" fmla="*/ 580686 w 578232"/>
                  <a:gd name="connsiteY11" fmla="*/ 45443 h 91115"/>
                  <a:gd name="connsiteX12" fmla="*/ 581386 w 578232"/>
                  <a:gd name="connsiteY12" fmla="*/ 49999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91115">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w="350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C1344764-2D4B-40D1-A506-B65188F98A62}"/>
                  </a:ext>
                </a:extLst>
              </p:cNvPr>
              <p:cNvSpPr/>
              <p:nvPr/>
            </p:nvSpPr>
            <p:spPr>
              <a:xfrm>
                <a:off x="7383990" y="4504507"/>
                <a:ext cx="578233" cy="63080"/>
              </a:xfrm>
              <a:custGeom>
                <a:avLst/>
                <a:gdLst>
                  <a:gd name="connsiteX0" fmla="*/ 1051 w 578232"/>
                  <a:gd name="connsiteY0" fmla="*/ 17188 h 63079"/>
                  <a:gd name="connsiteX1" fmla="*/ 53968 w 578232"/>
                  <a:gd name="connsiteY1" fmla="*/ 1068 h 63079"/>
                  <a:gd name="connsiteX2" fmla="*/ 205711 w 578232"/>
                  <a:gd name="connsiteY2" fmla="*/ 19992 h 63079"/>
                  <a:gd name="connsiteX3" fmla="*/ 384437 w 578232"/>
                  <a:gd name="connsiteY3" fmla="*/ 19642 h 63079"/>
                  <a:gd name="connsiteX4" fmla="*/ 528470 w 578232"/>
                  <a:gd name="connsiteY4" fmla="*/ 718 h 63079"/>
                  <a:gd name="connsiteX5" fmla="*/ 575780 w 578232"/>
                  <a:gd name="connsiteY5" fmla="*/ 14735 h 63079"/>
                  <a:gd name="connsiteX6" fmla="*/ 572976 w 578232"/>
                  <a:gd name="connsiteY6" fmla="*/ 27351 h 63079"/>
                  <a:gd name="connsiteX7" fmla="*/ 532675 w 578232"/>
                  <a:gd name="connsiteY7" fmla="*/ 43121 h 63079"/>
                  <a:gd name="connsiteX8" fmla="*/ 365864 w 578232"/>
                  <a:gd name="connsiteY8" fmla="*/ 64148 h 63079"/>
                  <a:gd name="connsiteX9" fmla="*/ 157700 w 578232"/>
                  <a:gd name="connsiteY9" fmla="*/ 59943 h 63079"/>
                  <a:gd name="connsiteX10" fmla="*/ 29788 w 578232"/>
                  <a:gd name="connsiteY10" fmla="*/ 37164 h 63079"/>
                  <a:gd name="connsiteX11" fmla="*/ 0 w 578232"/>
                  <a:gd name="connsiteY11" fmla="*/ 22445 h 63079"/>
                  <a:gd name="connsiteX12" fmla="*/ 1051 w 578232"/>
                  <a:gd name="connsiteY12" fmla="*/ 17188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63079">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w="350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A1852533-0901-47B8-BE2B-E013D9DEEE5E}"/>
                  </a:ext>
                </a:extLst>
              </p:cNvPr>
              <p:cNvSpPr/>
              <p:nvPr/>
            </p:nvSpPr>
            <p:spPr>
              <a:xfrm>
                <a:off x="7383640" y="4776200"/>
                <a:ext cx="578233" cy="59575"/>
              </a:xfrm>
              <a:custGeom>
                <a:avLst/>
                <a:gdLst>
                  <a:gd name="connsiteX0" fmla="*/ 0 w 578232"/>
                  <a:gd name="connsiteY0" fmla="*/ 17440 h 59575"/>
                  <a:gd name="connsiteX1" fmla="*/ 34343 w 578232"/>
                  <a:gd name="connsiteY1" fmla="*/ 2371 h 59575"/>
                  <a:gd name="connsiteX2" fmla="*/ 192043 w 578232"/>
                  <a:gd name="connsiteY2" fmla="*/ 25851 h 59575"/>
                  <a:gd name="connsiteX3" fmla="*/ 457680 w 578232"/>
                  <a:gd name="connsiteY3" fmla="*/ 19543 h 59575"/>
                  <a:gd name="connsiteX4" fmla="*/ 547744 w 578232"/>
                  <a:gd name="connsiteY4" fmla="*/ 2021 h 59575"/>
                  <a:gd name="connsiteX5" fmla="*/ 561061 w 578232"/>
                  <a:gd name="connsiteY5" fmla="*/ 619 h 59575"/>
                  <a:gd name="connsiteX6" fmla="*/ 579985 w 578232"/>
                  <a:gd name="connsiteY6" fmla="*/ 14637 h 59575"/>
                  <a:gd name="connsiteX7" fmla="*/ 563514 w 578232"/>
                  <a:gd name="connsiteY7" fmla="*/ 27603 h 59575"/>
                  <a:gd name="connsiteX8" fmla="*/ 450320 w 578232"/>
                  <a:gd name="connsiteY8" fmla="*/ 52835 h 59575"/>
                  <a:gd name="connsiteX9" fmla="*/ 216574 w 578232"/>
                  <a:gd name="connsiteY9" fmla="*/ 59844 h 59575"/>
                  <a:gd name="connsiteX10" fmla="*/ 30138 w 578232"/>
                  <a:gd name="connsiteY10" fmla="*/ 32509 h 59575"/>
                  <a:gd name="connsiteX11" fmla="*/ 0 w 578232"/>
                  <a:gd name="connsiteY11" fmla="*/ 17440 h 5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59575">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w="3502"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xmlns="" id="{8D6BA74D-145E-46C5-82C2-FD71567148A5}"/>
                </a:ext>
              </a:extLst>
            </p:cNvPr>
            <p:cNvGrpSpPr/>
            <p:nvPr/>
          </p:nvGrpSpPr>
          <p:grpSpPr>
            <a:xfrm>
              <a:off x="7412026" y="3028298"/>
              <a:ext cx="508845" cy="635161"/>
              <a:chOff x="7412026" y="3028298"/>
              <a:chExt cx="508845" cy="635161"/>
            </a:xfrm>
            <a:solidFill>
              <a:schemeClr val="accent3"/>
            </a:solidFill>
          </p:grpSpPr>
          <p:sp>
            <p:nvSpPr>
              <p:cNvPr id="17" name="Freeform: Shape 16">
                <a:extLst>
                  <a:ext uri="{FF2B5EF4-FFF2-40B4-BE49-F238E27FC236}">
                    <a16:creationId xmlns:a16="http://schemas.microsoft.com/office/drawing/2014/main" xmlns="" id="{98565454-213E-44EF-BEBB-0B630C8A5A86}"/>
                  </a:ext>
                </a:extLst>
              </p:cNvPr>
              <p:cNvSpPr/>
              <p:nvPr/>
            </p:nvSpPr>
            <p:spPr>
              <a:xfrm>
                <a:off x="7412026" y="3491741"/>
                <a:ext cx="508144" cy="171718"/>
              </a:xfrm>
              <a:custGeom>
                <a:avLst/>
                <a:gdLst>
                  <a:gd name="connsiteX0" fmla="*/ 350 w 508143"/>
                  <a:gd name="connsiteY0" fmla="*/ 0 h 171717"/>
                  <a:gd name="connsiteX1" fmla="*/ 509896 w 508143"/>
                  <a:gd name="connsiteY1" fmla="*/ 350 h 171717"/>
                  <a:gd name="connsiteX2" fmla="*/ 510246 w 508143"/>
                  <a:gd name="connsiteY2" fmla="*/ 9462 h 171717"/>
                  <a:gd name="connsiteX3" fmla="*/ 510597 w 508143"/>
                  <a:gd name="connsiteY3" fmla="*/ 127211 h 171717"/>
                  <a:gd name="connsiteX4" fmla="*/ 495528 w 508143"/>
                  <a:gd name="connsiteY4" fmla="*/ 148238 h 171717"/>
                  <a:gd name="connsiteX5" fmla="*/ 414225 w 508143"/>
                  <a:gd name="connsiteY5" fmla="*/ 164358 h 171717"/>
                  <a:gd name="connsiteX6" fmla="*/ 192043 w 508143"/>
                  <a:gd name="connsiteY6" fmla="*/ 171718 h 171717"/>
                  <a:gd name="connsiteX7" fmla="*/ 27335 w 508143"/>
                  <a:gd name="connsiteY7" fmla="*/ 152093 h 171717"/>
                  <a:gd name="connsiteX8" fmla="*/ 21027 w 508143"/>
                  <a:gd name="connsiteY8" fmla="*/ 150341 h 171717"/>
                  <a:gd name="connsiteX9" fmla="*/ 0 w 508143"/>
                  <a:gd name="connsiteY9" fmla="*/ 121254 h 171717"/>
                  <a:gd name="connsiteX10" fmla="*/ 0 w 508143"/>
                  <a:gd name="connsiteY10" fmla="*/ 9812 h 171717"/>
                  <a:gd name="connsiteX11" fmla="*/ 350 w 508143"/>
                  <a:gd name="connsiteY11"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171717">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grpFill/>
              <a:ln w="350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39891FD2-F668-4455-9341-4D536446BDE5}"/>
                  </a:ext>
                </a:extLst>
              </p:cNvPr>
              <p:cNvSpPr/>
              <p:nvPr/>
            </p:nvSpPr>
            <p:spPr>
              <a:xfrm>
                <a:off x="7412727" y="3284979"/>
                <a:ext cx="508144" cy="171718"/>
              </a:xfrm>
              <a:custGeom>
                <a:avLst/>
                <a:gdLst>
                  <a:gd name="connsiteX0" fmla="*/ 0 w 508143"/>
                  <a:gd name="connsiteY0" fmla="*/ 0 h 171717"/>
                  <a:gd name="connsiteX1" fmla="*/ 509545 w 508143"/>
                  <a:gd name="connsiteY1" fmla="*/ 350 h 171717"/>
                  <a:gd name="connsiteX2" fmla="*/ 510247 w 508143"/>
                  <a:gd name="connsiteY2" fmla="*/ 8411 h 171717"/>
                  <a:gd name="connsiteX3" fmla="*/ 510597 w 508143"/>
                  <a:gd name="connsiteY3" fmla="*/ 128613 h 171717"/>
                  <a:gd name="connsiteX4" fmla="*/ 497630 w 508143"/>
                  <a:gd name="connsiteY4" fmla="*/ 147186 h 171717"/>
                  <a:gd name="connsiteX5" fmla="*/ 403711 w 508143"/>
                  <a:gd name="connsiteY5" fmla="*/ 165059 h 171717"/>
                  <a:gd name="connsiteX6" fmla="*/ 234097 w 508143"/>
                  <a:gd name="connsiteY6" fmla="*/ 172418 h 171717"/>
                  <a:gd name="connsiteX7" fmla="*/ 32241 w 508143"/>
                  <a:gd name="connsiteY7" fmla="*/ 153144 h 171717"/>
                  <a:gd name="connsiteX8" fmla="*/ 25933 w 508143"/>
                  <a:gd name="connsiteY8" fmla="*/ 151742 h 171717"/>
                  <a:gd name="connsiteX9" fmla="*/ 350 w 508143"/>
                  <a:gd name="connsiteY9" fmla="*/ 118100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grpFill/>
              <a:ln w="350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E04991CA-50F5-4765-BE75-628F194A76CE}"/>
                  </a:ext>
                </a:extLst>
              </p:cNvPr>
              <p:cNvSpPr/>
              <p:nvPr/>
            </p:nvSpPr>
            <p:spPr>
              <a:xfrm>
                <a:off x="7412376" y="3083123"/>
                <a:ext cx="508144" cy="171718"/>
              </a:xfrm>
              <a:custGeom>
                <a:avLst/>
                <a:gdLst>
                  <a:gd name="connsiteX0" fmla="*/ 0 w 508143"/>
                  <a:gd name="connsiteY0" fmla="*/ 0 h 171717"/>
                  <a:gd name="connsiteX1" fmla="*/ 510246 w 508143"/>
                  <a:gd name="connsiteY1" fmla="*/ 0 h 171717"/>
                  <a:gd name="connsiteX2" fmla="*/ 510246 w 508143"/>
                  <a:gd name="connsiteY2" fmla="*/ 10864 h 171717"/>
                  <a:gd name="connsiteX3" fmla="*/ 510597 w 508143"/>
                  <a:gd name="connsiteY3" fmla="*/ 126160 h 171717"/>
                  <a:gd name="connsiteX4" fmla="*/ 494827 w 508143"/>
                  <a:gd name="connsiteY4" fmla="*/ 147887 h 171717"/>
                  <a:gd name="connsiteX5" fmla="*/ 407216 w 508143"/>
                  <a:gd name="connsiteY5" fmla="*/ 164709 h 171717"/>
                  <a:gd name="connsiteX6" fmla="*/ 240054 w 508143"/>
                  <a:gd name="connsiteY6" fmla="*/ 172418 h 171717"/>
                  <a:gd name="connsiteX7" fmla="*/ 31891 w 508143"/>
                  <a:gd name="connsiteY7" fmla="*/ 152794 h 171717"/>
                  <a:gd name="connsiteX8" fmla="*/ 351 w 508143"/>
                  <a:gd name="connsiteY8" fmla="*/ 113544 h 171717"/>
                  <a:gd name="connsiteX9" fmla="*/ 351 w 508143"/>
                  <a:gd name="connsiteY9" fmla="*/ 9812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grpFill/>
              <a:ln w="350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BCC81BEC-0315-4A90-8D26-9A8A79A6FC0C}"/>
                  </a:ext>
                </a:extLst>
              </p:cNvPr>
              <p:cNvSpPr/>
              <p:nvPr/>
            </p:nvSpPr>
            <p:spPr>
              <a:xfrm>
                <a:off x="7412376" y="3028298"/>
                <a:ext cx="508144" cy="63080"/>
              </a:xfrm>
              <a:custGeom>
                <a:avLst/>
                <a:gdLst>
                  <a:gd name="connsiteX0" fmla="*/ 510246 w 508143"/>
                  <a:gd name="connsiteY0" fmla="*/ 35551 h 63079"/>
                  <a:gd name="connsiteX1" fmla="*/ 448919 w 508143"/>
                  <a:gd name="connsiteY1" fmla="*/ 50970 h 63079"/>
                  <a:gd name="connsiteX2" fmla="*/ 193796 w 508143"/>
                  <a:gd name="connsiteY2" fmla="*/ 62885 h 63079"/>
                  <a:gd name="connsiteX3" fmla="*/ 36446 w 508143"/>
                  <a:gd name="connsiteY3" fmla="*/ 45713 h 63079"/>
                  <a:gd name="connsiteX4" fmla="*/ 351 w 508143"/>
                  <a:gd name="connsiteY4" fmla="*/ 34149 h 63079"/>
                  <a:gd name="connsiteX5" fmla="*/ 0 w 508143"/>
                  <a:gd name="connsiteY5" fmla="*/ 29593 h 63079"/>
                  <a:gd name="connsiteX6" fmla="*/ 30138 w 508143"/>
                  <a:gd name="connsiteY6" fmla="*/ 19080 h 63079"/>
                  <a:gd name="connsiteX7" fmla="*/ 184684 w 508143"/>
                  <a:gd name="connsiteY7" fmla="*/ 1207 h 63079"/>
                  <a:gd name="connsiteX8" fmla="*/ 376377 w 508143"/>
                  <a:gd name="connsiteY8" fmla="*/ 4361 h 63079"/>
                  <a:gd name="connsiteX9" fmla="*/ 494476 w 508143"/>
                  <a:gd name="connsiteY9" fmla="*/ 23636 h 63079"/>
                  <a:gd name="connsiteX10" fmla="*/ 509195 w 508143"/>
                  <a:gd name="connsiteY10" fmla="*/ 29944 h 63079"/>
                  <a:gd name="connsiteX11" fmla="*/ 510246 w 508143"/>
                  <a:gd name="connsiteY11" fmla="*/ 3555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63079">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grpFill/>
              <a:ln w="350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E07B73E0-05E3-46E6-83D4-7375F3E32A00}"/>
                  </a:ext>
                </a:extLst>
              </p:cNvPr>
              <p:cNvSpPr/>
              <p:nvPr/>
            </p:nvSpPr>
            <p:spPr>
              <a:xfrm>
                <a:off x="7412727" y="3456049"/>
                <a:ext cx="508144" cy="42053"/>
              </a:xfrm>
              <a:custGeom>
                <a:avLst/>
                <a:gdLst>
                  <a:gd name="connsiteX0" fmla="*/ 701 w 508143"/>
                  <a:gd name="connsiteY0" fmla="*/ 10811 h 42053"/>
                  <a:gd name="connsiteX1" fmla="*/ 39950 w 508143"/>
                  <a:gd name="connsiteY1" fmla="*/ 298 h 42053"/>
                  <a:gd name="connsiteX2" fmla="*/ 206411 w 508143"/>
                  <a:gd name="connsiteY2" fmla="*/ 16068 h 42053"/>
                  <a:gd name="connsiteX3" fmla="*/ 399156 w 508143"/>
                  <a:gd name="connsiteY3" fmla="*/ 10811 h 42053"/>
                  <a:gd name="connsiteX4" fmla="*/ 466090 w 508143"/>
                  <a:gd name="connsiteY4" fmla="*/ 998 h 42053"/>
                  <a:gd name="connsiteX5" fmla="*/ 508494 w 508143"/>
                  <a:gd name="connsiteY5" fmla="*/ 11512 h 42053"/>
                  <a:gd name="connsiteX6" fmla="*/ 509195 w 508143"/>
                  <a:gd name="connsiteY6" fmla="*/ 16418 h 42053"/>
                  <a:gd name="connsiteX7" fmla="*/ 454526 w 508143"/>
                  <a:gd name="connsiteY7" fmla="*/ 30786 h 42053"/>
                  <a:gd name="connsiteX8" fmla="*/ 303134 w 508143"/>
                  <a:gd name="connsiteY8" fmla="*/ 44103 h 42053"/>
                  <a:gd name="connsiteX9" fmla="*/ 110390 w 508143"/>
                  <a:gd name="connsiteY9" fmla="*/ 38496 h 42053"/>
                  <a:gd name="connsiteX10" fmla="*/ 23480 w 508143"/>
                  <a:gd name="connsiteY10" fmla="*/ 23777 h 42053"/>
                  <a:gd name="connsiteX11" fmla="*/ 0 w 508143"/>
                  <a:gd name="connsiteY11" fmla="*/ 14666 h 42053"/>
                  <a:gd name="connsiteX12" fmla="*/ 701 w 508143"/>
                  <a:gd name="connsiteY12" fmla="*/ 10811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143" h="4205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grpFill/>
              <a:ln w="350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AA4358E1-567B-4133-A0BA-190819654BEE}"/>
                  </a:ext>
                </a:extLst>
              </p:cNvPr>
              <p:cNvSpPr/>
              <p:nvPr/>
            </p:nvSpPr>
            <p:spPr>
              <a:xfrm>
                <a:off x="7412376" y="3251947"/>
                <a:ext cx="508144" cy="42053"/>
              </a:xfrm>
              <a:custGeom>
                <a:avLst/>
                <a:gdLst>
                  <a:gd name="connsiteX0" fmla="*/ 0 w 508143"/>
                  <a:gd name="connsiteY0" fmla="*/ 10254 h 42053"/>
                  <a:gd name="connsiteX1" fmla="*/ 36096 w 508143"/>
                  <a:gd name="connsiteY1" fmla="*/ 441 h 42053"/>
                  <a:gd name="connsiteX2" fmla="*/ 180829 w 508143"/>
                  <a:gd name="connsiteY2" fmla="*/ 16912 h 42053"/>
                  <a:gd name="connsiteX3" fmla="*/ 353248 w 508143"/>
                  <a:gd name="connsiteY3" fmla="*/ 15861 h 42053"/>
                  <a:gd name="connsiteX4" fmla="*/ 479758 w 508143"/>
                  <a:gd name="connsiteY4" fmla="*/ 441 h 42053"/>
                  <a:gd name="connsiteX5" fmla="*/ 510597 w 508143"/>
                  <a:gd name="connsiteY5" fmla="*/ 5698 h 42053"/>
                  <a:gd name="connsiteX6" fmla="*/ 510947 w 508143"/>
                  <a:gd name="connsiteY6" fmla="*/ 12707 h 42053"/>
                  <a:gd name="connsiteX7" fmla="*/ 461885 w 508143"/>
                  <a:gd name="connsiteY7" fmla="*/ 26725 h 42053"/>
                  <a:gd name="connsiteX8" fmla="*/ 319605 w 508143"/>
                  <a:gd name="connsiteY8" fmla="*/ 40742 h 42053"/>
                  <a:gd name="connsiteX9" fmla="*/ 103732 w 508143"/>
                  <a:gd name="connsiteY9" fmla="*/ 34434 h 42053"/>
                  <a:gd name="connsiteX10" fmla="*/ 18574 w 508143"/>
                  <a:gd name="connsiteY10" fmla="*/ 18664 h 42053"/>
                  <a:gd name="connsiteX11" fmla="*/ 0 w 508143"/>
                  <a:gd name="connsiteY11" fmla="*/ 10254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4205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grpFill/>
              <a:ln w="3502"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xmlns="" id="{4E5EC27D-5DFB-420D-9098-4475589B7ABA}"/>
                </a:ext>
              </a:extLst>
            </p:cNvPr>
            <p:cNvGrpSpPr/>
            <p:nvPr/>
          </p:nvGrpSpPr>
          <p:grpSpPr>
            <a:xfrm>
              <a:off x="4335829" y="3026004"/>
              <a:ext cx="512349" cy="637455"/>
              <a:chOff x="4335829" y="3026004"/>
              <a:chExt cx="512349" cy="637455"/>
            </a:xfrm>
            <a:solidFill>
              <a:schemeClr val="accent5"/>
            </a:solidFill>
          </p:grpSpPr>
          <p:sp>
            <p:nvSpPr>
              <p:cNvPr id="16" name="Freeform: Shape 15">
                <a:extLst>
                  <a:ext uri="{FF2B5EF4-FFF2-40B4-BE49-F238E27FC236}">
                    <a16:creationId xmlns:a16="http://schemas.microsoft.com/office/drawing/2014/main" xmlns="" id="{8C4C1A28-79B4-4273-BFCF-A322C776591C}"/>
                  </a:ext>
                </a:extLst>
              </p:cNvPr>
              <p:cNvSpPr/>
              <p:nvPr/>
            </p:nvSpPr>
            <p:spPr>
              <a:xfrm>
                <a:off x="4337581" y="3491741"/>
                <a:ext cx="508144" cy="171718"/>
              </a:xfrm>
              <a:custGeom>
                <a:avLst/>
                <a:gdLst>
                  <a:gd name="connsiteX0" fmla="*/ 350 w 508143"/>
                  <a:gd name="connsiteY0" fmla="*/ 0 h 171717"/>
                  <a:gd name="connsiteX1" fmla="*/ 510246 w 508143"/>
                  <a:gd name="connsiteY1" fmla="*/ 0 h 171717"/>
                  <a:gd name="connsiteX2" fmla="*/ 509896 w 508143"/>
                  <a:gd name="connsiteY2" fmla="*/ 135271 h 171717"/>
                  <a:gd name="connsiteX3" fmla="*/ 498331 w 508143"/>
                  <a:gd name="connsiteY3" fmla="*/ 146135 h 171717"/>
                  <a:gd name="connsiteX4" fmla="*/ 413524 w 508143"/>
                  <a:gd name="connsiteY4" fmla="*/ 163657 h 171717"/>
                  <a:gd name="connsiteX5" fmla="*/ 191342 w 508143"/>
                  <a:gd name="connsiteY5" fmla="*/ 171017 h 171717"/>
                  <a:gd name="connsiteX6" fmla="*/ 26634 w 508143"/>
                  <a:gd name="connsiteY6" fmla="*/ 151392 h 171717"/>
                  <a:gd name="connsiteX7" fmla="*/ 0 w 508143"/>
                  <a:gd name="connsiteY7" fmla="*/ 116347 h 171717"/>
                  <a:gd name="connsiteX8" fmla="*/ 350 w 508143"/>
                  <a:gd name="connsiteY8"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43" h="171717">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grpFill/>
              <a:ln w="350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7CA0F0E7-6AF1-460C-A21C-2C7C4E5E3B4A}"/>
                  </a:ext>
                </a:extLst>
              </p:cNvPr>
              <p:cNvSpPr/>
              <p:nvPr/>
            </p:nvSpPr>
            <p:spPr>
              <a:xfrm>
                <a:off x="4337581" y="3284979"/>
                <a:ext cx="508144" cy="171718"/>
              </a:xfrm>
              <a:custGeom>
                <a:avLst/>
                <a:gdLst>
                  <a:gd name="connsiteX0" fmla="*/ 0 w 508143"/>
                  <a:gd name="connsiteY0" fmla="*/ 0 h 171717"/>
                  <a:gd name="connsiteX1" fmla="*/ 510246 w 508143"/>
                  <a:gd name="connsiteY1" fmla="*/ 0 h 171717"/>
                  <a:gd name="connsiteX2" fmla="*/ 510246 w 508143"/>
                  <a:gd name="connsiteY2" fmla="*/ 57473 h 171717"/>
                  <a:gd name="connsiteX3" fmla="*/ 510597 w 508143"/>
                  <a:gd name="connsiteY3" fmla="*/ 126510 h 171717"/>
                  <a:gd name="connsiteX4" fmla="*/ 494476 w 508143"/>
                  <a:gd name="connsiteY4" fmla="*/ 148238 h 171717"/>
                  <a:gd name="connsiteX5" fmla="*/ 403011 w 508143"/>
                  <a:gd name="connsiteY5" fmla="*/ 165410 h 171717"/>
                  <a:gd name="connsiteX6" fmla="*/ 234447 w 508143"/>
                  <a:gd name="connsiteY6" fmla="*/ 172418 h 171717"/>
                  <a:gd name="connsiteX7" fmla="*/ 32591 w 508143"/>
                  <a:gd name="connsiteY7" fmla="*/ 153495 h 171717"/>
                  <a:gd name="connsiteX8" fmla="*/ 0 w 508143"/>
                  <a:gd name="connsiteY8" fmla="*/ 112493 h 171717"/>
                  <a:gd name="connsiteX9" fmla="*/ 0 w 508143"/>
                  <a:gd name="connsiteY9"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grpFill/>
              <a:ln w="350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A83585B2-8C61-4936-A139-4EDF67279587}"/>
                  </a:ext>
                </a:extLst>
              </p:cNvPr>
              <p:cNvSpPr/>
              <p:nvPr/>
            </p:nvSpPr>
            <p:spPr>
              <a:xfrm>
                <a:off x="4337931" y="3083123"/>
                <a:ext cx="508144" cy="171718"/>
              </a:xfrm>
              <a:custGeom>
                <a:avLst/>
                <a:gdLst>
                  <a:gd name="connsiteX0" fmla="*/ 0 w 508143"/>
                  <a:gd name="connsiteY0" fmla="*/ 350 h 171717"/>
                  <a:gd name="connsiteX1" fmla="*/ 510246 w 508143"/>
                  <a:gd name="connsiteY1" fmla="*/ 0 h 171717"/>
                  <a:gd name="connsiteX2" fmla="*/ 509546 w 508143"/>
                  <a:gd name="connsiteY2" fmla="*/ 134921 h 171717"/>
                  <a:gd name="connsiteX3" fmla="*/ 497630 w 508143"/>
                  <a:gd name="connsiteY3" fmla="*/ 147186 h 171717"/>
                  <a:gd name="connsiteX4" fmla="*/ 426841 w 508143"/>
                  <a:gd name="connsiteY4" fmla="*/ 162956 h 171717"/>
                  <a:gd name="connsiteX5" fmla="*/ 239353 w 508143"/>
                  <a:gd name="connsiteY5" fmla="*/ 173119 h 171717"/>
                  <a:gd name="connsiteX6" fmla="*/ 31190 w 508143"/>
                  <a:gd name="connsiteY6" fmla="*/ 153494 h 171717"/>
                  <a:gd name="connsiteX7" fmla="*/ 29788 w 508143"/>
                  <a:gd name="connsiteY7" fmla="*/ 153144 h 171717"/>
                  <a:gd name="connsiteX8" fmla="*/ 0 w 508143"/>
                  <a:gd name="connsiteY8" fmla="*/ 114946 h 171717"/>
                  <a:gd name="connsiteX9" fmla="*/ 0 w 508143"/>
                  <a:gd name="connsiteY9" fmla="*/ 35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grpFill/>
              <a:ln w="350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BDF485D7-2109-438F-8D63-9E49A763A055}"/>
                  </a:ext>
                </a:extLst>
              </p:cNvPr>
              <p:cNvSpPr/>
              <p:nvPr/>
            </p:nvSpPr>
            <p:spPr>
              <a:xfrm>
                <a:off x="4336530" y="3026004"/>
                <a:ext cx="511648" cy="63080"/>
              </a:xfrm>
              <a:custGeom>
                <a:avLst/>
                <a:gdLst>
                  <a:gd name="connsiteX0" fmla="*/ 0 w 511648"/>
                  <a:gd name="connsiteY0" fmla="*/ 34691 h 63079"/>
                  <a:gd name="connsiteX1" fmla="*/ 70439 w 511648"/>
                  <a:gd name="connsiteY1" fmla="*/ 12963 h 63079"/>
                  <a:gd name="connsiteX2" fmla="*/ 304886 w 511648"/>
                  <a:gd name="connsiteY2" fmla="*/ 1399 h 63079"/>
                  <a:gd name="connsiteX3" fmla="*/ 472398 w 511648"/>
                  <a:gd name="connsiteY3" fmla="*/ 18220 h 63079"/>
                  <a:gd name="connsiteX4" fmla="*/ 511999 w 511648"/>
                  <a:gd name="connsiteY4" fmla="*/ 30135 h 63079"/>
                  <a:gd name="connsiteX5" fmla="*/ 512349 w 511648"/>
                  <a:gd name="connsiteY5" fmla="*/ 35742 h 63079"/>
                  <a:gd name="connsiteX6" fmla="*/ 474852 w 511648"/>
                  <a:gd name="connsiteY6" fmla="*/ 47657 h 63079"/>
                  <a:gd name="connsiteX7" fmla="*/ 335375 w 511648"/>
                  <a:gd name="connsiteY7" fmla="*/ 63427 h 63079"/>
                  <a:gd name="connsiteX8" fmla="*/ 203608 w 511648"/>
                  <a:gd name="connsiteY8" fmla="*/ 64829 h 63079"/>
                  <a:gd name="connsiteX9" fmla="*/ 30138 w 511648"/>
                  <a:gd name="connsiteY9" fmla="*/ 45204 h 63079"/>
                  <a:gd name="connsiteX10" fmla="*/ 0 w 511648"/>
                  <a:gd name="connsiteY10" fmla="*/ 3469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63079">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grpFill/>
              <a:ln w="350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21CAD379-FCA1-42F9-81A3-77CD7D68DFFE}"/>
                  </a:ext>
                </a:extLst>
              </p:cNvPr>
              <p:cNvSpPr/>
              <p:nvPr/>
            </p:nvSpPr>
            <p:spPr>
              <a:xfrm>
                <a:off x="4336530" y="3455466"/>
                <a:ext cx="511648" cy="42053"/>
              </a:xfrm>
              <a:custGeom>
                <a:avLst/>
                <a:gdLst>
                  <a:gd name="connsiteX0" fmla="*/ 512349 w 511648"/>
                  <a:gd name="connsiteY0" fmla="*/ 15599 h 42053"/>
                  <a:gd name="connsiteX1" fmla="*/ 469244 w 511648"/>
                  <a:gd name="connsiteY1" fmla="*/ 28566 h 42053"/>
                  <a:gd name="connsiteX2" fmla="*/ 305587 w 511648"/>
                  <a:gd name="connsiteY2" fmla="*/ 43985 h 42053"/>
                  <a:gd name="connsiteX3" fmla="*/ 114245 w 511648"/>
                  <a:gd name="connsiteY3" fmla="*/ 38378 h 42053"/>
                  <a:gd name="connsiteX4" fmla="*/ 26283 w 511648"/>
                  <a:gd name="connsiteY4" fmla="*/ 23659 h 42053"/>
                  <a:gd name="connsiteX5" fmla="*/ 0 w 511648"/>
                  <a:gd name="connsiteY5" fmla="*/ 13497 h 42053"/>
                  <a:gd name="connsiteX6" fmla="*/ 40301 w 511648"/>
                  <a:gd name="connsiteY6" fmla="*/ 530 h 42053"/>
                  <a:gd name="connsiteX7" fmla="*/ 234797 w 511648"/>
                  <a:gd name="connsiteY7" fmla="*/ 17351 h 42053"/>
                  <a:gd name="connsiteX8" fmla="*/ 441209 w 511648"/>
                  <a:gd name="connsiteY8" fmla="*/ 6137 h 42053"/>
                  <a:gd name="connsiteX9" fmla="*/ 468894 w 511648"/>
                  <a:gd name="connsiteY9" fmla="*/ 1231 h 42053"/>
                  <a:gd name="connsiteX10" fmla="*/ 511648 w 511648"/>
                  <a:gd name="connsiteY10" fmla="*/ 11394 h 42053"/>
                  <a:gd name="connsiteX11" fmla="*/ 512349 w 511648"/>
                  <a:gd name="connsiteY11" fmla="*/ 15599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648" h="42053">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grpFill/>
              <a:ln w="350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F3BCDA7E-DD17-4DE6-A8F6-C0717D67AD1A}"/>
                  </a:ext>
                </a:extLst>
              </p:cNvPr>
              <p:cNvSpPr/>
              <p:nvPr/>
            </p:nvSpPr>
            <p:spPr>
              <a:xfrm>
                <a:off x="4335829" y="3251897"/>
                <a:ext cx="511648" cy="38549"/>
              </a:xfrm>
              <a:custGeom>
                <a:avLst/>
                <a:gdLst>
                  <a:gd name="connsiteX0" fmla="*/ 0 w 511648"/>
                  <a:gd name="connsiteY0" fmla="*/ 10654 h 38548"/>
                  <a:gd name="connsiteX1" fmla="*/ 39951 w 511648"/>
                  <a:gd name="connsiteY1" fmla="*/ 1192 h 38548"/>
                  <a:gd name="connsiteX2" fmla="*/ 189590 w 511648"/>
                  <a:gd name="connsiteY2" fmla="*/ 16962 h 38548"/>
                  <a:gd name="connsiteX3" fmla="*/ 369718 w 511648"/>
                  <a:gd name="connsiteY3" fmla="*/ 14509 h 38548"/>
                  <a:gd name="connsiteX4" fmla="*/ 474852 w 511648"/>
                  <a:gd name="connsiteY4" fmla="*/ 842 h 38548"/>
                  <a:gd name="connsiteX5" fmla="*/ 513751 w 511648"/>
                  <a:gd name="connsiteY5" fmla="*/ 10654 h 38548"/>
                  <a:gd name="connsiteX6" fmla="*/ 482912 w 511648"/>
                  <a:gd name="connsiteY6" fmla="*/ 21868 h 38548"/>
                  <a:gd name="connsiteX7" fmla="*/ 338529 w 511648"/>
                  <a:gd name="connsiteY7" fmla="*/ 39390 h 38548"/>
                  <a:gd name="connsiteX8" fmla="*/ 132818 w 511648"/>
                  <a:gd name="connsiteY8" fmla="*/ 36937 h 38548"/>
                  <a:gd name="connsiteX9" fmla="*/ 24531 w 511648"/>
                  <a:gd name="connsiteY9" fmla="*/ 20116 h 38548"/>
                  <a:gd name="connsiteX10" fmla="*/ 0 w 511648"/>
                  <a:gd name="connsiteY10" fmla="*/ 10654 h 3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385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grpFill/>
              <a:ln w="3502" cap="flat">
                <a:noFill/>
                <a:prstDash val="solid"/>
                <a:miter/>
              </a:ln>
            </p:spPr>
            <p:txBody>
              <a:bodyPr rtlCol="0" anchor="ctr"/>
              <a:lstStyle/>
              <a:p>
                <a:endParaRPr lang="en-US"/>
              </a:p>
            </p:txBody>
          </p:sp>
        </p:grpSp>
      </p:grpSp>
      <p:sp>
        <p:nvSpPr>
          <p:cNvPr id="52" name="TextBox 51">
            <a:extLst>
              <a:ext uri="{FF2B5EF4-FFF2-40B4-BE49-F238E27FC236}">
                <a16:creationId xmlns:a16="http://schemas.microsoft.com/office/drawing/2014/main" xmlns="" id="{BE4B60D3-C6B2-44D3-A410-23294668537F}"/>
              </a:ext>
            </a:extLst>
          </p:cNvPr>
          <p:cNvSpPr txBox="1"/>
          <p:nvPr/>
        </p:nvSpPr>
        <p:spPr>
          <a:xfrm>
            <a:off x="8743953" y="3303362"/>
            <a:ext cx="2654101" cy="400110"/>
          </a:xfrm>
          <a:prstGeom prst="rect">
            <a:avLst/>
          </a:prstGeom>
          <a:noFill/>
        </p:spPr>
        <p:txBody>
          <a:bodyPr wrap="square" rtlCol="0" anchor="ctr">
            <a:spAutoFit/>
          </a:bodyPr>
          <a:lstStyle/>
          <a:p>
            <a:pPr algn="ctr"/>
            <a:r>
              <a:rPr lang="en-US" altLang="ko-KR" sz="2000" b="1" dirty="0">
                <a:cs typeface="Arial" pitchFamily="34" charset="0"/>
              </a:rPr>
              <a:t>Garbage Filtration</a:t>
            </a:r>
            <a:endParaRPr lang="ko-KR" altLang="en-US" sz="2000" b="1" dirty="0">
              <a:cs typeface="Arial" pitchFamily="34" charset="0"/>
            </a:endParaRPr>
          </a:p>
        </p:txBody>
      </p:sp>
      <p:sp>
        <p:nvSpPr>
          <p:cNvPr id="54" name="Oval 53">
            <a:extLst>
              <a:ext uri="{FF2B5EF4-FFF2-40B4-BE49-F238E27FC236}">
                <a16:creationId xmlns:a16="http://schemas.microsoft.com/office/drawing/2014/main" xmlns="" id="{985CB46D-B6FD-49BE-9B5D-0D17866B9448}"/>
              </a:ext>
            </a:extLst>
          </p:cNvPr>
          <p:cNvSpPr/>
          <p:nvPr/>
        </p:nvSpPr>
        <p:spPr>
          <a:xfrm>
            <a:off x="9787903" y="2657349"/>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24">
            <a:extLst>
              <a:ext uri="{FF2B5EF4-FFF2-40B4-BE49-F238E27FC236}">
                <a16:creationId xmlns:a16="http://schemas.microsoft.com/office/drawing/2014/main" xmlns="" id="{07903ECA-C83B-43A2-9D0A-170938FDD98A}"/>
              </a:ext>
            </a:extLst>
          </p:cNvPr>
          <p:cNvSpPr/>
          <p:nvPr/>
        </p:nvSpPr>
        <p:spPr>
          <a:xfrm>
            <a:off x="9928296" y="2831330"/>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TextBox 56">
            <a:extLst>
              <a:ext uri="{FF2B5EF4-FFF2-40B4-BE49-F238E27FC236}">
                <a16:creationId xmlns:a16="http://schemas.microsoft.com/office/drawing/2014/main" xmlns="" id="{88EA6006-8C84-4CD7-B33E-9F9643B24A2D}"/>
              </a:ext>
            </a:extLst>
          </p:cNvPr>
          <p:cNvSpPr txBox="1"/>
          <p:nvPr/>
        </p:nvSpPr>
        <p:spPr>
          <a:xfrm>
            <a:off x="8743953" y="5344283"/>
            <a:ext cx="2654101" cy="400110"/>
          </a:xfrm>
          <a:prstGeom prst="rect">
            <a:avLst/>
          </a:prstGeom>
          <a:noFill/>
        </p:spPr>
        <p:txBody>
          <a:bodyPr wrap="square" rtlCol="0" anchor="ctr">
            <a:spAutoFit/>
          </a:bodyPr>
          <a:lstStyle/>
          <a:p>
            <a:pPr algn="ctr"/>
            <a:r>
              <a:rPr lang="en-US" altLang="ko-KR" sz="2000" b="1" dirty="0">
                <a:cs typeface="Arial" pitchFamily="34" charset="0"/>
              </a:rPr>
              <a:t>Invalid Record</a:t>
            </a:r>
            <a:endParaRPr lang="ko-KR" altLang="en-US" sz="2000" b="1" dirty="0">
              <a:cs typeface="Arial" pitchFamily="34" charset="0"/>
            </a:endParaRPr>
          </a:p>
        </p:txBody>
      </p:sp>
      <p:sp>
        <p:nvSpPr>
          <p:cNvPr id="59" name="Oval 58">
            <a:extLst>
              <a:ext uri="{FF2B5EF4-FFF2-40B4-BE49-F238E27FC236}">
                <a16:creationId xmlns:a16="http://schemas.microsoft.com/office/drawing/2014/main" xmlns="" id="{88BD8D44-C67B-452E-85BA-D90C04978951}"/>
              </a:ext>
            </a:extLst>
          </p:cNvPr>
          <p:cNvSpPr/>
          <p:nvPr/>
        </p:nvSpPr>
        <p:spPr>
          <a:xfrm>
            <a:off x="9787903" y="4674225"/>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TextBox 60">
            <a:extLst>
              <a:ext uri="{FF2B5EF4-FFF2-40B4-BE49-F238E27FC236}">
                <a16:creationId xmlns:a16="http://schemas.microsoft.com/office/drawing/2014/main" xmlns="" id="{E9B466AC-7F5C-43F9-B010-5FA6F556E030}"/>
              </a:ext>
            </a:extLst>
          </p:cNvPr>
          <p:cNvSpPr txBox="1"/>
          <p:nvPr/>
        </p:nvSpPr>
        <p:spPr>
          <a:xfrm>
            <a:off x="790361" y="3285671"/>
            <a:ext cx="2654101" cy="400110"/>
          </a:xfrm>
          <a:prstGeom prst="rect">
            <a:avLst/>
          </a:prstGeom>
          <a:noFill/>
        </p:spPr>
        <p:txBody>
          <a:bodyPr wrap="square" rtlCol="0" anchor="ctr">
            <a:spAutoFit/>
          </a:bodyPr>
          <a:lstStyle/>
          <a:p>
            <a:pPr algn="ctr"/>
            <a:r>
              <a:rPr lang="en-US" altLang="ko-KR" sz="2000" b="1" dirty="0">
                <a:cs typeface="Arial" pitchFamily="34" charset="0"/>
              </a:rPr>
              <a:t>Processing</a:t>
            </a:r>
            <a:endParaRPr lang="ko-KR" altLang="en-US" sz="1600" b="1" dirty="0">
              <a:cs typeface="Arial" pitchFamily="34" charset="0"/>
            </a:endParaRPr>
          </a:p>
        </p:txBody>
      </p:sp>
      <p:sp>
        <p:nvSpPr>
          <p:cNvPr id="63" name="Oval 62">
            <a:extLst>
              <a:ext uri="{FF2B5EF4-FFF2-40B4-BE49-F238E27FC236}">
                <a16:creationId xmlns:a16="http://schemas.microsoft.com/office/drawing/2014/main" xmlns="" id="{CB2B4693-2283-4EE0-BD03-188B3B8B2929}"/>
              </a:ext>
            </a:extLst>
          </p:cNvPr>
          <p:cNvSpPr/>
          <p:nvPr/>
        </p:nvSpPr>
        <p:spPr>
          <a:xfrm>
            <a:off x="1884509" y="2599980"/>
            <a:ext cx="56619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5"/>
              </a:solidFill>
            </a:endParaRPr>
          </a:p>
        </p:txBody>
      </p:sp>
      <p:sp>
        <p:nvSpPr>
          <p:cNvPr id="65" name="TextBox 64">
            <a:extLst>
              <a:ext uri="{FF2B5EF4-FFF2-40B4-BE49-F238E27FC236}">
                <a16:creationId xmlns:a16="http://schemas.microsoft.com/office/drawing/2014/main" xmlns="" id="{679A3EF3-85D9-4D2C-AB49-B25F40B969A0}"/>
              </a:ext>
            </a:extLst>
          </p:cNvPr>
          <p:cNvSpPr txBox="1"/>
          <p:nvPr/>
        </p:nvSpPr>
        <p:spPr>
          <a:xfrm>
            <a:off x="785786" y="5218810"/>
            <a:ext cx="2654101" cy="400110"/>
          </a:xfrm>
          <a:prstGeom prst="rect">
            <a:avLst/>
          </a:prstGeom>
          <a:noFill/>
        </p:spPr>
        <p:txBody>
          <a:bodyPr wrap="square" rtlCol="0" anchor="ctr">
            <a:spAutoFit/>
          </a:bodyPr>
          <a:lstStyle/>
          <a:p>
            <a:pPr algn="ctr"/>
            <a:r>
              <a:rPr lang="en-US" altLang="ko-KR" sz="2000" b="1" dirty="0">
                <a:cs typeface="Arial" pitchFamily="34" charset="0"/>
              </a:rPr>
              <a:t>Filtering</a:t>
            </a:r>
            <a:endParaRPr lang="ko-KR" altLang="en-US" sz="1600" b="1" dirty="0">
              <a:cs typeface="Arial" pitchFamily="34" charset="0"/>
            </a:endParaRPr>
          </a:p>
        </p:txBody>
      </p:sp>
      <p:sp>
        <p:nvSpPr>
          <p:cNvPr id="67" name="Oval 66">
            <a:extLst>
              <a:ext uri="{FF2B5EF4-FFF2-40B4-BE49-F238E27FC236}">
                <a16:creationId xmlns:a16="http://schemas.microsoft.com/office/drawing/2014/main" xmlns="" id="{699239A2-10A8-4474-A5AD-8B179085AEB1}"/>
              </a:ext>
            </a:extLst>
          </p:cNvPr>
          <p:cNvSpPr/>
          <p:nvPr/>
        </p:nvSpPr>
        <p:spPr>
          <a:xfrm>
            <a:off x="1884509" y="4572198"/>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21">
            <a:extLst>
              <a:ext uri="{FF2B5EF4-FFF2-40B4-BE49-F238E27FC236}">
                <a16:creationId xmlns:a16="http://schemas.microsoft.com/office/drawing/2014/main" xmlns="" id="{0AF357DB-9AD1-452D-9F8E-2C50A7500C3F}"/>
              </a:ext>
            </a:extLst>
          </p:cNvPr>
          <p:cNvSpPr/>
          <p:nvPr/>
        </p:nvSpPr>
        <p:spPr>
          <a:xfrm rot="20700000">
            <a:off x="1998970" y="4698604"/>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Pie 2">
            <a:extLst>
              <a:ext uri="{FF2B5EF4-FFF2-40B4-BE49-F238E27FC236}">
                <a16:creationId xmlns:a16="http://schemas.microsoft.com/office/drawing/2014/main" xmlns="" id="{CA131C45-6B4E-4B55-915B-BDB5E74C971D}"/>
              </a:ext>
            </a:extLst>
          </p:cNvPr>
          <p:cNvSpPr/>
          <p:nvPr/>
        </p:nvSpPr>
        <p:spPr>
          <a:xfrm>
            <a:off x="9927175" y="4785567"/>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70" name="Donut 15">
            <a:extLst>
              <a:ext uri="{FF2B5EF4-FFF2-40B4-BE49-F238E27FC236}">
                <a16:creationId xmlns:a16="http://schemas.microsoft.com/office/drawing/2014/main" xmlns="" id="{8F02FCBE-6E20-426C-9A4F-A547962F557B}"/>
              </a:ext>
            </a:extLst>
          </p:cNvPr>
          <p:cNvSpPr/>
          <p:nvPr/>
        </p:nvSpPr>
        <p:spPr>
          <a:xfrm>
            <a:off x="1987532" y="2690549"/>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316188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06D2B62-BA99-46EE-A60A-7521FB82A3F6}"/>
              </a:ext>
            </a:extLst>
          </p:cNvPr>
          <p:cNvSpPr>
            <a:spLocks noGrp="1"/>
          </p:cNvSpPr>
          <p:nvPr>
            <p:ph type="body" sz="quarter" idx="10"/>
          </p:nvPr>
        </p:nvSpPr>
        <p:spPr/>
        <p:txBody>
          <a:bodyPr/>
          <a:lstStyle/>
          <a:p>
            <a:r>
              <a:rPr lang="en-US" b="1" dirty="0"/>
              <a:t>FUNCTIONALITY</a:t>
            </a:r>
          </a:p>
        </p:txBody>
      </p:sp>
      <p:sp>
        <p:nvSpPr>
          <p:cNvPr id="4" name="TextBox 3">
            <a:extLst>
              <a:ext uri="{FF2B5EF4-FFF2-40B4-BE49-F238E27FC236}">
                <a16:creationId xmlns:a16="http://schemas.microsoft.com/office/drawing/2014/main" xmlns="" id="{9990E71A-15AC-41EB-9B0A-5FF0CC8BF223}"/>
              </a:ext>
            </a:extLst>
          </p:cNvPr>
          <p:cNvSpPr txBox="1"/>
          <p:nvPr/>
        </p:nvSpPr>
        <p:spPr>
          <a:xfrm>
            <a:off x="119270" y="1444487"/>
            <a:ext cx="11777456" cy="7012689"/>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Arial (Headings)"/>
              </a:rPr>
              <a:t>PROCESSING</a:t>
            </a:r>
            <a:r>
              <a:rPr lang="en-US" sz="2800" b="1" dirty="0"/>
              <a:t>:</a:t>
            </a:r>
          </a:p>
          <a:p>
            <a:r>
              <a:rPr lang="en-US" sz="1800" dirty="0">
                <a:effectLst/>
                <a:latin typeface="Hobo Std"/>
                <a:ea typeface="Calibri" panose="020F0502020204030204" pitchFamily="34" charset="0"/>
                <a:cs typeface="Adobe Naskh Medium"/>
              </a:rPr>
              <a:t>Out of many functionalities, one is that we have done processing on our useful/valid record in such a way that the user enters his/her desired names of different books and we give different suggestions and recommendations to the user and then load the record of that entered book in a dynamic array</a:t>
            </a:r>
          </a:p>
          <a:p>
            <a:endParaRPr lang="en-US" dirty="0">
              <a:latin typeface="Hobo Std"/>
            </a:endParaRPr>
          </a:p>
          <a:p>
            <a:pPr marL="457200" indent="-457200">
              <a:buFont typeface="Arial" panose="020B0604020202020204" pitchFamily="34" charset="0"/>
              <a:buChar char="•"/>
            </a:pPr>
            <a:r>
              <a:rPr lang="en-US" sz="2800" b="1" dirty="0">
                <a:latin typeface="+mj-lt"/>
              </a:rPr>
              <a:t>FILTERING</a:t>
            </a:r>
            <a:r>
              <a:rPr lang="en-US" sz="2800" b="1" dirty="0">
                <a:latin typeface="Arial Body"/>
              </a:rPr>
              <a:t>:</a:t>
            </a:r>
          </a:p>
          <a:p>
            <a:r>
              <a:rPr lang="en-US" sz="1800" dirty="0">
                <a:effectLst/>
                <a:latin typeface="Hobo Std"/>
                <a:ea typeface="Calibri" panose="020F0502020204030204" pitchFamily="34" charset="0"/>
                <a:cs typeface="Adobe Naskh Medium"/>
              </a:rPr>
              <a:t>Another functionality that we have implemented is filtering. That useful record of the particular book that the user enters which is loaded in a dynamic array is then passed through a process of filtering. The attributes of the book record such as a month, day, year and rating have been filtered. </a:t>
            </a:r>
          </a:p>
          <a:p>
            <a:pPr marL="285750" indent="-285750">
              <a:buFont typeface="Arial" panose="020B0604020202020204" pitchFamily="34" charset="0"/>
              <a:buChar char="•"/>
            </a:pPr>
            <a:endParaRPr lang="en-US" dirty="0">
              <a:latin typeface="Hobo Std"/>
              <a:ea typeface="Calibri" panose="020F0502020204030204" pitchFamily="34" charset="0"/>
              <a:cs typeface="Adobe Naskh Medium"/>
            </a:endParaRPr>
          </a:p>
          <a:p>
            <a:pPr marL="457200" indent="-457200">
              <a:buFont typeface="Arial" panose="020B0604020202020204" pitchFamily="34" charset="0"/>
              <a:buChar char="•"/>
            </a:pPr>
            <a:r>
              <a:rPr lang="en-US" sz="2800" b="1" dirty="0">
                <a:effectLst/>
                <a:latin typeface="+mj-lt"/>
                <a:ea typeface="Calibri" panose="020F0502020204030204" pitchFamily="34" charset="0"/>
                <a:cs typeface="Adobe Naskh Medium"/>
              </a:rPr>
              <a:t>GARBAGE FILTERTAION:</a:t>
            </a:r>
          </a:p>
          <a:p>
            <a:r>
              <a:rPr lang="en-US" sz="1800" dirty="0">
                <a:effectLst/>
                <a:latin typeface="Hobo Std"/>
                <a:ea typeface="Calibri" panose="020F0502020204030204" pitchFamily="34" charset="0"/>
                <a:cs typeface="Adobe Naskh Medium"/>
              </a:rPr>
              <a:t>The invalid book records that we have stored in the linked list go through the process of filtering such as we can print the names of those books stored in the linked list that contains an invalid ISBN or we can also print the names of books that contains an invalid published month, day or year or we can also print the names of those books that contains invalid page numbers.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b="1" dirty="0">
              <a:effectLst/>
              <a:latin typeface="+mj-lt"/>
              <a:ea typeface="Calibri" panose="020F0502020204030204" pitchFamily="34" charset="0"/>
              <a:cs typeface="Adobe Naskh Medium"/>
            </a:endParaRPr>
          </a:p>
          <a:p>
            <a:endParaRPr lang="en-US" dirty="0">
              <a:latin typeface="Hobo Std"/>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b="1" dirty="0">
              <a:latin typeface="Arial Body"/>
            </a:endParaRPr>
          </a:p>
          <a:p>
            <a:endParaRPr lang="en-US" sz="2800" b="1" dirty="0">
              <a:latin typeface="Arial Body"/>
            </a:endParaRPr>
          </a:p>
          <a:p>
            <a:endParaRPr lang="en-US" dirty="0"/>
          </a:p>
        </p:txBody>
      </p:sp>
    </p:spTree>
    <p:extLst>
      <p:ext uri="{BB962C8B-B14F-4D97-AF65-F5344CB8AC3E}">
        <p14:creationId xmlns:p14="http://schemas.microsoft.com/office/powerpoint/2010/main" val="239395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50E913-424F-4ADF-A441-D78D9C8DD7D5}"/>
              </a:ext>
            </a:extLst>
          </p:cNvPr>
          <p:cNvSpPr>
            <a:spLocks noGrp="1"/>
          </p:cNvSpPr>
          <p:nvPr>
            <p:ph type="body" sz="quarter" idx="10"/>
          </p:nvPr>
        </p:nvSpPr>
        <p:spPr/>
        <p:txBody>
          <a:bodyPr/>
          <a:lstStyle/>
          <a:p>
            <a:r>
              <a:rPr lang="en-US" b="1" dirty="0"/>
              <a:t>FUNCTIONALITY</a:t>
            </a:r>
          </a:p>
        </p:txBody>
      </p:sp>
      <p:sp>
        <p:nvSpPr>
          <p:cNvPr id="3" name="TextBox 2">
            <a:extLst>
              <a:ext uri="{FF2B5EF4-FFF2-40B4-BE49-F238E27FC236}">
                <a16:creationId xmlns:a16="http://schemas.microsoft.com/office/drawing/2014/main" xmlns="" id="{9541C1CA-9FA5-4664-8EBB-CA2A7D08DCFC}"/>
              </a:ext>
            </a:extLst>
          </p:cNvPr>
          <p:cNvSpPr txBox="1"/>
          <p:nvPr/>
        </p:nvSpPr>
        <p:spPr>
          <a:xfrm>
            <a:off x="323529" y="1537252"/>
            <a:ext cx="11573197" cy="4493538"/>
          </a:xfrm>
          <a:prstGeom prst="rect">
            <a:avLst/>
          </a:prstGeom>
          <a:noFill/>
        </p:spPr>
        <p:txBody>
          <a:bodyPr wrap="square" rtlCol="0">
            <a:spAutoFit/>
          </a:bodyPr>
          <a:lstStyle/>
          <a:p>
            <a:pPr marL="457200" indent="-457200">
              <a:buFont typeface="Arial" panose="020B0604020202020204" pitchFamily="34" charset="0"/>
              <a:buChar char="•"/>
            </a:pPr>
            <a:r>
              <a:rPr lang="en-US" sz="2800" b="1" dirty="0"/>
              <a:t>SEARCHING:</a:t>
            </a:r>
          </a:p>
          <a:p>
            <a:endParaRPr lang="en-US" sz="3600" dirty="0"/>
          </a:p>
          <a:p>
            <a:r>
              <a:rPr lang="en-US" dirty="0">
                <a:latin typeface="Hobo Std"/>
              </a:rPr>
              <a:t>We also perform Searching of particular data in minimum time </a:t>
            </a:r>
            <a:endParaRPr lang="en-US" sz="2800" b="1" dirty="0"/>
          </a:p>
          <a:p>
            <a:endParaRPr lang="en-US" sz="2800" b="1" dirty="0"/>
          </a:p>
          <a:p>
            <a:pPr marL="457200" indent="-457200">
              <a:buFont typeface="Arial" panose="020B0604020202020204" pitchFamily="34" charset="0"/>
              <a:buChar char="•"/>
            </a:pPr>
            <a:r>
              <a:rPr lang="en-US" sz="2800" b="1" dirty="0"/>
              <a:t>SORTING:</a:t>
            </a:r>
          </a:p>
          <a:p>
            <a:endParaRPr lang="en-US" sz="2800" b="1" dirty="0"/>
          </a:p>
          <a:p>
            <a:r>
              <a:rPr lang="en-US" dirty="0"/>
              <a:t>Sorting is also done in minimum time.</a:t>
            </a:r>
          </a:p>
          <a:p>
            <a:endParaRPr lang="en-US" sz="2800" b="1" dirty="0"/>
          </a:p>
          <a:p>
            <a:pPr marL="457200" indent="-457200">
              <a:buFont typeface="Arial" panose="020B0604020202020204" pitchFamily="34" charset="0"/>
              <a:buChar char="•"/>
            </a:pPr>
            <a:r>
              <a:rPr lang="en-US" sz="2800" b="1" dirty="0"/>
              <a:t>TIME COMPLEXITY:</a:t>
            </a:r>
          </a:p>
          <a:p>
            <a:endParaRPr lang="en-US" sz="2800" b="1" dirty="0"/>
          </a:p>
          <a:p>
            <a:r>
              <a:rPr lang="en-US" dirty="0"/>
              <a:t>Everything in this project is done with minimum time such as Insertion, Sorting, Searching etc.</a:t>
            </a:r>
          </a:p>
        </p:txBody>
      </p:sp>
    </p:spTree>
    <p:extLst>
      <p:ext uri="{BB962C8B-B14F-4D97-AF65-F5344CB8AC3E}">
        <p14:creationId xmlns:p14="http://schemas.microsoft.com/office/powerpoint/2010/main" val="24089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xmlns=""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xmlns=""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xmlns=""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xmlns=""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xmlns=""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xmlns=""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020C8F30-9C91-4D39-A29C-BCE4134E41E9}"/>
              </a:ext>
            </a:extLst>
          </p:cNvPr>
          <p:cNvSpPr txBox="1"/>
          <p:nvPr/>
        </p:nvSpPr>
        <p:spPr>
          <a:xfrm>
            <a:off x="-4762" y="2673218"/>
            <a:ext cx="12192000" cy="1446550"/>
          </a:xfrm>
          <a:prstGeom prst="rect">
            <a:avLst/>
          </a:prstGeom>
          <a:noFill/>
        </p:spPr>
        <p:txBody>
          <a:bodyPr wrap="square" rtlCol="0" anchor="ctr">
            <a:spAutoFit/>
          </a:bodyPr>
          <a:lstStyle/>
          <a:p>
            <a:pPr algn="ctr"/>
            <a:r>
              <a:rPr lang="en-US" altLang="ko-KR" sz="8800" dirty="0">
                <a:solidFill>
                  <a:schemeClr val="bg1"/>
                </a:solidFill>
                <a:cs typeface="Arial" pitchFamily="34" charset="0"/>
              </a:rPr>
              <a:t>THANK YOU</a:t>
            </a:r>
            <a:endParaRPr lang="ko-KR" altLang="en-US" sz="8800" dirty="0">
              <a:solidFill>
                <a:schemeClr val="bg1"/>
              </a:solidFill>
              <a:cs typeface="Arial" pitchFamily="34" charset="0"/>
            </a:endParaRPr>
          </a:p>
        </p:txBody>
      </p:sp>
      <p:sp>
        <p:nvSpPr>
          <p:cNvPr id="4" name="TextBox 3">
            <a:extLst>
              <a:ext uri="{FF2B5EF4-FFF2-40B4-BE49-F238E27FC236}">
                <a16:creationId xmlns:a16="http://schemas.microsoft.com/office/drawing/2014/main" xmlns="" id="{298CF959-4651-4C64-A08C-8F2BDE46A824}"/>
              </a:ext>
            </a:extLst>
          </p:cNvPr>
          <p:cNvSpPr txBox="1"/>
          <p:nvPr/>
        </p:nvSpPr>
        <p:spPr>
          <a:xfrm>
            <a:off x="4762" y="3740112"/>
            <a:ext cx="12390634" cy="379656"/>
          </a:xfrm>
          <a:prstGeom prst="rect">
            <a:avLst/>
          </a:prstGeom>
          <a:noFill/>
        </p:spPr>
        <p:txBody>
          <a:bodyPr wrap="square" rtlCol="0" anchor="ctr">
            <a:spAutoFit/>
          </a:bodyPr>
          <a:lstStyle/>
          <a:p>
            <a:pPr algn="ctr"/>
            <a:r>
              <a:rPr lang="en-US" altLang="ko-KR" dirty="0">
                <a:solidFill>
                  <a:schemeClr val="bg1"/>
                </a:solidFill>
                <a:cs typeface="Arial" pitchFamily="34" charset="0"/>
              </a:rPr>
              <a:t>BEST TIME  WITH  ALL OF YOU!</a:t>
            </a:r>
            <a:endParaRPr lang="ko-KR" altLang="en-US" dirty="0">
              <a:solidFill>
                <a:schemeClr val="bg1"/>
              </a:solidFill>
              <a:cs typeface="Arial" pitchFamily="34" charset="0"/>
            </a:endParaRPr>
          </a:p>
        </p:txBody>
      </p:sp>
      <p:sp>
        <p:nvSpPr>
          <p:cNvPr id="9" name="Freeform 13">
            <a:extLst>
              <a:ext uri="{FF2B5EF4-FFF2-40B4-BE49-F238E27FC236}">
                <a16:creationId xmlns:a16="http://schemas.microsoft.com/office/drawing/2014/main" xmlns=""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323</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vt:i4>
      </vt:variant>
    </vt:vector>
  </HeadingPairs>
  <TitlesOfParts>
    <vt:vector size="19" baseType="lpstr">
      <vt:lpstr>Arial Unicode MS</vt:lpstr>
      <vt:lpstr>Adobe Naskh Medium</vt:lpstr>
      <vt:lpstr>Arial</vt:lpstr>
      <vt:lpstr>Arial (Headings)</vt:lpstr>
      <vt:lpstr>Arial Body</vt:lpstr>
      <vt:lpstr>Calibri</vt:lpstr>
      <vt:lpstr>Hobo Std</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DELL</cp:lastModifiedBy>
  <cp:revision>123</cp:revision>
  <dcterms:created xsi:type="dcterms:W3CDTF">2019-01-14T06:35:35Z</dcterms:created>
  <dcterms:modified xsi:type="dcterms:W3CDTF">2022-08-03T21:13:45Z</dcterms:modified>
</cp:coreProperties>
</file>