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elahmaj@gmail.com" userId="eab58ab20cda3589" providerId="LiveId" clId="{9002F596-5959-46F1-8EBD-47A96C6E25BA}"/>
    <pc:docChg chg="modSld">
      <pc:chgData name="abdulelahmaj@gmail.com" userId="eab58ab20cda3589" providerId="LiveId" clId="{9002F596-5959-46F1-8EBD-47A96C6E25BA}" dt="2021-12-30T08:04:58.923" v="23" actId="14100"/>
      <pc:docMkLst>
        <pc:docMk/>
      </pc:docMkLst>
      <pc:sldChg chg="modSp mod">
        <pc:chgData name="abdulelahmaj@gmail.com" userId="eab58ab20cda3589" providerId="LiveId" clId="{9002F596-5959-46F1-8EBD-47A96C6E25BA}" dt="2021-12-30T05:30:01.022" v="4" actId="14100"/>
        <pc:sldMkLst>
          <pc:docMk/>
          <pc:sldMk cId="0" sldId="256"/>
        </pc:sldMkLst>
        <pc:spChg chg="mod">
          <ac:chgData name="abdulelahmaj@gmail.com" userId="eab58ab20cda3589" providerId="LiveId" clId="{9002F596-5959-46F1-8EBD-47A96C6E25BA}" dt="2021-12-30T05:30:01.022" v="4" actId="14100"/>
          <ac:spMkLst>
            <pc:docMk/>
            <pc:sldMk cId="0" sldId="256"/>
            <ac:spMk id="10" creationId="{00000000-0000-0000-0000-000000000000}"/>
          </ac:spMkLst>
        </pc:spChg>
      </pc:sldChg>
      <pc:sldChg chg="modSp mod">
        <pc:chgData name="abdulelahmaj@gmail.com" userId="eab58ab20cda3589" providerId="LiveId" clId="{9002F596-5959-46F1-8EBD-47A96C6E25BA}" dt="2021-12-30T08:04:58.923" v="23" actId="14100"/>
        <pc:sldMkLst>
          <pc:docMk/>
          <pc:sldMk cId="0" sldId="261"/>
        </pc:sldMkLst>
        <pc:spChg chg="mod">
          <ac:chgData name="abdulelahmaj@gmail.com" userId="eab58ab20cda3589" providerId="LiveId" clId="{9002F596-5959-46F1-8EBD-47A96C6E25BA}" dt="2021-12-30T08:04:58.923" v="23" actId="14100"/>
          <ac:spMkLst>
            <pc:docMk/>
            <pc:sldMk cId="0" sldId="261"/>
            <ac:spMk id="1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19445" y="2440307"/>
            <a:ext cx="5049109" cy="979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94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CC00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CC00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F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42277" y="1543049"/>
            <a:ext cx="14345919" cy="55880"/>
          </a:xfrm>
          <a:custGeom>
            <a:avLst/>
            <a:gdLst/>
            <a:ahLst/>
            <a:cxnLst/>
            <a:rect l="l" t="t" r="r" b="b"/>
            <a:pathLst>
              <a:path w="14345919" h="55880">
                <a:moveTo>
                  <a:pt x="0" y="55867"/>
                </a:moveTo>
                <a:lnTo>
                  <a:pt x="14345722" y="55867"/>
                </a:lnTo>
                <a:lnTo>
                  <a:pt x="14345722" y="0"/>
                </a:lnTo>
                <a:lnTo>
                  <a:pt x="0" y="0"/>
                </a:lnTo>
                <a:lnTo>
                  <a:pt x="0" y="55867"/>
                </a:lnTo>
                <a:close/>
              </a:path>
            </a:pathLst>
          </a:custGeom>
          <a:solidFill>
            <a:srgbClr val="00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00" cy="9659620"/>
          </a:xfrm>
          <a:custGeom>
            <a:avLst/>
            <a:gdLst/>
            <a:ahLst/>
            <a:cxnLst/>
            <a:rect l="l" t="t" r="r" b="b"/>
            <a:pathLst>
              <a:path w="18288000" h="9659620">
                <a:moveTo>
                  <a:pt x="18287988" y="8802662"/>
                </a:moveTo>
                <a:lnTo>
                  <a:pt x="15487866" y="8802662"/>
                </a:lnTo>
                <a:lnTo>
                  <a:pt x="15487866" y="0"/>
                </a:lnTo>
                <a:lnTo>
                  <a:pt x="15431986" y="0"/>
                </a:lnTo>
                <a:lnTo>
                  <a:pt x="15431986" y="8802662"/>
                </a:lnTo>
                <a:lnTo>
                  <a:pt x="2473655" y="8802662"/>
                </a:lnTo>
                <a:lnTo>
                  <a:pt x="2473655" y="3010497"/>
                </a:lnTo>
                <a:lnTo>
                  <a:pt x="2417153" y="3010497"/>
                </a:lnTo>
                <a:lnTo>
                  <a:pt x="2417153" y="8802662"/>
                </a:lnTo>
                <a:lnTo>
                  <a:pt x="2417153" y="8858529"/>
                </a:lnTo>
                <a:lnTo>
                  <a:pt x="15431986" y="8858529"/>
                </a:lnTo>
                <a:lnTo>
                  <a:pt x="15431986" y="9603537"/>
                </a:lnTo>
                <a:lnTo>
                  <a:pt x="0" y="9603537"/>
                </a:lnTo>
                <a:lnTo>
                  <a:pt x="0" y="9659417"/>
                </a:lnTo>
                <a:lnTo>
                  <a:pt x="15487866" y="9659417"/>
                </a:lnTo>
                <a:lnTo>
                  <a:pt x="15487866" y="9603537"/>
                </a:lnTo>
                <a:lnTo>
                  <a:pt x="15487866" y="8858529"/>
                </a:lnTo>
                <a:lnTo>
                  <a:pt x="18287988" y="8858529"/>
                </a:lnTo>
                <a:lnTo>
                  <a:pt x="18287988" y="8802662"/>
                </a:lnTo>
                <a:close/>
              </a:path>
            </a:pathLst>
          </a:custGeom>
          <a:solidFill>
            <a:srgbClr val="00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3942715" cy="3009900"/>
          </a:xfrm>
          <a:custGeom>
            <a:avLst/>
            <a:gdLst/>
            <a:ahLst/>
            <a:cxnLst/>
            <a:rect l="l" t="t" r="r" b="b"/>
            <a:pathLst>
              <a:path w="3942715" h="3009900">
                <a:moveTo>
                  <a:pt x="0" y="3009899"/>
                </a:moveTo>
                <a:lnTo>
                  <a:pt x="0" y="0"/>
                </a:lnTo>
                <a:lnTo>
                  <a:pt x="3942277" y="0"/>
                </a:lnTo>
                <a:lnTo>
                  <a:pt x="3942277" y="3009899"/>
                </a:lnTo>
                <a:lnTo>
                  <a:pt x="0" y="3009899"/>
                </a:lnTo>
                <a:close/>
              </a:path>
            </a:pathLst>
          </a:custGeom>
          <a:solidFill>
            <a:srgbClr val="CC0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027694" y="2061758"/>
            <a:ext cx="2260600" cy="7429500"/>
          </a:xfrm>
          <a:custGeom>
            <a:avLst/>
            <a:gdLst/>
            <a:ahLst/>
            <a:cxnLst/>
            <a:rect l="l" t="t" r="r" b="b"/>
            <a:pathLst>
              <a:path w="2260600" h="7429500">
                <a:moveTo>
                  <a:pt x="2260305" y="7429499"/>
                </a:moveTo>
                <a:lnTo>
                  <a:pt x="0" y="7429499"/>
                </a:lnTo>
                <a:lnTo>
                  <a:pt x="0" y="0"/>
                </a:lnTo>
                <a:lnTo>
                  <a:pt x="2260305" y="0"/>
                </a:lnTo>
                <a:lnTo>
                  <a:pt x="2260305" y="7429499"/>
                </a:lnTo>
                <a:close/>
              </a:path>
            </a:pathLst>
          </a:custGeom>
          <a:solidFill>
            <a:srgbClr val="00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267566" y="2061758"/>
            <a:ext cx="1020444" cy="1727200"/>
          </a:xfrm>
          <a:custGeom>
            <a:avLst/>
            <a:gdLst/>
            <a:ahLst/>
            <a:cxnLst/>
            <a:rect l="l" t="t" r="r" b="b"/>
            <a:pathLst>
              <a:path w="1020444" h="1727200">
                <a:moveTo>
                  <a:pt x="900766" y="12699"/>
                </a:moveTo>
                <a:lnTo>
                  <a:pt x="713483" y="12699"/>
                </a:lnTo>
                <a:lnTo>
                  <a:pt x="728591" y="0"/>
                </a:lnTo>
                <a:lnTo>
                  <a:pt x="885585" y="0"/>
                </a:lnTo>
                <a:lnTo>
                  <a:pt x="900766" y="12699"/>
                </a:lnTo>
                <a:close/>
              </a:path>
              <a:path w="1020444" h="1727200">
                <a:moveTo>
                  <a:pt x="930239" y="25399"/>
                </a:moveTo>
                <a:lnTo>
                  <a:pt x="684105" y="25399"/>
                </a:lnTo>
                <a:lnTo>
                  <a:pt x="698654" y="12699"/>
                </a:lnTo>
                <a:lnTo>
                  <a:pt x="915651" y="12699"/>
                </a:lnTo>
                <a:lnTo>
                  <a:pt x="930239" y="25399"/>
                </a:lnTo>
                <a:close/>
              </a:path>
              <a:path w="1020444" h="1727200">
                <a:moveTo>
                  <a:pt x="971397" y="50799"/>
                </a:moveTo>
                <a:lnTo>
                  <a:pt x="642889" y="50799"/>
                </a:lnTo>
                <a:lnTo>
                  <a:pt x="656179" y="38099"/>
                </a:lnTo>
                <a:lnTo>
                  <a:pt x="669917" y="25399"/>
                </a:lnTo>
                <a:lnTo>
                  <a:pt x="944439" y="25399"/>
                </a:lnTo>
                <a:lnTo>
                  <a:pt x="958158" y="38099"/>
                </a:lnTo>
                <a:lnTo>
                  <a:pt x="971397" y="50799"/>
                </a:lnTo>
                <a:close/>
              </a:path>
              <a:path w="1020444" h="1727200">
                <a:moveTo>
                  <a:pt x="369670" y="1625599"/>
                </a:moveTo>
                <a:lnTo>
                  <a:pt x="110153" y="1625599"/>
                </a:lnTo>
                <a:lnTo>
                  <a:pt x="101745" y="1612899"/>
                </a:lnTo>
                <a:lnTo>
                  <a:pt x="93626" y="1600199"/>
                </a:lnTo>
                <a:lnTo>
                  <a:pt x="85797" y="1600199"/>
                </a:lnTo>
                <a:lnTo>
                  <a:pt x="78257" y="1587499"/>
                </a:lnTo>
                <a:lnTo>
                  <a:pt x="71022" y="1574799"/>
                </a:lnTo>
                <a:lnTo>
                  <a:pt x="64108" y="1562099"/>
                </a:lnTo>
                <a:lnTo>
                  <a:pt x="57514" y="1562099"/>
                </a:lnTo>
                <a:lnTo>
                  <a:pt x="39707" y="1523999"/>
                </a:lnTo>
                <a:lnTo>
                  <a:pt x="25011" y="1485899"/>
                </a:lnTo>
                <a:lnTo>
                  <a:pt x="20831" y="1485899"/>
                </a:lnTo>
                <a:lnTo>
                  <a:pt x="10493" y="1447799"/>
                </a:lnTo>
                <a:lnTo>
                  <a:pt x="3544" y="1409699"/>
                </a:lnTo>
                <a:lnTo>
                  <a:pt x="0" y="1358899"/>
                </a:lnTo>
                <a:lnTo>
                  <a:pt x="2290" y="1320799"/>
                </a:lnTo>
                <a:lnTo>
                  <a:pt x="10415" y="1269999"/>
                </a:lnTo>
                <a:lnTo>
                  <a:pt x="24376" y="1219199"/>
                </a:lnTo>
                <a:lnTo>
                  <a:pt x="44028" y="1181099"/>
                </a:lnTo>
                <a:lnTo>
                  <a:pt x="50579" y="1155699"/>
                </a:lnTo>
                <a:lnTo>
                  <a:pt x="61065" y="1142999"/>
                </a:lnTo>
                <a:lnTo>
                  <a:pt x="71136" y="1117599"/>
                </a:lnTo>
                <a:lnTo>
                  <a:pt x="80511" y="1092199"/>
                </a:lnTo>
                <a:lnTo>
                  <a:pt x="88907" y="1066799"/>
                </a:lnTo>
                <a:lnTo>
                  <a:pt x="90588" y="1066799"/>
                </a:lnTo>
                <a:lnTo>
                  <a:pt x="111861" y="1028699"/>
                </a:lnTo>
                <a:lnTo>
                  <a:pt x="133330" y="977899"/>
                </a:lnTo>
                <a:lnTo>
                  <a:pt x="154991" y="927099"/>
                </a:lnTo>
                <a:lnTo>
                  <a:pt x="176835" y="888999"/>
                </a:lnTo>
                <a:lnTo>
                  <a:pt x="198858" y="838199"/>
                </a:lnTo>
                <a:lnTo>
                  <a:pt x="221053" y="787399"/>
                </a:lnTo>
                <a:lnTo>
                  <a:pt x="243414" y="749299"/>
                </a:lnTo>
                <a:lnTo>
                  <a:pt x="265934" y="698499"/>
                </a:lnTo>
                <a:lnTo>
                  <a:pt x="288608" y="647699"/>
                </a:lnTo>
                <a:lnTo>
                  <a:pt x="311428" y="609599"/>
                </a:lnTo>
                <a:lnTo>
                  <a:pt x="334389" y="558799"/>
                </a:lnTo>
                <a:lnTo>
                  <a:pt x="357485" y="520699"/>
                </a:lnTo>
                <a:lnTo>
                  <a:pt x="380708" y="469899"/>
                </a:lnTo>
                <a:lnTo>
                  <a:pt x="404054" y="419099"/>
                </a:lnTo>
                <a:lnTo>
                  <a:pt x="427515" y="380999"/>
                </a:lnTo>
                <a:lnTo>
                  <a:pt x="474760" y="279399"/>
                </a:lnTo>
                <a:lnTo>
                  <a:pt x="521821" y="190499"/>
                </a:lnTo>
                <a:lnTo>
                  <a:pt x="550800" y="139699"/>
                </a:lnTo>
                <a:lnTo>
                  <a:pt x="584344" y="101599"/>
                </a:lnTo>
                <a:lnTo>
                  <a:pt x="594875" y="88899"/>
                </a:lnTo>
                <a:lnTo>
                  <a:pt x="606003" y="76199"/>
                </a:lnTo>
                <a:lnTo>
                  <a:pt x="617727" y="63499"/>
                </a:lnTo>
                <a:lnTo>
                  <a:pt x="630047" y="50799"/>
                </a:lnTo>
                <a:lnTo>
                  <a:pt x="984153" y="50799"/>
                </a:lnTo>
                <a:lnTo>
                  <a:pt x="996349" y="63499"/>
                </a:lnTo>
                <a:lnTo>
                  <a:pt x="1007903" y="76199"/>
                </a:lnTo>
                <a:lnTo>
                  <a:pt x="1018815" y="88899"/>
                </a:lnTo>
                <a:lnTo>
                  <a:pt x="1020432" y="88899"/>
                </a:lnTo>
                <a:lnTo>
                  <a:pt x="1020432" y="114299"/>
                </a:lnTo>
                <a:lnTo>
                  <a:pt x="746839" y="114299"/>
                </a:lnTo>
                <a:lnTo>
                  <a:pt x="740728" y="126999"/>
                </a:lnTo>
                <a:lnTo>
                  <a:pt x="722950" y="126999"/>
                </a:lnTo>
                <a:lnTo>
                  <a:pt x="711653" y="139699"/>
                </a:lnTo>
                <a:lnTo>
                  <a:pt x="706206" y="139699"/>
                </a:lnTo>
                <a:lnTo>
                  <a:pt x="695709" y="152399"/>
                </a:lnTo>
                <a:lnTo>
                  <a:pt x="690691" y="152399"/>
                </a:lnTo>
                <a:lnTo>
                  <a:pt x="681113" y="165099"/>
                </a:lnTo>
                <a:lnTo>
                  <a:pt x="676583" y="165099"/>
                </a:lnTo>
                <a:lnTo>
                  <a:pt x="672311" y="177799"/>
                </a:lnTo>
                <a:lnTo>
                  <a:pt x="658041" y="190499"/>
                </a:lnTo>
                <a:lnTo>
                  <a:pt x="644939" y="215899"/>
                </a:lnTo>
                <a:lnTo>
                  <a:pt x="633004" y="228599"/>
                </a:lnTo>
                <a:lnTo>
                  <a:pt x="622238" y="253999"/>
                </a:lnTo>
                <a:lnTo>
                  <a:pt x="580574" y="330199"/>
                </a:lnTo>
                <a:lnTo>
                  <a:pt x="575529" y="342899"/>
                </a:lnTo>
                <a:lnTo>
                  <a:pt x="551928" y="393699"/>
                </a:lnTo>
                <a:lnTo>
                  <a:pt x="528448" y="431799"/>
                </a:lnTo>
                <a:lnTo>
                  <a:pt x="505093" y="482599"/>
                </a:lnTo>
                <a:lnTo>
                  <a:pt x="481866" y="520699"/>
                </a:lnTo>
                <a:lnTo>
                  <a:pt x="458771" y="571499"/>
                </a:lnTo>
                <a:lnTo>
                  <a:pt x="435810" y="622299"/>
                </a:lnTo>
                <a:lnTo>
                  <a:pt x="412987" y="660399"/>
                </a:lnTo>
                <a:lnTo>
                  <a:pt x="390305" y="711199"/>
                </a:lnTo>
                <a:lnTo>
                  <a:pt x="367768" y="749299"/>
                </a:lnTo>
                <a:lnTo>
                  <a:pt x="345379" y="800099"/>
                </a:lnTo>
                <a:lnTo>
                  <a:pt x="323141" y="850899"/>
                </a:lnTo>
                <a:lnTo>
                  <a:pt x="301057" y="888999"/>
                </a:lnTo>
                <a:lnTo>
                  <a:pt x="279130" y="939799"/>
                </a:lnTo>
                <a:lnTo>
                  <a:pt x="257365" y="977899"/>
                </a:lnTo>
                <a:lnTo>
                  <a:pt x="235764" y="1028699"/>
                </a:lnTo>
                <a:lnTo>
                  <a:pt x="214330" y="1079499"/>
                </a:lnTo>
                <a:lnTo>
                  <a:pt x="193067" y="1117599"/>
                </a:lnTo>
                <a:lnTo>
                  <a:pt x="191385" y="1130299"/>
                </a:lnTo>
                <a:lnTo>
                  <a:pt x="181010" y="1142999"/>
                </a:lnTo>
                <a:lnTo>
                  <a:pt x="170739" y="1168399"/>
                </a:lnTo>
                <a:lnTo>
                  <a:pt x="160789" y="1193799"/>
                </a:lnTo>
                <a:lnTo>
                  <a:pt x="151376" y="1206499"/>
                </a:lnTo>
                <a:lnTo>
                  <a:pt x="144928" y="1231899"/>
                </a:lnTo>
                <a:lnTo>
                  <a:pt x="138857" y="1244599"/>
                </a:lnTo>
                <a:lnTo>
                  <a:pt x="133417" y="1257299"/>
                </a:lnTo>
                <a:lnTo>
                  <a:pt x="128862" y="1269999"/>
                </a:lnTo>
                <a:lnTo>
                  <a:pt x="118817" y="1295399"/>
                </a:lnTo>
                <a:lnTo>
                  <a:pt x="112837" y="1333499"/>
                </a:lnTo>
                <a:lnTo>
                  <a:pt x="110923" y="1371599"/>
                </a:lnTo>
                <a:lnTo>
                  <a:pt x="113075" y="1396999"/>
                </a:lnTo>
                <a:lnTo>
                  <a:pt x="123528" y="1447799"/>
                </a:lnTo>
                <a:lnTo>
                  <a:pt x="141182" y="1485899"/>
                </a:lnTo>
                <a:lnTo>
                  <a:pt x="165416" y="1523999"/>
                </a:lnTo>
                <a:lnTo>
                  <a:pt x="195611" y="1549399"/>
                </a:lnTo>
                <a:lnTo>
                  <a:pt x="231147" y="1587499"/>
                </a:lnTo>
                <a:lnTo>
                  <a:pt x="271404" y="1600199"/>
                </a:lnTo>
                <a:lnTo>
                  <a:pt x="303620" y="1612899"/>
                </a:lnTo>
                <a:lnTo>
                  <a:pt x="336376" y="1612899"/>
                </a:lnTo>
                <a:lnTo>
                  <a:pt x="369670" y="1625599"/>
                </a:lnTo>
                <a:close/>
              </a:path>
              <a:path w="1020444" h="1727200">
                <a:moveTo>
                  <a:pt x="1020432" y="292099"/>
                </a:moveTo>
                <a:lnTo>
                  <a:pt x="997648" y="253999"/>
                </a:lnTo>
                <a:lnTo>
                  <a:pt x="987521" y="228599"/>
                </a:lnTo>
                <a:lnTo>
                  <a:pt x="976248" y="203199"/>
                </a:lnTo>
                <a:lnTo>
                  <a:pt x="963828" y="190499"/>
                </a:lnTo>
                <a:lnTo>
                  <a:pt x="950260" y="177799"/>
                </a:lnTo>
                <a:lnTo>
                  <a:pt x="945988" y="165099"/>
                </a:lnTo>
                <a:lnTo>
                  <a:pt x="941458" y="165099"/>
                </a:lnTo>
                <a:lnTo>
                  <a:pt x="931883" y="152399"/>
                </a:lnTo>
                <a:lnTo>
                  <a:pt x="926862" y="152399"/>
                </a:lnTo>
                <a:lnTo>
                  <a:pt x="916365" y="139699"/>
                </a:lnTo>
                <a:lnTo>
                  <a:pt x="910918" y="139699"/>
                </a:lnTo>
                <a:lnTo>
                  <a:pt x="899621" y="126999"/>
                </a:lnTo>
                <a:lnTo>
                  <a:pt x="881846" y="126999"/>
                </a:lnTo>
                <a:lnTo>
                  <a:pt x="875732" y="114299"/>
                </a:lnTo>
                <a:lnTo>
                  <a:pt x="1020432" y="114299"/>
                </a:lnTo>
                <a:lnTo>
                  <a:pt x="1020432" y="292099"/>
                </a:lnTo>
                <a:close/>
              </a:path>
              <a:path w="1020444" h="1727200">
                <a:moveTo>
                  <a:pt x="415274" y="1727199"/>
                </a:moveTo>
                <a:lnTo>
                  <a:pt x="333966" y="1727199"/>
                </a:lnTo>
                <a:lnTo>
                  <a:pt x="298399" y="1714499"/>
                </a:lnTo>
                <a:lnTo>
                  <a:pt x="263549" y="1714499"/>
                </a:lnTo>
                <a:lnTo>
                  <a:pt x="229414" y="1701799"/>
                </a:lnTo>
                <a:lnTo>
                  <a:pt x="218398" y="1689099"/>
                </a:lnTo>
                <a:lnTo>
                  <a:pt x="196876" y="1689099"/>
                </a:lnTo>
                <a:lnTo>
                  <a:pt x="186370" y="1676399"/>
                </a:lnTo>
                <a:lnTo>
                  <a:pt x="176055" y="1676399"/>
                </a:lnTo>
                <a:lnTo>
                  <a:pt x="165954" y="1663699"/>
                </a:lnTo>
                <a:lnTo>
                  <a:pt x="156067" y="1663699"/>
                </a:lnTo>
                <a:lnTo>
                  <a:pt x="146393" y="1650999"/>
                </a:lnTo>
                <a:lnTo>
                  <a:pt x="136952" y="1650999"/>
                </a:lnTo>
                <a:lnTo>
                  <a:pt x="127765" y="1638299"/>
                </a:lnTo>
                <a:lnTo>
                  <a:pt x="118832" y="1625599"/>
                </a:lnTo>
                <a:lnTo>
                  <a:pt x="403502" y="1625599"/>
                </a:lnTo>
                <a:lnTo>
                  <a:pt x="438432" y="1612899"/>
                </a:lnTo>
                <a:lnTo>
                  <a:pt x="504644" y="1587499"/>
                </a:lnTo>
                <a:lnTo>
                  <a:pt x="580051" y="1549399"/>
                </a:lnTo>
                <a:lnTo>
                  <a:pt x="621909" y="1511299"/>
                </a:lnTo>
                <a:lnTo>
                  <a:pt x="661501" y="1485899"/>
                </a:lnTo>
                <a:lnTo>
                  <a:pt x="698826" y="1447799"/>
                </a:lnTo>
                <a:lnTo>
                  <a:pt x="733884" y="1409699"/>
                </a:lnTo>
                <a:lnTo>
                  <a:pt x="697784" y="1358899"/>
                </a:lnTo>
                <a:lnTo>
                  <a:pt x="664799" y="1308099"/>
                </a:lnTo>
                <a:lnTo>
                  <a:pt x="634958" y="1269999"/>
                </a:lnTo>
                <a:lnTo>
                  <a:pt x="608288" y="1219199"/>
                </a:lnTo>
                <a:lnTo>
                  <a:pt x="584817" y="1181099"/>
                </a:lnTo>
                <a:lnTo>
                  <a:pt x="564572" y="1142999"/>
                </a:lnTo>
                <a:lnTo>
                  <a:pt x="547582" y="1104899"/>
                </a:lnTo>
                <a:lnTo>
                  <a:pt x="533874" y="1054099"/>
                </a:lnTo>
                <a:lnTo>
                  <a:pt x="523476" y="1015999"/>
                </a:lnTo>
                <a:lnTo>
                  <a:pt x="515480" y="977899"/>
                </a:lnTo>
                <a:lnTo>
                  <a:pt x="511359" y="952499"/>
                </a:lnTo>
                <a:lnTo>
                  <a:pt x="511113" y="914399"/>
                </a:lnTo>
                <a:lnTo>
                  <a:pt x="514742" y="876299"/>
                </a:lnTo>
                <a:lnTo>
                  <a:pt x="521374" y="838199"/>
                </a:lnTo>
                <a:lnTo>
                  <a:pt x="531508" y="812799"/>
                </a:lnTo>
                <a:lnTo>
                  <a:pt x="545025" y="787399"/>
                </a:lnTo>
                <a:lnTo>
                  <a:pt x="561804" y="749299"/>
                </a:lnTo>
                <a:lnTo>
                  <a:pt x="592919" y="723899"/>
                </a:lnTo>
                <a:lnTo>
                  <a:pt x="629004" y="685799"/>
                </a:lnTo>
                <a:lnTo>
                  <a:pt x="669249" y="660399"/>
                </a:lnTo>
                <a:lnTo>
                  <a:pt x="712841" y="647699"/>
                </a:lnTo>
                <a:lnTo>
                  <a:pt x="758970" y="634999"/>
                </a:lnTo>
                <a:lnTo>
                  <a:pt x="854944" y="634999"/>
                </a:lnTo>
                <a:lnTo>
                  <a:pt x="901306" y="647699"/>
                </a:lnTo>
                <a:lnTo>
                  <a:pt x="945059" y="660399"/>
                </a:lnTo>
                <a:lnTo>
                  <a:pt x="985354" y="685799"/>
                </a:lnTo>
                <a:lnTo>
                  <a:pt x="1020432" y="723899"/>
                </a:lnTo>
                <a:lnTo>
                  <a:pt x="1020432" y="736599"/>
                </a:lnTo>
                <a:lnTo>
                  <a:pt x="762691" y="736599"/>
                </a:lnTo>
                <a:lnTo>
                  <a:pt x="751908" y="749299"/>
                </a:lnTo>
                <a:lnTo>
                  <a:pt x="731024" y="749299"/>
                </a:lnTo>
                <a:lnTo>
                  <a:pt x="720921" y="761999"/>
                </a:lnTo>
                <a:lnTo>
                  <a:pt x="701689" y="761999"/>
                </a:lnTo>
                <a:lnTo>
                  <a:pt x="692630" y="774699"/>
                </a:lnTo>
                <a:lnTo>
                  <a:pt x="683942" y="787399"/>
                </a:lnTo>
                <a:lnTo>
                  <a:pt x="675687" y="787399"/>
                </a:lnTo>
                <a:lnTo>
                  <a:pt x="667928" y="800099"/>
                </a:lnTo>
                <a:lnTo>
                  <a:pt x="660663" y="800099"/>
                </a:lnTo>
                <a:lnTo>
                  <a:pt x="653893" y="812799"/>
                </a:lnTo>
                <a:lnTo>
                  <a:pt x="643749" y="825499"/>
                </a:lnTo>
                <a:lnTo>
                  <a:pt x="635668" y="850899"/>
                </a:lnTo>
                <a:lnTo>
                  <a:pt x="629728" y="863599"/>
                </a:lnTo>
                <a:lnTo>
                  <a:pt x="626008" y="888999"/>
                </a:lnTo>
                <a:lnTo>
                  <a:pt x="623567" y="914399"/>
                </a:lnTo>
                <a:lnTo>
                  <a:pt x="623649" y="939799"/>
                </a:lnTo>
                <a:lnTo>
                  <a:pt x="631379" y="990599"/>
                </a:lnTo>
                <a:lnTo>
                  <a:pt x="642736" y="1028699"/>
                </a:lnTo>
                <a:lnTo>
                  <a:pt x="658868" y="1079499"/>
                </a:lnTo>
                <a:lnTo>
                  <a:pt x="679652" y="1117599"/>
                </a:lnTo>
                <a:lnTo>
                  <a:pt x="704963" y="1168399"/>
                </a:lnTo>
                <a:lnTo>
                  <a:pt x="734678" y="1219199"/>
                </a:lnTo>
                <a:lnTo>
                  <a:pt x="768673" y="1269999"/>
                </a:lnTo>
                <a:lnTo>
                  <a:pt x="806823" y="1320799"/>
                </a:lnTo>
                <a:lnTo>
                  <a:pt x="941560" y="1320799"/>
                </a:lnTo>
                <a:lnTo>
                  <a:pt x="916633" y="1358899"/>
                </a:lnTo>
                <a:lnTo>
                  <a:pt x="880088" y="1409699"/>
                </a:lnTo>
                <a:lnTo>
                  <a:pt x="915321" y="1447799"/>
                </a:lnTo>
                <a:lnTo>
                  <a:pt x="952734" y="1485899"/>
                </a:lnTo>
                <a:lnTo>
                  <a:pt x="804491" y="1485899"/>
                </a:lnTo>
                <a:lnTo>
                  <a:pt x="772648" y="1523999"/>
                </a:lnTo>
                <a:lnTo>
                  <a:pt x="739178" y="1549399"/>
                </a:lnTo>
                <a:lnTo>
                  <a:pt x="704083" y="1587499"/>
                </a:lnTo>
                <a:lnTo>
                  <a:pt x="667360" y="1612899"/>
                </a:lnTo>
                <a:lnTo>
                  <a:pt x="629012" y="1638299"/>
                </a:lnTo>
                <a:lnTo>
                  <a:pt x="589037" y="1663699"/>
                </a:lnTo>
                <a:lnTo>
                  <a:pt x="547858" y="1689099"/>
                </a:lnTo>
                <a:lnTo>
                  <a:pt x="505171" y="1701799"/>
                </a:lnTo>
                <a:lnTo>
                  <a:pt x="415274" y="1727199"/>
                </a:lnTo>
                <a:close/>
              </a:path>
              <a:path w="1020444" h="1727200">
                <a:moveTo>
                  <a:pt x="941560" y="1320799"/>
                </a:moveTo>
                <a:lnTo>
                  <a:pt x="806823" y="1320799"/>
                </a:lnTo>
                <a:lnTo>
                  <a:pt x="845068" y="1269999"/>
                </a:lnTo>
                <a:lnTo>
                  <a:pt x="879100" y="1219199"/>
                </a:lnTo>
                <a:lnTo>
                  <a:pt x="908809" y="1168399"/>
                </a:lnTo>
                <a:lnTo>
                  <a:pt x="934089" y="1117599"/>
                </a:lnTo>
                <a:lnTo>
                  <a:pt x="954831" y="1079499"/>
                </a:lnTo>
                <a:lnTo>
                  <a:pt x="970927" y="1028699"/>
                </a:lnTo>
                <a:lnTo>
                  <a:pt x="982268" y="990599"/>
                </a:lnTo>
                <a:lnTo>
                  <a:pt x="990068" y="939799"/>
                </a:lnTo>
                <a:lnTo>
                  <a:pt x="990132" y="914399"/>
                </a:lnTo>
                <a:lnTo>
                  <a:pt x="987639" y="888999"/>
                </a:lnTo>
                <a:lnTo>
                  <a:pt x="983951" y="863599"/>
                </a:lnTo>
                <a:lnTo>
                  <a:pt x="978074" y="850899"/>
                </a:lnTo>
                <a:lnTo>
                  <a:pt x="970009" y="825499"/>
                </a:lnTo>
                <a:lnTo>
                  <a:pt x="959754" y="812799"/>
                </a:lnTo>
                <a:lnTo>
                  <a:pt x="929786" y="774699"/>
                </a:lnTo>
                <a:lnTo>
                  <a:pt x="893054" y="761999"/>
                </a:lnTo>
                <a:lnTo>
                  <a:pt x="851439" y="736599"/>
                </a:lnTo>
                <a:lnTo>
                  <a:pt x="1020432" y="736599"/>
                </a:lnTo>
                <a:lnTo>
                  <a:pt x="1020432" y="1193799"/>
                </a:lnTo>
                <a:lnTo>
                  <a:pt x="1006446" y="1219199"/>
                </a:lnTo>
                <a:lnTo>
                  <a:pt x="979804" y="1269999"/>
                </a:lnTo>
                <a:lnTo>
                  <a:pt x="949869" y="1308099"/>
                </a:lnTo>
                <a:lnTo>
                  <a:pt x="941560" y="1320799"/>
                </a:lnTo>
                <a:close/>
              </a:path>
              <a:path w="1020444" h="1727200">
                <a:moveTo>
                  <a:pt x="1020432" y="1663699"/>
                </a:moveTo>
                <a:lnTo>
                  <a:pt x="1019944" y="1663699"/>
                </a:lnTo>
                <a:lnTo>
                  <a:pt x="980115" y="1638299"/>
                </a:lnTo>
                <a:lnTo>
                  <a:pt x="941854" y="1612899"/>
                </a:lnTo>
                <a:lnTo>
                  <a:pt x="905161" y="1587499"/>
                </a:lnTo>
                <a:lnTo>
                  <a:pt x="870036" y="1549399"/>
                </a:lnTo>
                <a:lnTo>
                  <a:pt x="836479" y="1523999"/>
                </a:lnTo>
                <a:lnTo>
                  <a:pt x="804491" y="1485899"/>
                </a:lnTo>
                <a:lnTo>
                  <a:pt x="952734" y="1485899"/>
                </a:lnTo>
                <a:lnTo>
                  <a:pt x="992325" y="1511299"/>
                </a:lnTo>
                <a:lnTo>
                  <a:pt x="1020432" y="1536699"/>
                </a:lnTo>
                <a:lnTo>
                  <a:pt x="1020432" y="1663699"/>
                </a:lnTo>
                <a:close/>
              </a:path>
            </a:pathLst>
          </a:custGeom>
          <a:solidFill>
            <a:srgbClr val="FF5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CC00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F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51756" y="4556141"/>
            <a:ext cx="5984487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CC00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6814" y="3401510"/>
            <a:ext cx="13734371" cy="5347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99993" y="4643596"/>
            <a:ext cx="55880" cy="4560570"/>
          </a:xfrm>
          <a:custGeom>
            <a:avLst/>
            <a:gdLst/>
            <a:ahLst/>
            <a:cxnLst/>
            <a:rect l="l" t="t" r="r" b="b"/>
            <a:pathLst>
              <a:path w="55880" h="4560570">
                <a:moveTo>
                  <a:pt x="0" y="4560299"/>
                </a:moveTo>
                <a:lnTo>
                  <a:pt x="55861" y="4560299"/>
                </a:lnTo>
                <a:lnTo>
                  <a:pt x="55861" y="0"/>
                </a:lnTo>
                <a:lnTo>
                  <a:pt x="0" y="0"/>
                </a:lnTo>
                <a:lnTo>
                  <a:pt x="0" y="4560299"/>
                </a:lnTo>
                <a:close/>
              </a:path>
            </a:pathLst>
          </a:custGeom>
          <a:solidFill>
            <a:srgbClr val="00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03895"/>
            <a:ext cx="17256125" cy="56515"/>
          </a:xfrm>
          <a:custGeom>
            <a:avLst/>
            <a:gdLst/>
            <a:ahLst/>
            <a:cxnLst/>
            <a:rect l="l" t="t" r="r" b="b"/>
            <a:pathLst>
              <a:path w="17256125" h="56515">
                <a:moveTo>
                  <a:pt x="0" y="0"/>
                </a:moveTo>
                <a:lnTo>
                  <a:pt x="17255855" y="0"/>
                </a:lnTo>
                <a:lnTo>
                  <a:pt x="17255855" y="55890"/>
                </a:lnTo>
                <a:lnTo>
                  <a:pt x="0" y="55890"/>
                </a:lnTo>
                <a:lnTo>
                  <a:pt x="0" y="0"/>
                </a:lnTo>
                <a:close/>
              </a:path>
            </a:pathLst>
          </a:custGeom>
          <a:solidFill>
            <a:srgbClr val="00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12" y="1028699"/>
            <a:ext cx="15078075" cy="9258300"/>
          </a:xfrm>
          <a:custGeom>
            <a:avLst/>
            <a:gdLst/>
            <a:ahLst/>
            <a:cxnLst/>
            <a:rect l="l" t="t" r="r" b="b"/>
            <a:pathLst>
              <a:path w="15078075" h="9258300">
                <a:moveTo>
                  <a:pt x="15078037" y="56515"/>
                </a:moveTo>
                <a:lnTo>
                  <a:pt x="15022170" y="56515"/>
                </a:lnTo>
                <a:lnTo>
                  <a:pt x="15022170" y="9258300"/>
                </a:lnTo>
                <a:lnTo>
                  <a:pt x="15078037" y="9258300"/>
                </a:lnTo>
                <a:lnTo>
                  <a:pt x="15078037" y="56515"/>
                </a:lnTo>
                <a:close/>
              </a:path>
              <a:path w="15078075" h="9258300">
                <a:moveTo>
                  <a:pt x="15078037" y="0"/>
                </a:moveTo>
                <a:lnTo>
                  <a:pt x="0" y="0"/>
                </a:lnTo>
                <a:lnTo>
                  <a:pt x="0" y="55892"/>
                </a:lnTo>
                <a:lnTo>
                  <a:pt x="0" y="9258160"/>
                </a:lnTo>
                <a:lnTo>
                  <a:pt x="56489" y="9258160"/>
                </a:lnTo>
                <a:lnTo>
                  <a:pt x="56489" y="55892"/>
                </a:lnTo>
                <a:lnTo>
                  <a:pt x="15078037" y="55892"/>
                </a:lnTo>
                <a:lnTo>
                  <a:pt x="15078037" y="0"/>
                </a:lnTo>
                <a:close/>
              </a:path>
            </a:pathLst>
          </a:custGeom>
          <a:solidFill>
            <a:srgbClr val="00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59627" y="0"/>
            <a:ext cx="1828800" cy="4643755"/>
          </a:xfrm>
          <a:custGeom>
            <a:avLst/>
            <a:gdLst/>
            <a:ahLst/>
            <a:cxnLst/>
            <a:rect l="l" t="t" r="r" b="b"/>
            <a:pathLst>
              <a:path w="1828800" h="4643755">
                <a:moveTo>
                  <a:pt x="1828373" y="4643597"/>
                </a:moveTo>
                <a:lnTo>
                  <a:pt x="0" y="4643597"/>
                </a:lnTo>
                <a:lnTo>
                  <a:pt x="0" y="0"/>
                </a:lnTo>
                <a:lnTo>
                  <a:pt x="1828373" y="0"/>
                </a:lnTo>
                <a:lnTo>
                  <a:pt x="1828373" y="4643597"/>
                </a:lnTo>
                <a:close/>
              </a:path>
            </a:pathLst>
          </a:custGeom>
          <a:solidFill>
            <a:srgbClr val="CC0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868991"/>
            <a:ext cx="4354195" cy="2418080"/>
          </a:xfrm>
          <a:custGeom>
            <a:avLst/>
            <a:gdLst/>
            <a:ahLst/>
            <a:cxnLst/>
            <a:rect l="l" t="t" r="r" b="b"/>
            <a:pathLst>
              <a:path w="4354195" h="2418079">
                <a:moveTo>
                  <a:pt x="0" y="0"/>
                </a:moveTo>
                <a:lnTo>
                  <a:pt x="4354098" y="0"/>
                </a:lnTo>
                <a:lnTo>
                  <a:pt x="4354098" y="2418005"/>
                </a:lnTo>
                <a:lnTo>
                  <a:pt x="0" y="2418005"/>
                </a:lnTo>
                <a:lnTo>
                  <a:pt x="0" y="0"/>
                </a:lnTo>
                <a:close/>
              </a:path>
            </a:pathLst>
          </a:custGeom>
          <a:solidFill>
            <a:srgbClr val="00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9079" y="7440010"/>
            <a:ext cx="2751229" cy="857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2257" y="8744894"/>
            <a:ext cx="1612265" cy="1536700"/>
          </a:xfrm>
          <a:custGeom>
            <a:avLst/>
            <a:gdLst/>
            <a:ahLst/>
            <a:cxnLst/>
            <a:rect l="l" t="t" r="r" b="b"/>
            <a:pathLst>
              <a:path w="1612264" h="1536700">
                <a:moveTo>
                  <a:pt x="900766" y="12699"/>
                </a:moveTo>
                <a:lnTo>
                  <a:pt x="713483" y="12699"/>
                </a:lnTo>
                <a:lnTo>
                  <a:pt x="728591" y="0"/>
                </a:lnTo>
                <a:lnTo>
                  <a:pt x="885585" y="0"/>
                </a:lnTo>
                <a:lnTo>
                  <a:pt x="900766" y="12699"/>
                </a:lnTo>
                <a:close/>
              </a:path>
              <a:path w="1612264" h="1536700">
                <a:moveTo>
                  <a:pt x="930239" y="25399"/>
                </a:moveTo>
                <a:lnTo>
                  <a:pt x="684105" y="25399"/>
                </a:lnTo>
                <a:lnTo>
                  <a:pt x="698654" y="12699"/>
                </a:lnTo>
                <a:lnTo>
                  <a:pt x="915651" y="12699"/>
                </a:lnTo>
                <a:lnTo>
                  <a:pt x="930239" y="25399"/>
                </a:lnTo>
                <a:close/>
              </a:path>
              <a:path w="1612264" h="1536700">
                <a:moveTo>
                  <a:pt x="971397" y="50799"/>
                </a:moveTo>
                <a:lnTo>
                  <a:pt x="642889" y="50799"/>
                </a:lnTo>
                <a:lnTo>
                  <a:pt x="656179" y="38099"/>
                </a:lnTo>
                <a:lnTo>
                  <a:pt x="669917" y="25399"/>
                </a:lnTo>
                <a:lnTo>
                  <a:pt x="944439" y="25399"/>
                </a:lnTo>
                <a:lnTo>
                  <a:pt x="958158" y="38099"/>
                </a:lnTo>
                <a:lnTo>
                  <a:pt x="971397" y="50799"/>
                </a:lnTo>
                <a:close/>
              </a:path>
              <a:path w="1612264" h="1536700">
                <a:moveTo>
                  <a:pt x="177747" y="1536699"/>
                </a:moveTo>
                <a:lnTo>
                  <a:pt x="45301" y="1536699"/>
                </a:lnTo>
                <a:lnTo>
                  <a:pt x="39707" y="1523999"/>
                </a:lnTo>
                <a:lnTo>
                  <a:pt x="34459" y="1511299"/>
                </a:lnTo>
                <a:lnTo>
                  <a:pt x="29557" y="1498599"/>
                </a:lnTo>
                <a:lnTo>
                  <a:pt x="25011" y="1485899"/>
                </a:lnTo>
                <a:lnTo>
                  <a:pt x="20831" y="1485899"/>
                </a:lnTo>
                <a:lnTo>
                  <a:pt x="10493" y="1447799"/>
                </a:lnTo>
                <a:lnTo>
                  <a:pt x="3544" y="1409699"/>
                </a:lnTo>
                <a:lnTo>
                  <a:pt x="0" y="1358899"/>
                </a:lnTo>
                <a:lnTo>
                  <a:pt x="2290" y="1320799"/>
                </a:lnTo>
                <a:lnTo>
                  <a:pt x="10415" y="1269999"/>
                </a:lnTo>
                <a:lnTo>
                  <a:pt x="24376" y="1219199"/>
                </a:lnTo>
                <a:lnTo>
                  <a:pt x="44028" y="1181099"/>
                </a:lnTo>
                <a:lnTo>
                  <a:pt x="50579" y="1155699"/>
                </a:lnTo>
                <a:lnTo>
                  <a:pt x="61065" y="1142999"/>
                </a:lnTo>
                <a:lnTo>
                  <a:pt x="71136" y="1117599"/>
                </a:lnTo>
                <a:lnTo>
                  <a:pt x="80511" y="1092199"/>
                </a:lnTo>
                <a:lnTo>
                  <a:pt x="88907" y="1066799"/>
                </a:lnTo>
                <a:lnTo>
                  <a:pt x="90588" y="1066799"/>
                </a:lnTo>
                <a:lnTo>
                  <a:pt x="111861" y="1028699"/>
                </a:lnTo>
                <a:lnTo>
                  <a:pt x="133330" y="977899"/>
                </a:lnTo>
                <a:lnTo>
                  <a:pt x="154991" y="927099"/>
                </a:lnTo>
                <a:lnTo>
                  <a:pt x="176835" y="888999"/>
                </a:lnTo>
                <a:lnTo>
                  <a:pt x="198858" y="838199"/>
                </a:lnTo>
                <a:lnTo>
                  <a:pt x="221053" y="787399"/>
                </a:lnTo>
                <a:lnTo>
                  <a:pt x="243414" y="749299"/>
                </a:lnTo>
                <a:lnTo>
                  <a:pt x="265934" y="698499"/>
                </a:lnTo>
                <a:lnTo>
                  <a:pt x="288608" y="647699"/>
                </a:lnTo>
                <a:lnTo>
                  <a:pt x="311428" y="609599"/>
                </a:lnTo>
                <a:lnTo>
                  <a:pt x="334389" y="558799"/>
                </a:lnTo>
                <a:lnTo>
                  <a:pt x="357485" y="520699"/>
                </a:lnTo>
                <a:lnTo>
                  <a:pt x="380708" y="469899"/>
                </a:lnTo>
                <a:lnTo>
                  <a:pt x="404054" y="419099"/>
                </a:lnTo>
                <a:lnTo>
                  <a:pt x="427515" y="380999"/>
                </a:lnTo>
                <a:lnTo>
                  <a:pt x="474760" y="279399"/>
                </a:lnTo>
                <a:lnTo>
                  <a:pt x="521821" y="190499"/>
                </a:lnTo>
                <a:lnTo>
                  <a:pt x="550800" y="139699"/>
                </a:lnTo>
                <a:lnTo>
                  <a:pt x="584344" y="101599"/>
                </a:lnTo>
                <a:lnTo>
                  <a:pt x="594875" y="88899"/>
                </a:lnTo>
                <a:lnTo>
                  <a:pt x="606003" y="76199"/>
                </a:lnTo>
                <a:lnTo>
                  <a:pt x="617727" y="63499"/>
                </a:lnTo>
                <a:lnTo>
                  <a:pt x="630047" y="50799"/>
                </a:lnTo>
                <a:lnTo>
                  <a:pt x="984153" y="50799"/>
                </a:lnTo>
                <a:lnTo>
                  <a:pt x="1018815" y="88899"/>
                </a:lnTo>
                <a:lnTo>
                  <a:pt x="1037931" y="114299"/>
                </a:lnTo>
                <a:lnTo>
                  <a:pt x="746839" y="114299"/>
                </a:lnTo>
                <a:lnTo>
                  <a:pt x="740728" y="126999"/>
                </a:lnTo>
                <a:lnTo>
                  <a:pt x="722950" y="126999"/>
                </a:lnTo>
                <a:lnTo>
                  <a:pt x="711653" y="139699"/>
                </a:lnTo>
                <a:lnTo>
                  <a:pt x="706206" y="139699"/>
                </a:lnTo>
                <a:lnTo>
                  <a:pt x="695709" y="152399"/>
                </a:lnTo>
                <a:lnTo>
                  <a:pt x="690691" y="152399"/>
                </a:lnTo>
                <a:lnTo>
                  <a:pt x="681113" y="165099"/>
                </a:lnTo>
                <a:lnTo>
                  <a:pt x="676583" y="165099"/>
                </a:lnTo>
                <a:lnTo>
                  <a:pt x="672311" y="177799"/>
                </a:lnTo>
                <a:lnTo>
                  <a:pt x="658041" y="190499"/>
                </a:lnTo>
                <a:lnTo>
                  <a:pt x="644939" y="215899"/>
                </a:lnTo>
                <a:lnTo>
                  <a:pt x="633004" y="228599"/>
                </a:lnTo>
                <a:lnTo>
                  <a:pt x="622238" y="253999"/>
                </a:lnTo>
                <a:lnTo>
                  <a:pt x="580574" y="330199"/>
                </a:lnTo>
                <a:lnTo>
                  <a:pt x="575529" y="342899"/>
                </a:lnTo>
                <a:lnTo>
                  <a:pt x="551928" y="393699"/>
                </a:lnTo>
                <a:lnTo>
                  <a:pt x="528448" y="431799"/>
                </a:lnTo>
                <a:lnTo>
                  <a:pt x="505093" y="482599"/>
                </a:lnTo>
                <a:lnTo>
                  <a:pt x="481866" y="520699"/>
                </a:lnTo>
                <a:lnTo>
                  <a:pt x="458771" y="571499"/>
                </a:lnTo>
                <a:lnTo>
                  <a:pt x="435810" y="622299"/>
                </a:lnTo>
                <a:lnTo>
                  <a:pt x="412987" y="660399"/>
                </a:lnTo>
                <a:lnTo>
                  <a:pt x="390305" y="711199"/>
                </a:lnTo>
                <a:lnTo>
                  <a:pt x="367768" y="749299"/>
                </a:lnTo>
                <a:lnTo>
                  <a:pt x="345379" y="800099"/>
                </a:lnTo>
                <a:lnTo>
                  <a:pt x="323141" y="850899"/>
                </a:lnTo>
                <a:lnTo>
                  <a:pt x="301057" y="888999"/>
                </a:lnTo>
                <a:lnTo>
                  <a:pt x="279130" y="939799"/>
                </a:lnTo>
                <a:lnTo>
                  <a:pt x="257365" y="977899"/>
                </a:lnTo>
                <a:lnTo>
                  <a:pt x="235764" y="1028699"/>
                </a:lnTo>
                <a:lnTo>
                  <a:pt x="214330" y="1079499"/>
                </a:lnTo>
                <a:lnTo>
                  <a:pt x="193067" y="1117599"/>
                </a:lnTo>
                <a:lnTo>
                  <a:pt x="191385" y="1130299"/>
                </a:lnTo>
                <a:lnTo>
                  <a:pt x="181010" y="1142999"/>
                </a:lnTo>
                <a:lnTo>
                  <a:pt x="170739" y="1168399"/>
                </a:lnTo>
                <a:lnTo>
                  <a:pt x="160789" y="1193799"/>
                </a:lnTo>
                <a:lnTo>
                  <a:pt x="151376" y="1206499"/>
                </a:lnTo>
                <a:lnTo>
                  <a:pt x="144928" y="1231899"/>
                </a:lnTo>
                <a:lnTo>
                  <a:pt x="138857" y="1244599"/>
                </a:lnTo>
                <a:lnTo>
                  <a:pt x="133417" y="1257299"/>
                </a:lnTo>
                <a:lnTo>
                  <a:pt x="128862" y="1269999"/>
                </a:lnTo>
                <a:lnTo>
                  <a:pt x="118817" y="1295399"/>
                </a:lnTo>
                <a:lnTo>
                  <a:pt x="112837" y="1333499"/>
                </a:lnTo>
                <a:lnTo>
                  <a:pt x="110923" y="1371599"/>
                </a:lnTo>
                <a:lnTo>
                  <a:pt x="113075" y="1396999"/>
                </a:lnTo>
                <a:lnTo>
                  <a:pt x="123528" y="1447799"/>
                </a:lnTo>
                <a:lnTo>
                  <a:pt x="141182" y="1485899"/>
                </a:lnTo>
                <a:lnTo>
                  <a:pt x="165416" y="1523999"/>
                </a:lnTo>
                <a:lnTo>
                  <a:pt x="177747" y="1536699"/>
                </a:lnTo>
                <a:close/>
              </a:path>
              <a:path w="1612264" h="1536700">
                <a:moveTo>
                  <a:pt x="1563681" y="1536699"/>
                </a:moveTo>
                <a:lnTo>
                  <a:pt x="1432204" y="1536699"/>
                </a:lnTo>
                <a:lnTo>
                  <a:pt x="1447854" y="1523999"/>
                </a:lnTo>
                <a:lnTo>
                  <a:pt x="1472026" y="1485899"/>
                </a:lnTo>
                <a:lnTo>
                  <a:pt x="1489664" y="1435099"/>
                </a:lnTo>
                <a:lnTo>
                  <a:pt x="1500192" y="1396999"/>
                </a:lnTo>
                <a:lnTo>
                  <a:pt x="1499812" y="1396999"/>
                </a:lnTo>
                <a:lnTo>
                  <a:pt x="1502750" y="1358899"/>
                </a:lnTo>
                <a:lnTo>
                  <a:pt x="1501713" y="1333499"/>
                </a:lnTo>
                <a:lnTo>
                  <a:pt x="1496701" y="1295399"/>
                </a:lnTo>
                <a:lnTo>
                  <a:pt x="1487715" y="1269999"/>
                </a:lnTo>
                <a:lnTo>
                  <a:pt x="1483297" y="1257299"/>
                </a:lnTo>
                <a:lnTo>
                  <a:pt x="1477841" y="1231899"/>
                </a:lnTo>
                <a:lnTo>
                  <a:pt x="1471694" y="1219199"/>
                </a:lnTo>
                <a:lnTo>
                  <a:pt x="1465201" y="1206499"/>
                </a:lnTo>
                <a:lnTo>
                  <a:pt x="1455063" y="1181099"/>
                </a:lnTo>
                <a:lnTo>
                  <a:pt x="1435315" y="1142999"/>
                </a:lnTo>
                <a:lnTo>
                  <a:pt x="1425192" y="1117599"/>
                </a:lnTo>
                <a:lnTo>
                  <a:pt x="1403976" y="1079499"/>
                </a:lnTo>
                <a:lnTo>
                  <a:pt x="1382574" y="1028699"/>
                </a:lnTo>
                <a:lnTo>
                  <a:pt x="1360992" y="977899"/>
                </a:lnTo>
                <a:lnTo>
                  <a:pt x="1339239" y="939799"/>
                </a:lnTo>
                <a:lnTo>
                  <a:pt x="1317321" y="888999"/>
                </a:lnTo>
                <a:lnTo>
                  <a:pt x="1295248" y="850899"/>
                </a:lnTo>
                <a:lnTo>
                  <a:pt x="1273027" y="800099"/>
                </a:lnTo>
                <a:lnTo>
                  <a:pt x="1250664" y="749299"/>
                </a:lnTo>
                <a:lnTo>
                  <a:pt x="1228169" y="711199"/>
                </a:lnTo>
                <a:lnTo>
                  <a:pt x="1205549" y="660399"/>
                </a:lnTo>
                <a:lnTo>
                  <a:pt x="1182812" y="609599"/>
                </a:lnTo>
                <a:lnTo>
                  <a:pt x="1159965" y="571499"/>
                </a:lnTo>
                <a:lnTo>
                  <a:pt x="1137016" y="520699"/>
                </a:lnTo>
                <a:lnTo>
                  <a:pt x="1113973" y="482599"/>
                </a:lnTo>
                <a:lnTo>
                  <a:pt x="1067636" y="380999"/>
                </a:lnTo>
                <a:lnTo>
                  <a:pt x="1044357" y="342899"/>
                </a:lnTo>
                <a:lnTo>
                  <a:pt x="1039312" y="330199"/>
                </a:lnTo>
                <a:lnTo>
                  <a:pt x="997648" y="253999"/>
                </a:lnTo>
                <a:lnTo>
                  <a:pt x="987521" y="228599"/>
                </a:lnTo>
                <a:lnTo>
                  <a:pt x="976248" y="203199"/>
                </a:lnTo>
                <a:lnTo>
                  <a:pt x="963828" y="190499"/>
                </a:lnTo>
                <a:lnTo>
                  <a:pt x="950260" y="177799"/>
                </a:lnTo>
                <a:lnTo>
                  <a:pt x="945988" y="165099"/>
                </a:lnTo>
                <a:lnTo>
                  <a:pt x="941458" y="165099"/>
                </a:lnTo>
                <a:lnTo>
                  <a:pt x="931883" y="152399"/>
                </a:lnTo>
                <a:lnTo>
                  <a:pt x="926862" y="152399"/>
                </a:lnTo>
                <a:lnTo>
                  <a:pt x="916365" y="139699"/>
                </a:lnTo>
                <a:lnTo>
                  <a:pt x="910918" y="139699"/>
                </a:lnTo>
                <a:lnTo>
                  <a:pt x="899621" y="126999"/>
                </a:lnTo>
                <a:lnTo>
                  <a:pt x="881846" y="126999"/>
                </a:lnTo>
                <a:lnTo>
                  <a:pt x="875732" y="114299"/>
                </a:lnTo>
                <a:lnTo>
                  <a:pt x="1037931" y="114299"/>
                </a:lnTo>
                <a:lnTo>
                  <a:pt x="1046777" y="126999"/>
                </a:lnTo>
                <a:lnTo>
                  <a:pt x="1063094" y="139699"/>
                </a:lnTo>
                <a:lnTo>
                  <a:pt x="1078038" y="165099"/>
                </a:lnTo>
                <a:lnTo>
                  <a:pt x="1091609" y="190499"/>
                </a:lnTo>
                <a:lnTo>
                  <a:pt x="1132947" y="279399"/>
                </a:lnTo>
                <a:lnTo>
                  <a:pt x="1138318" y="292099"/>
                </a:lnTo>
                <a:lnTo>
                  <a:pt x="1161954" y="330199"/>
                </a:lnTo>
                <a:lnTo>
                  <a:pt x="1185458" y="380999"/>
                </a:lnTo>
                <a:lnTo>
                  <a:pt x="1208830" y="431799"/>
                </a:lnTo>
                <a:lnTo>
                  <a:pt x="1232069" y="469899"/>
                </a:lnTo>
                <a:lnTo>
                  <a:pt x="1255176" y="520699"/>
                </a:lnTo>
                <a:lnTo>
                  <a:pt x="1278151" y="558799"/>
                </a:lnTo>
                <a:lnTo>
                  <a:pt x="1300993" y="609599"/>
                </a:lnTo>
                <a:lnTo>
                  <a:pt x="1323703" y="660399"/>
                </a:lnTo>
                <a:lnTo>
                  <a:pt x="1346281" y="698499"/>
                </a:lnTo>
                <a:lnTo>
                  <a:pt x="1368726" y="749299"/>
                </a:lnTo>
                <a:lnTo>
                  <a:pt x="1391039" y="800099"/>
                </a:lnTo>
                <a:lnTo>
                  <a:pt x="1413220" y="838199"/>
                </a:lnTo>
                <a:lnTo>
                  <a:pt x="1435268" y="888999"/>
                </a:lnTo>
                <a:lnTo>
                  <a:pt x="1457183" y="927099"/>
                </a:lnTo>
                <a:lnTo>
                  <a:pt x="1478967" y="977899"/>
                </a:lnTo>
                <a:lnTo>
                  <a:pt x="1500618" y="1028699"/>
                </a:lnTo>
                <a:lnTo>
                  <a:pt x="1522136" y="1066799"/>
                </a:lnTo>
                <a:lnTo>
                  <a:pt x="1523818" y="1079499"/>
                </a:lnTo>
                <a:lnTo>
                  <a:pt x="1563827" y="1168399"/>
                </a:lnTo>
                <a:lnTo>
                  <a:pt x="1590030" y="1231899"/>
                </a:lnTo>
                <a:lnTo>
                  <a:pt x="1589650" y="1231899"/>
                </a:lnTo>
                <a:lnTo>
                  <a:pt x="1597485" y="1244599"/>
                </a:lnTo>
                <a:lnTo>
                  <a:pt x="1603657" y="1269999"/>
                </a:lnTo>
                <a:lnTo>
                  <a:pt x="1608167" y="1295399"/>
                </a:lnTo>
                <a:lnTo>
                  <a:pt x="1611014" y="1320799"/>
                </a:lnTo>
                <a:lnTo>
                  <a:pt x="1612176" y="1346199"/>
                </a:lnTo>
                <a:lnTo>
                  <a:pt x="1611634" y="1358899"/>
                </a:lnTo>
                <a:lnTo>
                  <a:pt x="1609388" y="1384299"/>
                </a:lnTo>
                <a:lnTo>
                  <a:pt x="1605437" y="1409699"/>
                </a:lnTo>
                <a:lnTo>
                  <a:pt x="1603500" y="1422399"/>
                </a:lnTo>
                <a:lnTo>
                  <a:pt x="1595412" y="1460499"/>
                </a:lnTo>
                <a:lnTo>
                  <a:pt x="1588150" y="1485899"/>
                </a:lnTo>
                <a:lnTo>
                  <a:pt x="1583971" y="1485899"/>
                </a:lnTo>
                <a:lnTo>
                  <a:pt x="1579424" y="1498599"/>
                </a:lnTo>
                <a:lnTo>
                  <a:pt x="1574523" y="1511299"/>
                </a:lnTo>
                <a:lnTo>
                  <a:pt x="1569275" y="1523999"/>
                </a:lnTo>
                <a:lnTo>
                  <a:pt x="1563681" y="1536699"/>
                </a:lnTo>
                <a:close/>
              </a:path>
              <a:path w="1612264" h="1536700">
                <a:moveTo>
                  <a:pt x="755764" y="1536699"/>
                </a:moveTo>
                <a:lnTo>
                  <a:pt x="592481" y="1536699"/>
                </a:lnTo>
                <a:lnTo>
                  <a:pt x="621909" y="1511299"/>
                </a:lnTo>
                <a:lnTo>
                  <a:pt x="661501" y="1485899"/>
                </a:lnTo>
                <a:lnTo>
                  <a:pt x="698826" y="1447799"/>
                </a:lnTo>
                <a:lnTo>
                  <a:pt x="733884" y="1409699"/>
                </a:lnTo>
                <a:lnTo>
                  <a:pt x="697784" y="1358899"/>
                </a:lnTo>
                <a:lnTo>
                  <a:pt x="664799" y="1308099"/>
                </a:lnTo>
                <a:lnTo>
                  <a:pt x="634958" y="1269999"/>
                </a:lnTo>
                <a:lnTo>
                  <a:pt x="608288" y="1219199"/>
                </a:lnTo>
                <a:lnTo>
                  <a:pt x="584817" y="1181099"/>
                </a:lnTo>
                <a:lnTo>
                  <a:pt x="564572" y="1142999"/>
                </a:lnTo>
                <a:lnTo>
                  <a:pt x="547582" y="1104899"/>
                </a:lnTo>
                <a:lnTo>
                  <a:pt x="533874" y="1054099"/>
                </a:lnTo>
                <a:lnTo>
                  <a:pt x="523476" y="1015999"/>
                </a:lnTo>
                <a:lnTo>
                  <a:pt x="515480" y="977899"/>
                </a:lnTo>
                <a:lnTo>
                  <a:pt x="511359" y="952499"/>
                </a:lnTo>
                <a:lnTo>
                  <a:pt x="511113" y="914399"/>
                </a:lnTo>
                <a:lnTo>
                  <a:pt x="514742" y="876299"/>
                </a:lnTo>
                <a:lnTo>
                  <a:pt x="521374" y="838199"/>
                </a:lnTo>
                <a:lnTo>
                  <a:pt x="531508" y="812799"/>
                </a:lnTo>
                <a:lnTo>
                  <a:pt x="545025" y="787399"/>
                </a:lnTo>
                <a:lnTo>
                  <a:pt x="561804" y="749299"/>
                </a:lnTo>
                <a:lnTo>
                  <a:pt x="592919" y="723899"/>
                </a:lnTo>
                <a:lnTo>
                  <a:pt x="629004" y="685799"/>
                </a:lnTo>
                <a:lnTo>
                  <a:pt x="669249" y="660399"/>
                </a:lnTo>
                <a:lnTo>
                  <a:pt x="712841" y="647699"/>
                </a:lnTo>
                <a:lnTo>
                  <a:pt x="758970" y="634999"/>
                </a:lnTo>
                <a:lnTo>
                  <a:pt x="854944" y="634999"/>
                </a:lnTo>
                <a:lnTo>
                  <a:pt x="901306" y="647699"/>
                </a:lnTo>
                <a:lnTo>
                  <a:pt x="945059" y="660399"/>
                </a:lnTo>
                <a:lnTo>
                  <a:pt x="985354" y="685799"/>
                </a:lnTo>
                <a:lnTo>
                  <a:pt x="1021341" y="723899"/>
                </a:lnTo>
                <a:lnTo>
                  <a:pt x="1036755" y="736599"/>
                </a:lnTo>
                <a:lnTo>
                  <a:pt x="762691" y="736599"/>
                </a:lnTo>
                <a:lnTo>
                  <a:pt x="751908" y="749299"/>
                </a:lnTo>
                <a:lnTo>
                  <a:pt x="731024" y="749299"/>
                </a:lnTo>
                <a:lnTo>
                  <a:pt x="720921" y="761999"/>
                </a:lnTo>
                <a:lnTo>
                  <a:pt x="701689" y="761999"/>
                </a:lnTo>
                <a:lnTo>
                  <a:pt x="692630" y="774699"/>
                </a:lnTo>
                <a:lnTo>
                  <a:pt x="683942" y="787399"/>
                </a:lnTo>
                <a:lnTo>
                  <a:pt x="675687" y="787399"/>
                </a:lnTo>
                <a:lnTo>
                  <a:pt x="667928" y="800099"/>
                </a:lnTo>
                <a:lnTo>
                  <a:pt x="660663" y="800099"/>
                </a:lnTo>
                <a:lnTo>
                  <a:pt x="653893" y="812799"/>
                </a:lnTo>
                <a:lnTo>
                  <a:pt x="643749" y="825499"/>
                </a:lnTo>
                <a:lnTo>
                  <a:pt x="635668" y="850899"/>
                </a:lnTo>
                <a:lnTo>
                  <a:pt x="629728" y="863599"/>
                </a:lnTo>
                <a:lnTo>
                  <a:pt x="626008" y="888999"/>
                </a:lnTo>
                <a:lnTo>
                  <a:pt x="623567" y="914399"/>
                </a:lnTo>
                <a:lnTo>
                  <a:pt x="623649" y="939799"/>
                </a:lnTo>
                <a:lnTo>
                  <a:pt x="626253" y="965199"/>
                </a:lnTo>
                <a:lnTo>
                  <a:pt x="631379" y="990599"/>
                </a:lnTo>
                <a:lnTo>
                  <a:pt x="642736" y="1028699"/>
                </a:lnTo>
                <a:lnTo>
                  <a:pt x="658868" y="1079499"/>
                </a:lnTo>
                <a:lnTo>
                  <a:pt x="679652" y="1117599"/>
                </a:lnTo>
                <a:lnTo>
                  <a:pt x="704963" y="1168399"/>
                </a:lnTo>
                <a:lnTo>
                  <a:pt x="734678" y="1219199"/>
                </a:lnTo>
                <a:lnTo>
                  <a:pt x="768673" y="1269999"/>
                </a:lnTo>
                <a:lnTo>
                  <a:pt x="806823" y="1320799"/>
                </a:lnTo>
                <a:lnTo>
                  <a:pt x="941560" y="1320799"/>
                </a:lnTo>
                <a:lnTo>
                  <a:pt x="916633" y="1358899"/>
                </a:lnTo>
                <a:lnTo>
                  <a:pt x="880088" y="1409699"/>
                </a:lnTo>
                <a:lnTo>
                  <a:pt x="915321" y="1447799"/>
                </a:lnTo>
                <a:lnTo>
                  <a:pt x="952734" y="1485899"/>
                </a:lnTo>
                <a:lnTo>
                  <a:pt x="804491" y="1485899"/>
                </a:lnTo>
                <a:lnTo>
                  <a:pt x="772648" y="1523999"/>
                </a:lnTo>
                <a:lnTo>
                  <a:pt x="755764" y="1536699"/>
                </a:lnTo>
                <a:close/>
              </a:path>
              <a:path w="1612264" h="1536700">
                <a:moveTo>
                  <a:pt x="941560" y="1320799"/>
                </a:moveTo>
                <a:lnTo>
                  <a:pt x="806823" y="1320799"/>
                </a:lnTo>
                <a:lnTo>
                  <a:pt x="845068" y="1269999"/>
                </a:lnTo>
                <a:lnTo>
                  <a:pt x="879100" y="1219199"/>
                </a:lnTo>
                <a:lnTo>
                  <a:pt x="908809" y="1168399"/>
                </a:lnTo>
                <a:lnTo>
                  <a:pt x="934089" y="1117599"/>
                </a:lnTo>
                <a:lnTo>
                  <a:pt x="954831" y="1079499"/>
                </a:lnTo>
                <a:lnTo>
                  <a:pt x="970927" y="1028699"/>
                </a:lnTo>
                <a:lnTo>
                  <a:pt x="982268" y="990599"/>
                </a:lnTo>
                <a:lnTo>
                  <a:pt x="990068" y="939799"/>
                </a:lnTo>
                <a:lnTo>
                  <a:pt x="990132" y="914399"/>
                </a:lnTo>
                <a:lnTo>
                  <a:pt x="987639" y="888999"/>
                </a:lnTo>
                <a:lnTo>
                  <a:pt x="983951" y="863599"/>
                </a:lnTo>
                <a:lnTo>
                  <a:pt x="978074" y="850899"/>
                </a:lnTo>
                <a:lnTo>
                  <a:pt x="970009" y="825499"/>
                </a:lnTo>
                <a:lnTo>
                  <a:pt x="959754" y="812799"/>
                </a:lnTo>
                <a:lnTo>
                  <a:pt x="929786" y="774699"/>
                </a:lnTo>
                <a:lnTo>
                  <a:pt x="893054" y="761999"/>
                </a:lnTo>
                <a:lnTo>
                  <a:pt x="851439" y="736599"/>
                </a:lnTo>
                <a:lnTo>
                  <a:pt x="1036755" y="736599"/>
                </a:lnTo>
                <a:lnTo>
                  <a:pt x="1052169" y="749299"/>
                </a:lnTo>
                <a:lnTo>
                  <a:pt x="1068948" y="787399"/>
                </a:lnTo>
                <a:lnTo>
                  <a:pt x="1082464" y="812799"/>
                </a:lnTo>
                <a:lnTo>
                  <a:pt x="1092598" y="838199"/>
                </a:lnTo>
                <a:lnTo>
                  <a:pt x="1099231" y="876299"/>
                </a:lnTo>
                <a:lnTo>
                  <a:pt x="1101816" y="914399"/>
                </a:lnTo>
                <a:lnTo>
                  <a:pt x="1101222" y="952499"/>
                </a:lnTo>
                <a:lnTo>
                  <a:pt x="1097449" y="990599"/>
                </a:lnTo>
                <a:lnTo>
                  <a:pt x="1090496" y="1015999"/>
                </a:lnTo>
                <a:lnTo>
                  <a:pt x="1080217" y="1054099"/>
                </a:lnTo>
                <a:lnTo>
                  <a:pt x="1066679" y="1104899"/>
                </a:lnTo>
                <a:lnTo>
                  <a:pt x="1049876" y="1142999"/>
                </a:lnTo>
                <a:lnTo>
                  <a:pt x="1029801" y="1181099"/>
                </a:lnTo>
                <a:lnTo>
                  <a:pt x="1006446" y="1219199"/>
                </a:lnTo>
                <a:lnTo>
                  <a:pt x="979804" y="1269999"/>
                </a:lnTo>
                <a:lnTo>
                  <a:pt x="949869" y="1308099"/>
                </a:lnTo>
                <a:lnTo>
                  <a:pt x="941560" y="1320799"/>
                </a:lnTo>
                <a:close/>
              </a:path>
              <a:path w="1612264" h="1536700">
                <a:moveTo>
                  <a:pt x="1022446" y="1536699"/>
                </a:moveTo>
                <a:lnTo>
                  <a:pt x="853638" y="1536699"/>
                </a:lnTo>
                <a:lnTo>
                  <a:pt x="836479" y="1523999"/>
                </a:lnTo>
                <a:lnTo>
                  <a:pt x="804491" y="1485899"/>
                </a:lnTo>
                <a:lnTo>
                  <a:pt x="952734" y="1485899"/>
                </a:lnTo>
                <a:lnTo>
                  <a:pt x="992325" y="1511299"/>
                </a:lnTo>
                <a:lnTo>
                  <a:pt x="1022446" y="1536699"/>
                </a:lnTo>
                <a:close/>
              </a:path>
            </a:pathLst>
          </a:custGeom>
          <a:solidFill>
            <a:srgbClr val="FF5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indent="315595">
              <a:lnSpc>
                <a:spcPts val="3679"/>
              </a:lnSpc>
              <a:spcBef>
                <a:spcPts val="355"/>
              </a:spcBef>
              <a:tabLst>
                <a:tab pos="1851660" algn="l"/>
                <a:tab pos="2803525" algn="l"/>
                <a:tab pos="4430395" algn="l"/>
              </a:tabLst>
            </a:pPr>
            <a:r>
              <a:rPr spc="170" dirty="0"/>
              <a:t>TOPIC	</a:t>
            </a:r>
            <a:r>
              <a:rPr spc="210" dirty="0"/>
              <a:t>MODELING	</a:t>
            </a:r>
            <a:r>
              <a:rPr spc="-35" dirty="0"/>
              <a:t>&amp;  </a:t>
            </a:r>
            <a:r>
              <a:rPr spc="110" dirty="0"/>
              <a:t>S</a:t>
            </a:r>
            <a:r>
              <a:rPr spc="70" dirty="0"/>
              <a:t>E</a:t>
            </a:r>
            <a:r>
              <a:rPr spc="415" dirty="0"/>
              <a:t>N</a:t>
            </a:r>
            <a:r>
              <a:rPr spc="310" dirty="0"/>
              <a:t>TI</a:t>
            </a:r>
            <a:r>
              <a:rPr spc="385" dirty="0"/>
              <a:t>M</a:t>
            </a:r>
            <a:r>
              <a:rPr spc="70" dirty="0"/>
              <a:t>E</a:t>
            </a:r>
            <a:r>
              <a:rPr spc="415" dirty="0"/>
              <a:t>N</a:t>
            </a:r>
            <a:r>
              <a:rPr spc="25" dirty="0"/>
              <a:t>T</a:t>
            </a:r>
            <a:r>
              <a:rPr dirty="0"/>
              <a:t>	</a:t>
            </a:r>
            <a:r>
              <a:rPr spc="120" dirty="0"/>
              <a:t>A</a:t>
            </a:r>
            <a:r>
              <a:rPr spc="415" dirty="0"/>
              <a:t>N</a:t>
            </a:r>
            <a:r>
              <a:rPr spc="120" dirty="0"/>
              <a:t>A</a:t>
            </a:r>
            <a:r>
              <a:rPr spc="195" dirty="0"/>
              <a:t>L</a:t>
            </a:r>
            <a:r>
              <a:rPr spc="260" dirty="0"/>
              <a:t>Y</a:t>
            </a:r>
            <a:r>
              <a:rPr spc="110" dirty="0"/>
              <a:t>S</a:t>
            </a:r>
            <a:r>
              <a:rPr spc="310" dirty="0"/>
              <a:t>I</a:t>
            </a:r>
            <a:r>
              <a:rPr spc="-175"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99982" y="3848776"/>
            <a:ext cx="5692018" cy="2864887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12700" marR="5080" indent="542290">
              <a:lnSpc>
                <a:spcPts val="10200"/>
              </a:lnSpc>
              <a:spcBef>
                <a:spcPts val="1940"/>
              </a:spcBef>
            </a:pPr>
            <a:r>
              <a:rPr sz="10000" b="1" spc="290" dirty="0">
                <a:solidFill>
                  <a:srgbClr val="CC0045"/>
                </a:solidFill>
                <a:latin typeface="Trebuchet MS"/>
                <a:cs typeface="Trebuchet MS"/>
              </a:rPr>
              <a:t>Airbnb  </a:t>
            </a:r>
            <a:r>
              <a:rPr sz="10000" b="1" spc="745" dirty="0">
                <a:solidFill>
                  <a:srgbClr val="CC0045"/>
                </a:solidFill>
                <a:latin typeface="Trebuchet MS"/>
                <a:cs typeface="Trebuchet MS"/>
              </a:rPr>
              <a:t>R</a:t>
            </a:r>
            <a:r>
              <a:rPr sz="10000" b="1" spc="345" dirty="0">
                <a:solidFill>
                  <a:srgbClr val="CC0045"/>
                </a:solidFill>
                <a:latin typeface="Trebuchet MS"/>
                <a:cs typeface="Trebuchet MS"/>
              </a:rPr>
              <a:t>e</a:t>
            </a:r>
            <a:r>
              <a:rPr sz="10000" b="1" spc="270" dirty="0">
                <a:solidFill>
                  <a:srgbClr val="CC0045"/>
                </a:solidFill>
                <a:latin typeface="Trebuchet MS"/>
                <a:cs typeface="Trebuchet MS"/>
              </a:rPr>
              <a:t>v</a:t>
            </a:r>
            <a:r>
              <a:rPr sz="10000" b="1" spc="-125" dirty="0">
                <a:solidFill>
                  <a:srgbClr val="CC0045"/>
                </a:solidFill>
                <a:latin typeface="Trebuchet MS"/>
                <a:cs typeface="Trebuchet MS"/>
              </a:rPr>
              <a:t>i</a:t>
            </a:r>
            <a:r>
              <a:rPr sz="10000" b="1" spc="345" dirty="0">
                <a:solidFill>
                  <a:srgbClr val="CC0045"/>
                </a:solidFill>
                <a:latin typeface="Trebuchet MS"/>
                <a:cs typeface="Trebuchet MS"/>
              </a:rPr>
              <a:t>e</a:t>
            </a:r>
            <a:r>
              <a:rPr lang="en-US" sz="10000" b="1" spc="855" dirty="0">
                <a:solidFill>
                  <a:srgbClr val="CC0045"/>
                </a:solidFill>
                <a:latin typeface="Trebuchet MS"/>
                <a:cs typeface="Trebuchet MS"/>
              </a:rPr>
              <a:t>w</a:t>
            </a:r>
            <a:r>
              <a:rPr sz="10000" b="1" spc="960" dirty="0">
                <a:solidFill>
                  <a:srgbClr val="CC0045"/>
                </a:solidFill>
                <a:latin typeface="Trebuchet MS"/>
                <a:cs typeface="Trebuchet MS"/>
              </a:rPr>
              <a:t>s</a:t>
            </a:r>
            <a:endParaRPr sz="10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4"/>
            <a:ext cx="18288000" cy="10287000"/>
            <a:chOff x="0" y="374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380"/>
              <a:ext cx="17853660" cy="10287000"/>
            </a:xfrm>
            <a:custGeom>
              <a:avLst/>
              <a:gdLst/>
              <a:ahLst/>
              <a:cxnLst/>
              <a:rect l="l" t="t" r="r" b="b"/>
              <a:pathLst>
                <a:path w="17853660" h="10287000">
                  <a:moveTo>
                    <a:pt x="17853241" y="4393133"/>
                  </a:moveTo>
                  <a:lnTo>
                    <a:pt x="17797361" y="4393133"/>
                  </a:lnTo>
                  <a:lnTo>
                    <a:pt x="17797361" y="10286632"/>
                  </a:lnTo>
                  <a:lnTo>
                    <a:pt x="17853241" y="10286632"/>
                  </a:lnTo>
                  <a:lnTo>
                    <a:pt x="17853241" y="4393133"/>
                  </a:lnTo>
                  <a:close/>
                </a:path>
                <a:path w="17853660" h="10287000">
                  <a:moveTo>
                    <a:pt x="17853241" y="469049"/>
                  </a:moveTo>
                  <a:lnTo>
                    <a:pt x="17797361" y="469049"/>
                  </a:lnTo>
                  <a:lnTo>
                    <a:pt x="17797361" y="945083"/>
                  </a:lnTo>
                  <a:lnTo>
                    <a:pt x="17853241" y="945083"/>
                  </a:lnTo>
                  <a:lnTo>
                    <a:pt x="17853241" y="469049"/>
                  </a:lnTo>
                  <a:close/>
                </a:path>
                <a:path w="17853660" h="10287000">
                  <a:moveTo>
                    <a:pt x="17853241" y="412546"/>
                  </a:moveTo>
                  <a:lnTo>
                    <a:pt x="17255846" y="412546"/>
                  </a:lnTo>
                  <a:lnTo>
                    <a:pt x="17255846" y="0"/>
                  </a:lnTo>
                  <a:lnTo>
                    <a:pt x="17199991" y="0"/>
                  </a:lnTo>
                  <a:lnTo>
                    <a:pt x="17199991" y="412546"/>
                  </a:lnTo>
                  <a:lnTo>
                    <a:pt x="412915" y="412546"/>
                  </a:lnTo>
                  <a:lnTo>
                    <a:pt x="412915" y="468426"/>
                  </a:lnTo>
                  <a:lnTo>
                    <a:pt x="412915" y="9257932"/>
                  </a:lnTo>
                  <a:lnTo>
                    <a:pt x="0" y="9257932"/>
                  </a:lnTo>
                  <a:lnTo>
                    <a:pt x="0" y="9869767"/>
                  </a:lnTo>
                  <a:lnTo>
                    <a:pt x="0" y="9925660"/>
                  </a:lnTo>
                  <a:lnTo>
                    <a:pt x="0" y="10286619"/>
                  </a:lnTo>
                  <a:lnTo>
                    <a:pt x="412915" y="10286619"/>
                  </a:lnTo>
                  <a:lnTo>
                    <a:pt x="412915" y="10286911"/>
                  </a:lnTo>
                  <a:lnTo>
                    <a:pt x="469442" y="10286911"/>
                  </a:lnTo>
                  <a:lnTo>
                    <a:pt x="469442" y="10286619"/>
                  </a:lnTo>
                  <a:lnTo>
                    <a:pt x="2692209" y="10286619"/>
                  </a:lnTo>
                  <a:lnTo>
                    <a:pt x="2692209" y="9925660"/>
                  </a:lnTo>
                  <a:lnTo>
                    <a:pt x="17255846" y="9925660"/>
                  </a:lnTo>
                  <a:lnTo>
                    <a:pt x="17255846" y="9869767"/>
                  </a:lnTo>
                  <a:lnTo>
                    <a:pt x="17255846" y="4393133"/>
                  </a:lnTo>
                  <a:lnTo>
                    <a:pt x="17199991" y="4393133"/>
                  </a:lnTo>
                  <a:lnTo>
                    <a:pt x="17199991" y="9869767"/>
                  </a:lnTo>
                  <a:lnTo>
                    <a:pt x="2692209" y="9869767"/>
                  </a:lnTo>
                  <a:lnTo>
                    <a:pt x="2692209" y="9257932"/>
                  </a:lnTo>
                  <a:lnTo>
                    <a:pt x="469442" y="9257932"/>
                  </a:lnTo>
                  <a:lnTo>
                    <a:pt x="469442" y="468426"/>
                  </a:lnTo>
                  <a:lnTo>
                    <a:pt x="17199991" y="468426"/>
                  </a:lnTo>
                  <a:lnTo>
                    <a:pt x="17199991" y="945083"/>
                  </a:lnTo>
                  <a:lnTo>
                    <a:pt x="17255846" y="945083"/>
                  </a:lnTo>
                  <a:lnTo>
                    <a:pt x="17255846" y="468426"/>
                  </a:lnTo>
                  <a:lnTo>
                    <a:pt x="17853241" y="468426"/>
                  </a:lnTo>
                  <a:lnTo>
                    <a:pt x="17853241" y="412546"/>
                  </a:lnTo>
                  <a:close/>
                </a:path>
              </a:pathLst>
            </a:custGeom>
            <a:solidFill>
              <a:srgbClr val="009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78862" y="945463"/>
              <a:ext cx="15709265" cy="6590665"/>
            </a:xfrm>
            <a:custGeom>
              <a:avLst/>
              <a:gdLst/>
              <a:ahLst/>
              <a:cxnLst/>
              <a:rect l="l" t="t" r="r" b="b"/>
              <a:pathLst>
                <a:path w="15709265" h="6590665">
                  <a:moveTo>
                    <a:pt x="3257550" y="4961433"/>
                  </a:moveTo>
                  <a:lnTo>
                    <a:pt x="3256851" y="4913401"/>
                  </a:lnTo>
                  <a:lnTo>
                    <a:pt x="3254781" y="4865725"/>
                  </a:lnTo>
                  <a:lnTo>
                    <a:pt x="3251365" y="4818405"/>
                  </a:lnTo>
                  <a:lnTo>
                    <a:pt x="3246590" y="4771479"/>
                  </a:lnTo>
                  <a:lnTo>
                    <a:pt x="3240506" y="4724946"/>
                  </a:lnTo>
                  <a:lnTo>
                    <a:pt x="3233128" y="4678845"/>
                  </a:lnTo>
                  <a:lnTo>
                    <a:pt x="3224466" y="4633176"/>
                  </a:lnTo>
                  <a:lnTo>
                    <a:pt x="3214535" y="4587964"/>
                  </a:lnTo>
                  <a:lnTo>
                    <a:pt x="3203371" y="4543234"/>
                  </a:lnTo>
                  <a:lnTo>
                    <a:pt x="3190976" y="4499000"/>
                  </a:lnTo>
                  <a:lnTo>
                    <a:pt x="3177375" y="4455287"/>
                  </a:lnTo>
                  <a:lnTo>
                    <a:pt x="3162592" y="4412107"/>
                  </a:lnTo>
                  <a:lnTo>
                    <a:pt x="3146653" y="4369486"/>
                  </a:lnTo>
                  <a:lnTo>
                    <a:pt x="3129559" y="4327436"/>
                  </a:lnTo>
                  <a:lnTo>
                    <a:pt x="3111335" y="4285983"/>
                  </a:lnTo>
                  <a:lnTo>
                    <a:pt x="3092005" y="4245140"/>
                  </a:lnTo>
                  <a:lnTo>
                    <a:pt x="3071584" y="4204919"/>
                  </a:lnTo>
                  <a:lnTo>
                    <a:pt x="3050082" y="4165358"/>
                  </a:lnTo>
                  <a:lnTo>
                    <a:pt x="3027540" y="4126471"/>
                  </a:lnTo>
                  <a:lnTo>
                    <a:pt x="3003969" y="4088257"/>
                  </a:lnTo>
                  <a:lnTo>
                    <a:pt x="2979382" y="4050766"/>
                  </a:lnTo>
                  <a:lnTo>
                    <a:pt x="2953804" y="4014000"/>
                  </a:lnTo>
                  <a:lnTo>
                    <a:pt x="2927235" y="3977970"/>
                  </a:lnTo>
                  <a:lnTo>
                    <a:pt x="2899727" y="3942715"/>
                  </a:lnTo>
                  <a:lnTo>
                    <a:pt x="2871279" y="3908234"/>
                  </a:lnTo>
                  <a:lnTo>
                    <a:pt x="2841904" y="3874566"/>
                  </a:lnTo>
                  <a:lnTo>
                    <a:pt x="2811640" y="3841724"/>
                  </a:lnTo>
                  <a:lnTo>
                    <a:pt x="2780500" y="3809708"/>
                  </a:lnTo>
                  <a:lnTo>
                    <a:pt x="2748483" y="3778567"/>
                  </a:lnTo>
                  <a:lnTo>
                    <a:pt x="2715641" y="3748303"/>
                  </a:lnTo>
                  <a:lnTo>
                    <a:pt x="2681960" y="3718928"/>
                  </a:lnTo>
                  <a:lnTo>
                    <a:pt x="2647492" y="3690480"/>
                  </a:lnTo>
                  <a:lnTo>
                    <a:pt x="2612237" y="3662959"/>
                  </a:lnTo>
                  <a:lnTo>
                    <a:pt x="2576207" y="3636403"/>
                  </a:lnTo>
                  <a:lnTo>
                    <a:pt x="2539441" y="3610826"/>
                  </a:lnTo>
                  <a:lnTo>
                    <a:pt x="2501938" y="3586238"/>
                  </a:lnTo>
                  <a:lnTo>
                    <a:pt x="2463736" y="3562654"/>
                  </a:lnTo>
                  <a:lnTo>
                    <a:pt x="2424849" y="3540112"/>
                  </a:lnTo>
                  <a:lnTo>
                    <a:pt x="2385288" y="3518624"/>
                  </a:lnTo>
                  <a:lnTo>
                    <a:pt x="2345067" y="3498202"/>
                  </a:lnTo>
                  <a:lnTo>
                    <a:pt x="2304224" y="3478873"/>
                  </a:lnTo>
                  <a:lnTo>
                    <a:pt x="2262771" y="3460648"/>
                  </a:lnTo>
                  <a:lnTo>
                    <a:pt x="2220722" y="3443554"/>
                  </a:lnTo>
                  <a:lnTo>
                    <a:pt x="2178100" y="3427615"/>
                  </a:lnTo>
                  <a:lnTo>
                    <a:pt x="2134920" y="3412833"/>
                  </a:lnTo>
                  <a:lnTo>
                    <a:pt x="2091194" y="3399231"/>
                  </a:lnTo>
                  <a:lnTo>
                    <a:pt x="2046973" y="3386836"/>
                  </a:lnTo>
                  <a:lnTo>
                    <a:pt x="2002243" y="3375672"/>
                  </a:lnTo>
                  <a:lnTo>
                    <a:pt x="1957031" y="3365741"/>
                  </a:lnTo>
                  <a:lnTo>
                    <a:pt x="1911362" y="3357080"/>
                  </a:lnTo>
                  <a:lnTo>
                    <a:pt x="1865261" y="3349701"/>
                  </a:lnTo>
                  <a:lnTo>
                    <a:pt x="1818728" y="3343618"/>
                  </a:lnTo>
                  <a:lnTo>
                    <a:pt x="1771789" y="3338842"/>
                  </a:lnTo>
                  <a:lnTo>
                    <a:pt x="1724482" y="3335413"/>
                  </a:lnTo>
                  <a:lnTo>
                    <a:pt x="1676806" y="3333343"/>
                  </a:lnTo>
                  <a:lnTo>
                    <a:pt x="1628775" y="3332657"/>
                  </a:lnTo>
                  <a:lnTo>
                    <a:pt x="1580756" y="3333343"/>
                  </a:lnTo>
                  <a:lnTo>
                    <a:pt x="1533067" y="3335413"/>
                  </a:lnTo>
                  <a:lnTo>
                    <a:pt x="1485760" y="3338842"/>
                  </a:lnTo>
                  <a:lnTo>
                    <a:pt x="1438821" y="3343618"/>
                  </a:lnTo>
                  <a:lnTo>
                    <a:pt x="1392301" y="3349701"/>
                  </a:lnTo>
                  <a:lnTo>
                    <a:pt x="1346187" y="3357080"/>
                  </a:lnTo>
                  <a:lnTo>
                    <a:pt x="1300518" y="3365741"/>
                  </a:lnTo>
                  <a:lnTo>
                    <a:pt x="1255318" y="3375672"/>
                  </a:lnTo>
                  <a:lnTo>
                    <a:pt x="1210589" y="3386836"/>
                  </a:lnTo>
                  <a:lnTo>
                    <a:pt x="1166355" y="3399231"/>
                  </a:lnTo>
                  <a:lnTo>
                    <a:pt x="1122641" y="3412833"/>
                  </a:lnTo>
                  <a:lnTo>
                    <a:pt x="1079461" y="3427615"/>
                  </a:lnTo>
                  <a:lnTo>
                    <a:pt x="1036840" y="3443554"/>
                  </a:lnTo>
                  <a:lnTo>
                    <a:pt x="994778" y="3460648"/>
                  </a:lnTo>
                  <a:lnTo>
                    <a:pt x="953325" y="3478873"/>
                  </a:lnTo>
                  <a:lnTo>
                    <a:pt x="912482" y="3498202"/>
                  </a:lnTo>
                  <a:lnTo>
                    <a:pt x="872274" y="3518624"/>
                  </a:lnTo>
                  <a:lnTo>
                    <a:pt x="832713" y="3540112"/>
                  </a:lnTo>
                  <a:lnTo>
                    <a:pt x="793813" y="3562654"/>
                  </a:lnTo>
                  <a:lnTo>
                    <a:pt x="755611" y="3586238"/>
                  </a:lnTo>
                  <a:lnTo>
                    <a:pt x="718108" y="3610826"/>
                  </a:lnTo>
                  <a:lnTo>
                    <a:pt x="681342" y="3636403"/>
                  </a:lnTo>
                  <a:lnTo>
                    <a:pt x="645325" y="3662959"/>
                  </a:lnTo>
                  <a:lnTo>
                    <a:pt x="610057" y="3690480"/>
                  </a:lnTo>
                  <a:lnTo>
                    <a:pt x="575589" y="3718928"/>
                  </a:lnTo>
                  <a:lnTo>
                    <a:pt x="541921" y="3748303"/>
                  </a:lnTo>
                  <a:lnTo>
                    <a:pt x="509066" y="3778567"/>
                  </a:lnTo>
                  <a:lnTo>
                    <a:pt x="477062" y="3809708"/>
                  </a:lnTo>
                  <a:lnTo>
                    <a:pt x="445909" y="3841724"/>
                  </a:lnTo>
                  <a:lnTo>
                    <a:pt x="415645" y="3874566"/>
                  </a:lnTo>
                  <a:lnTo>
                    <a:pt x="386270" y="3908234"/>
                  </a:lnTo>
                  <a:lnTo>
                    <a:pt x="357822" y="3942715"/>
                  </a:lnTo>
                  <a:lnTo>
                    <a:pt x="330314" y="3977970"/>
                  </a:lnTo>
                  <a:lnTo>
                    <a:pt x="303758" y="4014000"/>
                  </a:lnTo>
                  <a:lnTo>
                    <a:pt x="278168" y="4050766"/>
                  </a:lnTo>
                  <a:lnTo>
                    <a:pt x="253580" y="4088257"/>
                  </a:lnTo>
                  <a:lnTo>
                    <a:pt x="230009" y="4126471"/>
                  </a:lnTo>
                  <a:lnTo>
                    <a:pt x="207467" y="4165358"/>
                  </a:lnTo>
                  <a:lnTo>
                    <a:pt x="185978" y="4204919"/>
                  </a:lnTo>
                  <a:lnTo>
                    <a:pt x="165557" y="4245140"/>
                  </a:lnTo>
                  <a:lnTo>
                    <a:pt x="146227" y="4285983"/>
                  </a:lnTo>
                  <a:lnTo>
                    <a:pt x="128003" y="4327436"/>
                  </a:lnTo>
                  <a:lnTo>
                    <a:pt x="110909" y="4369486"/>
                  </a:lnTo>
                  <a:lnTo>
                    <a:pt x="94957" y="4412107"/>
                  </a:lnTo>
                  <a:lnTo>
                    <a:pt x="80175" y="4455287"/>
                  </a:lnTo>
                  <a:lnTo>
                    <a:pt x="66573" y="4499000"/>
                  </a:lnTo>
                  <a:lnTo>
                    <a:pt x="54190" y="4543234"/>
                  </a:lnTo>
                  <a:lnTo>
                    <a:pt x="43014" y="4587964"/>
                  </a:lnTo>
                  <a:lnTo>
                    <a:pt x="33096" y="4633176"/>
                  </a:lnTo>
                  <a:lnTo>
                    <a:pt x="24422" y="4678845"/>
                  </a:lnTo>
                  <a:lnTo>
                    <a:pt x="17043" y="4724946"/>
                  </a:lnTo>
                  <a:lnTo>
                    <a:pt x="10960" y="4771479"/>
                  </a:lnTo>
                  <a:lnTo>
                    <a:pt x="6197" y="4818405"/>
                  </a:lnTo>
                  <a:lnTo>
                    <a:pt x="2768" y="4865725"/>
                  </a:lnTo>
                  <a:lnTo>
                    <a:pt x="698" y="4913401"/>
                  </a:lnTo>
                  <a:lnTo>
                    <a:pt x="0" y="4961433"/>
                  </a:lnTo>
                  <a:lnTo>
                    <a:pt x="698" y="5009451"/>
                  </a:lnTo>
                  <a:lnTo>
                    <a:pt x="2768" y="5057127"/>
                  </a:lnTo>
                  <a:lnTo>
                    <a:pt x="6197" y="5104447"/>
                  </a:lnTo>
                  <a:lnTo>
                    <a:pt x="10960" y="5151374"/>
                  </a:lnTo>
                  <a:lnTo>
                    <a:pt x="17043" y="5197907"/>
                  </a:lnTo>
                  <a:lnTo>
                    <a:pt x="24422" y="5244020"/>
                  </a:lnTo>
                  <a:lnTo>
                    <a:pt x="33096" y="5289689"/>
                  </a:lnTo>
                  <a:lnTo>
                    <a:pt x="43014" y="5334889"/>
                  </a:lnTo>
                  <a:lnTo>
                    <a:pt x="54190" y="5379618"/>
                  </a:lnTo>
                  <a:lnTo>
                    <a:pt x="66573" y="5423852"/>
                  </a:lnTo>
                  <a:lnTo>
                    <a:pt x="80175" y="5467566"/>
                  </a:lnTo>
                  <a:lnTo>
                    <a:pt x="94957" y="5510746"/>
                  </a:lnTo>
                  <a:lnTo>
                    <a:pt x="110909" y="5553367"/>
                  </a:lnTo>
                  <a:lnTo>
                    <a:pt x="128003" y="5595417"/>
                  </a:lnTo>
                  <a:lnTo>
                    <a:pt x="146227" y="5636882"/>
                  </a:lnTo>
                  <a:lnTo>
                    <a:pt x="165557" y="5677725"/>
                  </a:lnTo>
                  <a:lnTo>
                    <a:pt x="185978" y="5717933"/>
                  </a:lnTo>
                  <a:lnTo>
                    <a:pt x="207467" y="5757494"/>
                  </a:lnTo>
                  <a:lnTo>
                    <a:pt x="230009" y="5796394"/>
                  </a:lnTo>
                  <a:lnTo>
                    <a:pt x="253580" y="5834596"/>
                  </a:lnTo>
                  <a:lnTo>
                    <a:pt x="278168" y="5872086"/>
                  </a:lnTo>
                  <a:lnTo>
                    <a:pt x="303758" y="5908865"/>
                  </a:lnTo>
                  <a:lnTo>
                    <a:pt x="330314" y="5944882"/>
                  </a:lnTo>
                  <a:lnTo>
                    <a:pt x="357822" y="5980138"/>
                  </a:lnTo>
                  <a:lnTo>
                    <a:pt x="386270" y="6014618"/>
                  </a:lnTo>
                  <a:lnTo>
                    <a:pt x="415645" y="6048286"/>
                  </a:lnTo>
                  <a:lnTo>
                    <a:pt x="445909" y="6081141"/>
                  </a:lnTo>
                  <a:lnTo>
                    <a:pt x="477062" y="6113145"/>
                  </a:lnTo>
                  <a:lnTo>
                    <a:pt x="509066" y="6144298"/>
                  </a:lnTo>
                  <a:lnTo>
                    <a:pt x="541921" y="6174562"/>
                  </a:lnTo>
                  <a:lnTo>
                    <a:pt x="575589" y="6203924"/>
                  </a:lnTo>
                  <a:lnTo>
                    <a:pt x="610057" y="6232385"/>
                  </a:lnTo>
                  <a:lnTo>
                    <a:pt x="645325" y="6259893"/>
                  </a:lnTo>
                  <a:lnTo>
                    <a:pt x="681342" y="6286449"/>
                  </a:lnTo>
                  <a:lnTo>
                    <a:pt x="718108" y="6312039"/>
                  </a:lnTo>
                  <a:lnTo>
                    <a:pt x="755611" y="6336627"/>
                  </a:lnTo>
                  <a:lnTo>
                    <a:pt x="793813" y="6360198"/>
                  </a:lnTo>
                  <a:lnTo>
                    <a:pt x="832713" y="6382740"/>
                  </a:lnTo>
                  <a:lnTo>
                    <a:pt x="872274" y="6404229"/>
                  </a:lnTo>
                  <a:lnTo>
                    <a:pt x="912482" y="6424650"/>
                  </a:lnTo>
                  <a:lnTo>
                    <a:pt x="953325" y="6443980"/>
                  </a:lnTo>
                  <a:lnTo>
                    <a:pt x="994778" y="6462204"/>
                  </a:lnTo>
                  <a:lnTo>
                    <a:pt x="1036840" y="6479299"/>
                  </a:lnTo>
                  <a:lnTo>
                    <a:pt x="1079461" y="6495250"/>
                  </a:lnTo>
                  <a:lnTo>
                    <a:pt x="1122641" y="6510033"/>
                  </a:lnTo>
                  <a:lnTo>
                    <a:pt x="1166355" y="6523622"/>
                  </a:lnTo>
                  <a:lnTo>
                    <a:pt x="1210589" y="6536017"/>
                  </a:lnTo>
                  <a:lnTo>
                    <a:pt x="1255318" y="6547193"/>
                  </a:lnTo>
                  <a:lnTo>
                    <a:pt x="1300518" y="6557111"/>
                  </a:lnTo>
                  <a:lnTo>
                    <a:pt x="1346187" y="6565773"/>
                  </a:lnTo>
                  <a:lnTo>
                    <a:pt x="1392301" y="6573164"/>
                  </a:lnTo>
                  <a:lnTo>
                    <a:pt x="1438821" y="6579248"/>
                  </a:lnTo>
                  <a:lnTo>
                    <a:pt x="1485760" y="6584010"/>
                  </a:lnTo>
                  <a:lnTo>
                    <a:pt x="1533067" y="6587439"/>
                  </a:lnTo>
                  <a:lnTo>
                    <a:pt x="1580756" y="6589509"/>
                  </a:lnTo>
                  <a:lnTo>
                    <a:pt x="1628775" y="6590208"/>
                  </a:lnTo>
                  <a:lnTo>
                    <a:pt x="1676806" y="6589509"/>
                  </a:lnTo>
                  <a:lnTo>
                    <a:pt x="1724482" y="6587439"/>
                  </a:lnTo>
                  <a:lnTo>
                    <a:pt x="1771789" y="6584010"/>
                  </a:lnTo>
                  <a:lnTo>
                    <a:pt x="1818728" y="6579248"/>
                  </a:lnTo>
                  <a:lnTo>
                    <a:pt x="1865261" y="6573164"/>
                  </a:lnTo>
                  <a:lnTo>
                    <a:pt x="1911362" y="6565773"/>
                  </a:lnTo>
                  <a:lnTo>
                    <a:pt x="1957031" y="6557111"/>
                  </a:lnTo>
                  <a:lnTo>
                    <a:pt x="2002243" y="6547193"/>
                  </a:lnTo>
                  <a:lnTo>
                    <a:pt x="2046973" y="6536017"/>
                  </a:lnTo>
                  <a:lnTo>
                    <a:pt x="2091194" y="6523622"/>
                  </a:lnTo>
                  <a:lnTo>
                    <a:pt x="2134920" y="6510033"/>
                  </a:lnTo>
                  <a:lnTo>
                    <a:pt x="2178100" y="6495250"/>
                  </a:lnTo>
                  <a:lnTo>
                    <a:pt x="2220722" y="6479299"/>
                  </a:lnTo>
                  <a:lnTo>
                    <a:pt x="2262771" y="6462204"/>
                  </a:lnTo>
                  <a:lnTo>
                    <a:pt x="2304224" y="6443980"/>
                  </a:lnTo>
                  <a:lnTo>
                    <a:pt x="2345067" y="6424650"/>
                  </a:lnTo>
                  <a:lnTo>
                    <a:pt x="2385288" y="6404229"/>
                  </a:lnTo>
                  <a:lnTo>
                    <a:pt x="2424849" y="6382740"/>
                  </a:lnTo>
                  <a:lnTo>
                    <a:pt x="2463736" y="6360198"/>
                  </a:lnTo>
                  <a:lnTo>
                    <a:pt x="2501938" y="6336627"/>
                  </a:lnTo>
                  <a:lnTo>
                    <a:pt x="2539441" y="6312039"/>
                  </a:lnTo>
                  <a:lnTo>
                    <a:pt x="2576207" y="6286449"/>
                  </a:lnTo>
                  <a:lnTo>
                    <a:pt x="2612237" y="6259893"/>
                  </a:lnTo>
                  <a:lnTo>
                    <a:pt x="2647492" y="6232385"/>
                  </a:lnTo>
                  <a:lnTo>
                    <a:pt x="2681960" y="6203924"/>
                  </a:lnTo>
                  <a:lnTo>
                    <a:pt x="2715641" y="6174562"/>
                  </a:lnTo>
                  <a:lnTo>
                    <a:pt x="2748483" y="6144298"/>
                  </a:lnTo>
                  <a:lnTo>
                    <a:pt x="2780500" y="6113145"/>
                  </a:lnTo>
                  <a:lnTo>
                    <a:pt x="2811640" y="6081141"/>
                  </a:lnTo>
                  <a:lnTo>
                    <a:pt x="2841904" y="6048286"/>
                  </a:lnTo>
                  <a:lnTo>
                    <a:pt x="2871279" y="6014618"/>
                  </a:lnTo>
                  <a:lnTo>
                    <a:pt x="2899727" y="5980138"/>
                  </a:lnTo>
                  <a:lnTo>
                    <a:pt x="2927235" y="5944882"/>
                  </a:lnTo>
                  <a:lnTo>
                    <a:pt x="2953804" y="5908865"/>
                  </a:lnTo>
                  <a:lnTo>
                    <a:pt x="2979382" y="5872086"/>
                  </a:lnTo>
                  <a:lnTo>
                    <a:pt x="3003969" y="5834596"/>
                  </a:lnTo>
                  <a:lnTo>
                    <a:pt x="3027540" y="5796394"/>
                  </a:lnTo>
                  <a:lnTo>
                    <a:pt x="3050082" y="5757494"/>
                  </a:lnTo>
                  <a:lnTo>
                    <a:pt x="3071584" y="5717933"/>
                  </a:lnTo>
                  <a:lnTo>
                    <a:pt x="3092005" y="5677725"/>
                  </a:lnTo>
                  <a:lnTo>
                    <a:pt x="3111335" y="5636882"/>
                  </a:lnTo>
                  <a:lnTo>
                    <a:pt x="3129559" y="5595417"/>
                  </a:lnTo>
                  <a:lnTo>
                    <a:pt x="3146653" y="5553367"/>
                  </a:lnTo>
                  <a:lnTo>
                    <a:pt x="3162592" y="5510746"/>
                  </a:lnTo>
                  <a:lnTo>
                    <a:pt x="3177375" y="5467566"/>
                  </a:lnTo>
                  <a:lnTo>
                    <a:pt x="3190976" y="5423852"/>
                  </a:lnTo>
                  <a:lnTo>
                    <a:pt x="3203371" y="5379618"/>
                  </a:lnTo>
                  <a:lnTo>
                    <a:pt x="3214535" y="5334889"/>
                  </a:lnTo>
                  <a:lnTo>
                    <a:pt x="3224466" y="5289689"/>
                  </a:lnTo>
                  <a:lnTo>
                    <a:pt x="3233128" y="5244020"/>
                  </a:lnTo>
                  <a:lnTo>
                    <a:pt x="3240506" y="5197907"/>
                  </a:lnTo>
                  <a:lnTo>
                    <a:pt x="3246590" y="5151374"/>
                  </a:lnTo>
                  <a:lnTo>
                    <a:pt x="3251365" y="5104447"/>
                  </a:lnTo>
                  <a:lnTo>
                    <a:pt x="3254781" y="5057127"/>
                  </a:lnTo>
                  <a:lnTo>
                    <a:pt x="3256851" y="5009451"/>
                  </a:lnTo>
                  <a:lnTo>
                    <a:pt x="3257550" y="4961433"/>
                  </a:lnTo>
                  <a:close/>
                </a:path>
                <a:path w="15709265" h="6590665">
                  <a:moveTo>
                    <a:pt x="8194992" y="4961433"/>
                  </a:moveTo>
                  <a:lnTo>
                    <a:pt x="8194294" y="4913401"/>
                  </a:lnTo>
                  <a:lnTo>
                    <a:pt x="8192224" y="4865725"/>
                  </a:lnTo>
                  <a:lnTo>
                    <a:pt x="8188795" y="4818405"/>
                  </a:lnTo>
                  <a:lnTo>
                    <a:pt x="8184032" y="4771479"/>
                  </a:lnTo>
                  <a:lnTo>
                    <a:pt x="8177949" y="4724946"/>
                  </a:lnTo>
                  <a:lnTo>
                    <a:pt x="8170558" y="4678845"/>
                  </a:lnTo>
                  <a:lnTo>
                    <a:pt x="8161896" y="4633176"/>
                  </a:lnTo>
                  <a:lnTo>
                    <a:pt x="8151977" y="4587964"/>
                  </a:lnTo>
                  <a:lnTo>
                    <a:pt x="8140801" y="4543234"/>
                  </a:lnTo>
                  <a:lnTo>
                    <a:pt x="8128406" y="4499000"/>
                  </a:lnTo>
                  <a:lnTo>
                    <a:pt x="8114817" y="4455287"/>
                  </a:lnTo>
                  <a:lnTo>
                    <a:pt x="8100034" y="4412107"/>
                  </a:lnTo>
                  <a:lnTo>
                    <a:pt x="8084083" y="4369486"/>
                  </a:lnTo>
                  <a:lnTo>
                    <a:pt x="8066989" y="4327436"/>
                  </a:lnTo>
                  <a:lnTo>
                    <a:pt x="8048765" y="4285983"/>
                  </a:lnTo>
                  <a:lnTo>
                    <a:pt x="8029435" y="4245140"/>
                  </a:lnTo>
                  <a:lnTo>
                    <a:pt x="8009014" y="4204919"/>
                  </a:lnTo>
                  <a:lnTo>
                    <a:pt x="7987525" y="4165358"/>
                  </a:lnTo>
                  <a:lnTo>
                    <a:pt x="7964983" y="4126471"/>
                  </a:lnTo>
                  <a:lnTo>
                    <a:pt x="7941411" y="4088257"/>
                  </a:lnTo>
                  <a:lnTo>
                    <a:pt x="7916824" y="4050766"/>
                  </a:lnTo>
                  <a:lnTo>
                    <a:pt x="7891234" y="4014000"/>
                  </a:lnTo>
                  <a:lnTo>
                    <a:pt x="7864678" y="3977970"/>
                  </a:lnTo>
                  <a:lnTo>
                    <a:pt x="7837170" y="3942715"/>
                  </a:lnTo>
                  <a:lnTo>
                    <a:pt x="7808709" y="3908234"/>
                  </a:lnTo>
                  <a:lnTo>
                    <a:pt x="7779347" y="3874566"/>
                  </a:lnTo>
                  <a:lnTo>
                    <a:pt x="7749083" y="3841724"/>
                  </a:lnTo>
                  <a:lnTo>
                    <a:pt x="7717930" y="3809708"/>
                  </a:lnTo>
                  <a:lnTo>
                    <a:pt x="7685926" y="3778567"/>
                  </a:lnTo>
                  <a:lnTo>
                    <a:pt x="7653071" y="3748303"/>
                  </a:lnTo>
                  <a:lnTo>
                    <a:pt x="7619403" y="3718928"/>
                  </a:lnTo>
                  <a:lnTo>
                    <a:pt x="7584922" y="3690480"/>
                  </a:lnTo>
                  <a:lnTo>
                    <a:pt x="7549667" y="3662959"/>
                  </a:lnTo>
                  <a:lnTo>
                    <a:pt x="7513650" y="3636403"/>
                  </a:lnTo>
                  <a:lnTo>
                    <a:pt x="7476871" y="3610826"/>
                  </a:lnTo>
                  <a:lnTo>
                    <a:pt x="7439380" y="3586238"/>
                  </a:lnTo>
                  <a:lnTo>
                    <a:pt x="7401179" y="3562654"/>
                  </a:lnTo>
                  <a:lnTo>
                    <a:pt x="7362279" y="3540112"/>
                  </a:lnTo>
                  <a:lnTo>
                    <a:pt x="7322718" y="3518624"/>
                  </a:lnTo>
                  <a:lnTo>
                    <a:pt x="7282510" y="3498202"/>
                  </a:lnTo>
                  <a:lnTo>
                    <a:pt x="7241667" y="3478873"/>
                  </a:lnTo>
                  <a:lnTo>
                    <a:pt x="7200201" y="3460648"/>
                  </a:lnTo>
                  <a:lnTo>
                    <a:pt x="7158152" y="3443554"/>
                  </a:lnTo>
                  <a:lnTo>
                    <a:pt x="7115530" y="3427615"/>
                  </a:lnTo>
                  <a:lnTo>
                    <a:pt x="7072350" y="3412833"/>
                  </a:lnTo>
                  <a:lnTo>
                    <a:pt x="7028637" y="3399231"/>
                  </a:lnTo>
                  <a:lnTo>
                    <a:pt x="6984403" y="3386836"/>
                  </a:lnTo>
                  <a:lnTo>
                    <a:pt x="6939674" y="3375672"/>
                  </a:lnTo>
                  <a:lnTo>
                    <a:pt x="6894474" y="3365741"/>
                  </a:lnTo>
                  <a:lnTo>
                    <a:pt x="6848805" y="3357080"/>
                  </a:lnTo>
                  <a:lnTo>
                    <a:pt x="6802691" y="3349701"/>
                  </a:lnTo>
                  <a:lnTo>
                    <a:pt x="6756159" y="3343618"/>
                  </a:lnTo>
                  <a:lnTo>
                    <a:pt x="6709232" y="3338842"/>
                  </a:lnTo>
                  <a:lnTo>
                    <a:pt x="6661912" y="3335413"/>
                  </a:lnTo>
                  <a:lnTo>
                    <a:pt x="6614236" y="3333343"/>
                  </a:lnTo>
                  <a:lnTo>
                    <a:pt x="6566217" y="3332657"/>
                  </a:lnTo>
                  <a:lnTo>
                    <a:pt x="6518186" y="3333343"/>
                  </a:lnTo>
                  <a:lnTo>
                    <a:pt x="6470510" y="3335413"/>
                  </a:lnTo>
                  <a:lnTo>
                    <a:pt x="6423190" y="3338842"/>
                  </a:lnTo>
                  <a:lnTo>
                    <a:pt x="6376263" y="3343618"/>
                  </a:lnTo>
                  <a:lnTo>
                    <a:pt x="6329731" y="3349701"/>
                  </a:lnTo>
                  <a:lnTo>
                    <a:pt x="6283630" y="3357080"/>
                  </a:lnTo>
                  <a:lnTo>
                    <a:pt x="6237960" y="3365741"/>
                  </a:lnTo>
                  <a:lnTo>
                    <a:pt x="6192748" y="3375672"/>
                  </a:lnTo>
                  <a:lnTo>
                    <a:pt x="6148019" y="3386836"/>
                  </a:lnTo>
                  <a:lnTo>
                    <a:pt x="6103785" y="3399231"/>
                  </a:lnTo>
                  <a:lnTo>
                    <a:pt x="6060071" y="3412833"/>
                  </a:lnTo>
                  <a:lnTo>
                    <a:pt x="6016891" y="3427615"/>
                  </a:lnTo>
                  <a:lnTo>
                    <a:pt x="5974270" y="3443554"/>
                  </a:lnTo>
                  <a:lnTo>
                    <a:pt x="5932221" y="3460648"/>
                  </a:lnTo>
                  <a:lnTo>
                    <a:pt x="5890768" y="3478873"/>
                  </a:lnTo>
                  <a:lnTo>
                    <a:pt x="5849925" y="3498202"/>
                  </a:lnTo>
                  <a:lnTo>
                    <a:pt x="5809704" y="3518624"/>
                  </a:lnTo>
                  <a:lnTo>
                    <a:pt x="5770143" y="3540112"/>
                  </a:lnTo>
                  <a:lnTo>
                    <a:pt x="5731256" y="3562654"/>
                  </a:lnTo>
                  <a:lnTo>
                    <a:pt x="5693041" y="3586238"/>
                  </a:lnTo>
                  <a:lnTo>
                    <a:pt x="5655551" y="3610826"/>
                  </a:lnTo>
                  <a:lnTo>
                    <a:pt x="5618785" y="3636403"/>
                  </a:lnTo>
                  <a:lnTo>
                    <a:pt x="5582755" y="3662959"/>
                  </a:lnTo>
                  <a:lnTo>
                    <a:pt x="5547499" y="3690480"/>
                  </a:lnTo>
                  <a:lnTo>
                    <a:pt x="5513019" y="3718928"/>
                  </a:lnTo>
                  <a:lnTo>
                    <a:pt x="5479351" y="3748303"/>
                  </a:lnTo>
                  <a:lnTo>
                    <a:pt x="5446509" y="3778567"/>
                  </a:lnTo>
                  <a:lnTo>
                    <a:pt x="5414492" y="3809708"/>
                  </a:lnTo>
                  <a:lnTo>
                    <a:pt x="5383352" y="3841724"/>
                  </a:lnTo>
                  <a:lnTo>
                    <a:pt x="5353088" y="3874566"/>
                  </a:lnTo>
                  <a:lnTo>
                    <a:pt x="5323713" y="3908234"/>
                  </a:lnTo>
                  <a:lnTo>
                    <a:pt x="5295265" y="3942715"/>
                  </a:lnTo>
                  <a:lnTo>
                    <a:pt x="5267744" y="3977970"/>
                  </a:lnTo>
                  <a:lnTo>
                    <a:pt x="5241188" y="4014000"/>
                  </a:lnTo>
                  <a:lnTo>
                    <a:pt x="5215610" y="4050766"/>
                  </a:lnTo>
                  <a:lnTo>
                    <a:pt x="5191023" y="4088257"/>
                  </a:lnTo>
                  <a:lnTo>
                    <a:pt x="5167439" y="4126471"/>
                  </a:lnTo>
                  <a:lnTo>
                    <a:pt x="5144897" y="4165358"/>
                  </a:lnTo>
                  <a:lnTo>
                    <a:pt x="5123408" y="4204919"/>
                  </a:lnTo>
                  <a:lnTo>
                    <a:pt x="5102987" y="4245140"/>
                  </a:lnTo>
                  <a:lnTo>
                    <a:pt x="5083657" y="4285983"/>
                  </a:lnTo>
                  <a:lnTo>
                    <a:pt x="5065433" y="4327436"/>
                  </a:lnTo>
                  <a:lnTo>
                    <a:pt x="5048339" y="4369486"/>
                  </a:lnTo>
                  <a:lnTo>
                    <a:pt x="5032400" y="4412107"/>
                  </a:lnTo>
                  <a:lnTo>
                    <a:pt x="5017617" y="4455287"/>
                  </a:lnTo>
                  <a:lnTo>
                    <a:pt x="5004016" y="4499000"/>
                  </a:lnTo>
                  <a:lnTo>
                    <a:pt x="4991620" y="4543234"/>
                  </a:lnTo>
                  <a:lnTo>
                    <a:pt x="4980457" y="4587964"/>
                  </a:lnTo>
                  <a:lnTo>
                    <a:pt x="4970526" y="4633176"/>
                  </a:lnTo>
                  <a:lnTo>
                    <a:pt x="4961864" y="4678845"/>
                  </a:lnTo>
                  <a:lnTo>
                    <a:pt x="4954486" y="4724946"/>
                  </a:lnTo>
                  <a:lnTo>
                    <a:pt x="4948402" y="4771479"/>
                  </a:lnTo>
                  <a:lnTo>
                    <a:pt x="4943627" y="4818405"/>
                  </a:lnTo>
                  <a:lnTo>
                    <a:pt x="4940198" y="4865725"/>
                  </a:lnTo>
                  <a:lnTo>
                    <a:pt x="4938128" y="4913401"/>
                  </a:lnTo>
                  <a:lnTo>
                    <a:pt x="4937442" y="4961433"/>
                  </a:lnTo>
                  <a:lnTo>
                    <a:pt x="4938128" y="5009451"/>
                  </a:lnTo>
                  <a:lnTo>
                    <a:pt x="4940198" y="5057127"/>
                  </a:lnTo>
                  <a:lnTo>
                    <a:pt x="4943627" y="5104447"/>
                  </a:lnTo>
                  <a:lnTo>
                    <a:pt x="4948402" y="5151374"/>
                  </a:lnTo>
                  <a:lnTo>
                    <a:pt x="4954486" y="5197907"/>
                  </a:lnTo>
                  <a:lnTo>
                    <a:pt x="4961864" y="5244020"/>
                  </a:lnTo>
                  <a:lnTo>
                    <a:pt x="4970526" y="5289689"/>
                  </a:lnTo>
                  <a:lnTo>
                    <a:pt x="4980457" y="5334889"/>
                  </a:lnTo>
                  <a:lnTo>
                    <a:pt x="4991620" y="5379618"/>
                  </a:lnTo>
                  <a:lnTo>
                    <a:pt x="5004016" y="5423852"/>
                  </a:lnTo>
                  <a:lnTo>
                    <a:pt x="5017617" y="5467566"/>
                  </a:lnTo>
                  <a:lnTo>
                    <a:pt x="5032400" y="5510746"/>
                  </a:lnTo>
                  <a:lnTo>
                    <a:pt x="5048339" y="5553367"/>
                  </a:lnTo>
                  <a:lnTo>
                    <a:pt x="5065433" y="5595417"/>
                  </a:lnTo>
                  <a:lnTo>
                    <a:pt x="5083657" y="5636882"/>
                  </a:lnTo>
                  <a:lnTo>
                    <a:pt x="5102987" y="5677725"/>
                  </a:lnTo>
                  <a:lnTo>
                    <a:pt x="5123408" y="5717933"/>
                  </a:lnTo>
                  <a:lnTo>
                    <a:pt x="5144897" y="5757494"/>
                  </a:lnTo>
                  <a:lnTo>
                    <a:pt x="5167439" y="5796394"/>
                  </a:lnTo>
                  <a:lnTo>
                    <a:pt x="5191023" y="5834596"/>
                  </a:lnTo>
                  <a:lnTo>
                    <a:pt x="5215610" y="5872086"/>
                  </a:lnTo>
                  <a:lnTo>
                    <a:pt x="5241188" y="5908865"/>
                  </a:lnTo>
                  <a:lnTo>
                    <a:pt x="5267744" y="5944882"/>
                  </a:lnTo>
                  <a:lnTo>
                    <a:pt x="5295265" y="5980138"/>
                  </a:lnTo>
                  <a:lnTo>
                    <a:pt x="5323713" y="6014618"/>
                  </a:lnTo>
                  <a:lnTo>
                    <a:pt x="5353088" y="6048286"/>
                  </a:lnTo>
                  <a:lnTo>
                    <a:pt x="5383352" y="6081141"/>
                  </a:lnTo>
                  <a:lnTo>
                    <a:pt x="5414492" y="6113145"/>
                  </a:lnTo>
                  <a:lnTo>
                    <a:pt x="5446509" y="6144298"/>
                  </a:lnTo>
                  <a:lnTo>
                    <a:pt x="5479351" y="6174562"/>
                  </a:lnTo>
                  <a:lnTo>
                    <a:pt x="5513019" y="6203924"/>
                  </a:lnTo>
                  <a:lnTo>
                    <a:pt x="5547499" y="6232385"/>
                  </a:lnTo>
                  <a:lnTo>
                    <a:pt x="5582755" y="6259893"/>
                  </a:lnTo>
                  <a:lnTo>
                    <a:pt x="5618785" y="6286449"/>
                  </a:lnTo>
                  <a:lnTo>
                    <a:pt x="5655551" y="6312039"/>
                  </a:lnTo>
                  <a:lnTo>
                    <a:pt x="5693041" y="6336627"/>
                  </a:lnTo>
                  <a:lnTo>
                    <a:pt x="5731256" y="6360198"/>
                  </a:lnTo>
                  <a:lnTo>
                    <a:pt x="5770143" y="6382740"/>
                  </a:lnTo>
                  <a:lnTo>
                    <a:pt x="5809704" y="6404229"/>
                  </a:lnTo>
                  <a:lnTo>
                    <a:pt x="5849925" y="6424650"/>
                  </a:lnTo>
                  <a:lnTo>
                    <a:pt x="5890768" y="6443980"/>
                  </a:lnTo>
                  <a:lnTo>
                    <a:pt x="5932221" y="6462204"/>
                  </a:lnTo>
                  <a:lnTo>
                    <a:pt x="5974270" y="6479299"/>
                  </a:lnTo>
                  <a:lnTo>
                    <a:pt x="6016891" y="6495250"/>
                  </a:lnTo>
                  <a:lnTo>
                    <a:pt x="6060071" y="6510033"/>
                  </a:lnTo>
                  <a:lnTo>
                    <a:pt x="6103785" y="6523622"/>
                  </a:lnTo>
                  <a:lnTo>
                    <a:pt x="6148019" y="6536017"/>
                  </a:lnTo>
                  <a:lnTo>
                    <a:pt x="6192748" y="6547193"/>
                  </a:lnTo>
                  <a:lnTo>
                    <a:pt x="6237960" y="6557111"/>
                  </a:lnTo>
                  <a:lnTo>
                    <a:pt x="6283630" y="6565773"/>
                  </a:lnTo>
                  <a:lnTo>
                    <a:pt x="6329731" y="6573164"/>
                  </a:lnTo>
                  <a:lnTo>
                    <a:pt x="6376263" y="6579248"/>
                  </a:lnTo>
                  <a:lnTo>
                    <a:pt x="6423190" y="6584010"/>
                  </a:lnTo>
                  <a:lnTo>
                    <a:pt x="6470510" y="6587439"/>
                  </a:lnTo>
                  <a:lnTo>
                    <a:pt x="6518186" y="6589509"/>
                  </a:lnTo>
                  <a:lnTo>
                    <a:pt x="6566217" y="6590208"/>
                  </a:lnTo>
                  <a:lnTo>
                    <a:pt x="6614236" y="6589509"/>
                  </a:lnTo>
                  <a:lnTo>
                    <a:pt x="6661912" y="6587439"/>
                  </a:lnTo>
                  <a:lnTo>
                    <a:pt x="6709232" y="6584010"/>
                  </a:lnTo>
                  <a:lnTo>
                    <a:pt x="6756159" y="6579248"/>
                  </a:lnTo>
                  <a:lnTo>
                    <a:pt x="6802691" y="6573164"/>
                  </a:lnTo>
                  <a:lnTo>
                    <a:pt x="6848805" y="6565773"/>
                  </a:lnTo>
                  <a:lnTo>
                    <a:pt x="6894474" y="6557111"/>
                  </a:lnTo>
                  <a:lnTo>
                    <a:pt x="6939674" y="6547193"/>
                  </a:lnTo>
                  <a:lnTo>
                    <a:pt x="6984403" y="6536017"/>
                  </a:lnTo>
                  <a:lnTo>
                    <a:pt x="7028637" y="6523622"/>
                  </a:lnTo>
                  <a:lnTo>
                    <a:pt x="7072350" y="6510033"/>
                  </a:lnTo>
                  <a:lnTo>
                    <a:pt x="7115530" y="6495250"/>
                  </a:lnTo>
                  <a:lnTo>
                    <a:pt x="7158152" y="6479299"/>
                  </a:lnTo>
                  <a:lnTo>
                    <a:pt x="7200201" y="6462204"/>
                  </a:lnTo>
                  <a:lnTo>
                    <a:pt x="7241667" y="6443980"/>
                  </a:lnTo>
                  <a:lnTo>
                    <a:pt x="7282510" y="6424650"/>
                  </a:lnTo>
                  <a:lnTo>
                    <a:pt x="7322718" y="6404229"/>
                  </a:lnTo>
                  <a:lnTo>
                    <a:pt x="7362279" y="6382740"/>
                  </a:lnTo>
                  <a:lnTo>
                    <a:pt x="7401179" y="6360198"/>
                  </a:lnTo>
                  <a:lnTo>
                    <a:pt x="7439380" y="6336627"/>
                  </a:lnTo>
                  <a:lnTo>
                    <a:pt x="7476871" y="6312039"/>
                  </a:lnTo>
                  <a:lnTo>
                    <a:pt x="7513650" y="6286449"/>
                  </a:lnTo>
                  <a:lnTo>
                    <a:pt x="7549667" y="6259893"/>
                  </a:lnTo>
                  <a:lnTo>
                    <a:pt x="7584922" y="6232385"/>
                  </a:lnTo>
                  <a:lnTo>
                    <a:pt x="7619403" y="6203924"/>
                  </a:lnTo>
                  <a:lnTo>
                    <a:pt x="7653071" y="6174562"/>
                  </a:lnTo>
                  <a:lnTo>
                    <a:pt x="7685926" y="6144298"/>
                  </a:lnTo>
                  <a:lnTo>
                    <a:pt x="7717930" y="6113145"/>
                  </a:lnTo>
                  <a:lnTo>
                    <a:pt x="7749083" y="6081141"/>
                  </a:lnTo>
                  <a:lnTo>
                    <a:pt x="7779347" y="6048286"/>
                  </a:lnTo>
                  <a:lnTo>
                    <a:pt x="7808709" y="6014618"/>
                  </a:lnTo>
                  <a:lnTo>
                    <a:pt x="7837170" y="5980138"/>
                  </a:lnTo>
                  <a:lnTo>
                    <a:pt x="7864678" y="5944882"/>
                  </a:lnTo>
                  <a:lnTo>
                    <a:pt x="7891234" y="5908865"/>
                  </a:lnTo>
                  <a:lnTo>
                    <a:pt x="7916824" y="5872086"/>
                  </a:lnTo>
                  <a:lnTo>
                    <a:pt x="7941411" y="5834596"/>
                  </a:lnTo>
                  <a:lnTo>
                    <a:pt x="7964983" y="5796394"/>
                  </a:lnTo>
                  <a:lnTo>
                    <a:pt x="7987525" y="5757494"/>
                  </a:lnTo>
                  <a:lnTo>
                    <a:pt x="8009014" y="5717933"/>
                  </a:lnTo>
                  <a:lnTo>
                    <a:pt x="8029435" y="5677725"/>
                  </a:lnTo>
                  <a:lnTo>
                    <a:pt x="8048765" y="5636882"/>
                  </a:lnTo>
                  <a:lnTo>
                    <a:pt x="8066989" y="5595417"/>
                  </a:lnTo>
                  <a:lnTo>
                    <a:pt x="8084083" y="5553367"/>
                  </a:lnTo>
                  <a:lnTo>
                    <a:pt x="8100034" y="5510746"/>
                  </a:lnTo>
                  <a:lnTo>
                    <a:pt x="8114817" y="5467566"/>
                  </a:lnTo>
                  <a:lnTo>
                    <a:pt x="8128406" y="5423852"/>
                  </a:lnTo>
                  <a:lnTo>
                    <a:pt x="8140801" y="5379618"/>
                  </a:lnTo>
                  <a:lnTo>
                    <a:pt x="8151977" y="5334889"/>
                  </a:lnTo>
                  <a:lnTo>
                    <a:pt x="8161896" y="5289689"/>
                  </a:lnTo>
                  <a:lnTo>
                    <a:pt x="8170558" y="5244020"/>
                  </a:lnTo>
                  <a:lnTo>
                    <a:pt x="8177949" y="5197907"/>
                  </a:lnTo>
                  <a:lnTo>
                    <a:pt x="8184032" y="5151374"/>
                  </a:lnTo>
                  <a:lnTo>
                    <a:pt x="8188795" y="5104447"/>
                  </a:lnTo>
                  <a:lnTo>
                    <a:pt x="8192224" y="5057127"/>
                  </a:lnTo>
                  <a:lnTo>
                    <a:pt x="8194294" y="5009451"/>
                  </a:lnTo>
                  <a:lnTo>
                    <a:pt x="8194992" y="4961433"/>
                  </a:lnTo>
                  <a:close/>
                </a:path>
                <a:path w="15709265" h="6590665">
                  <a:moveTo>
                    <a:pt x="13036347" y="4961433"/>
                  </a:moveTo>
                  <a:lnTo>
                    <a:pt x="13035648" y="4913401"/>
                  </a:lnTo>
                  <a:lnTo>
                    <a:pt x="13033578" y="4865725"/>
                  </a:lnTo>
                  <a:lnTo>
                    <a:pt x="13030149" y="4818405"/>
                  </a:lnTo>
                  <a:lnTo>
                    <a:pt x="13025387" y="4771479"/>
                  </a:lnTo>
                  <a:lnTo>
                    <a:pt x="13019304" y="4724946"/>
                  </a:lnTo>
                  <a:lnTo>
                    <a:pt x="13011912" y="4678845"/>
                  </a:lnTo>
                  <a:lnTo>
                    <a:pt x="13003251" y="4633176"/>
                  </a:lnTo>
                  <a:lnTo>
                    <a:pt x="12993319" y="4587964"/>
                  </a:lnTo>
                  <a:lnTo>
                    <a:pt x="12982156" y="4543234"/>
                  </a:lnTo>
                  <a:lnTo>
                    <a:pt x="12969761" y="4499000"/>
                  </a:lnTo>
                  <a:lnTo>
                    <a:pt x="12956172" y="4455287"/>
                  </a:lnTo>
                  <a:lnTo>
                    <a:pt x="12941389" y="4412107"/>
                  </a:lnTo>
                  <a:lnTo>
                    <a:pt x="12925438" y="4369486"/>
                  </a:lnTo>
                  <a:lnTo>
                    <a:pt x="12908344" y="4327436"/>
                  </a:lnTo>
                  <a:lnTo>
                    <a:pt x="12890119" y="4285983"/>
                  </a:lnTo>
                  <a:lnTo>
                    <a:pt x="12870790" y="4245140"/>
                  </a:lnTo>
                  <a:lnTo>
                    <a:pt x="12850368" y="4204919"/>
                  </a:lnTo>
                  <a:lnTo>
                    <a:pt x="12828880" y="4165358"/>
                  </a:lnTo>
                  <a:lnTo>
                    <a:pt x="12806337" y="4126471"/>
                  </a:lnTo>
                  <a:lnTo>
                    <a:pt x="12782753" y="4088257"/>
                  </a:lnTo>
                  <a:lnTo>
                    <a:pt x="12758166" y="4050766"/>
                  </a:lnTo>
                  <a:lnTo>
                    <a:pt x="12732588" y="4014000"/>
                  </a:lnTo>
                  <a:lnTo>
                    <a:pt x="12706033" y="3977970"/>
                  </a:lnTo>
                  <a:lnTo>
                    <a:pt x="12678512" y="3942715"/>
                  </a:lnTo>
                  <a:lnTo>
                    <a:pt x="12650064" y="3908234"/>
                  </a:lnTo>
                  <a:lnTo>
                    <a:pt x="12620701" y="3874566"/>
                  </a:lnTo>
                  <a:lnTo>
                    <a:pt x="12590424" y="3841724"/>
                  </a:lnTo>
                  <a:lnTo>
                    <a:pt x="12559284" y="3809708"/>
                  </a:lnTo>
                  <a:lnTo>
                    <a:pt x="12527280" y="3778567"/>
                  </a:lnTo>
                  <a:lnTo>
                    <a:pt x="12494425" y="3748303"/>
                  </a:lnTo>
                  <a:lnTo>
                    <a:pt x="12460757" y="3718928"/>
                  </a:lnTo>
                  <a:lnTo>
                    <a:pt x="12426277" y="3690480"/>
                  </a:lnTo>
                  <a:lnTo>
                    <a:pt x="12391022" y="3662959"/>
                  </a:lnTo>
                  <a:lnTo>
                    <a:pt x="12355005" y="3636403"/>
                  </a:lnTo>
                  <a:lnTo>
                    <a:pt x="12318225" y="3610826"/>
                  </a:lnTo>
                  <a:lnTo>
                    <a:pt x="12280735" y="3586238"/>
                  </a:lnTo>
                  <a:lnTo>
                    <a:pt x="12242533" y="3562654"/>
                  </a:lnTo>
                  <a:lnTo>
                    <a:pt x="12203633" y="3540112"/>
                  </a:lnTo>
                  <a:lnTo>
                    <a:pt x="12164073" y="3518624"/>
                  </a:lnTo>
                  <a:lnTo>
                    <a:pt x="12123865" y="3498202"/>
                  </a:lnTo>
                  <a:lnTo>
                    <a:pt x="12083009" y="3478873"/>
                  </a:lnTo>
                  <a:lnTo>
                    <a:pt x="12041556" y="3460648"/>
                  </a:lnTo>
                  <a:lnTo>
                    <a:pt x="11999506" y="3443554"/>
                  </a:lnTo>
                  <a:lnTo>
                    <a:pt x="11956885" y="3427615"/>
                  </a:lnTo>
                  <a:lnTo>
                    <a:pt x="11913705" y="3412833"/>
                  </a:lnTo>
                  <a:lnTo>
                    <a:pt x="11869992" y="3399231"/>
                  </a:lnTo>
                  <a:lnTo>
                    <a:pt x="11825757" y="3386836"/>
                  </a:lnTo>
                  <a:lnTo>
                    <a:pt x="11781028" y="3375672"/>
                  </a:lnTo>
                  <a:lnTo>
                    <a:pt x="11735816" y="3365741"/>
                  </a:lnTo>
                  <a:lnTo>
                    <a:pt x="11690147" y="3357080"/>
                  </a:lnTo>
                  <a:lnTo>
                    <a:pt x="11644046" y="3349701"/>
                  </a:lnTo>
                  <a:lnTo>
                    <a:pt x="11597513" y="3343618"/>
                  </a:lnTo>
                  <a:lnTo>
                    <a:pt x="11550587" y="3338842"/>
                  </a:lnTo>
                  <a:lnTo>
                    <a:pt x="11503266" y="3335413"/>
                  </a:lnTo>
                  <a:lnTo>
                    <a:pt x="11455591" y="3333343"/>
                  </a:lnTo>
                  <a:lnTo>
                    <a:pt x="11407572" y="3332657"/>
                  </a:lnTo>
                  <a:lnTo>
                    <a:pt x="11359540" y="3333343"/>
                  </a:lnTo>
                  <a:lnTo>
                    <a:pt x="11311865" y="3335413"/>
                  </a:lnTo>
                  <a:lnTo>
                    <a:pt x="11264544" y="3338842"/>
                  </a:lnTo>
                  <a:lnTo>
                    <a:pt x="11217618" y="3343618"/>
                  </a:lnTo>
                  <a:lnTo>
                    <a:pt x="11171085" y="3349701"/>
                  </a:lnTo>
                  <a:lnTo>
                    <a:pt x="11124984" y="3357080"/>
                  </a:lnTo>
                  <a:lnTo>
                    <a:pt x="11079315" y="3365741"/>
                  </a:lnTo>
                  <a:lnTo>
                    <a:pt x="11034103" y="3375672"/>
                  </a:lnTo>
                  <a:lnTo>
                    <a:pt x="10989374" y="3386836"/>
                  </a:lnTo>
                  <a:lnTo>
                    <a:pt x="10945139" y="3399231"/>
                  </a:lnTo>
                  <a:lnTo>
                    <a:pt x="10901426" y="3412833"/>
                  </a:lnTo>
                  <a:lnTo>
                    <a:pt x="10858246" y="3427615"/>
                  </a:lnTo>
                  <a:lnTo>
                    <a:pt x="10815625" y="3443554"/>
                  </a:lnTo>
                  <a:lnTo>
                    <a:pt x="10773575" y="3460648"/>
                  </a:lnTo>
                  <a:lnTo>
                    <a:pt x="10732122" y="3478873"/>
                  </a:lnTo>
                  <a:lnTo>
                    <a:pt x="10691266" y="3498202"/>
                  </a:lnTo>
                  <a:lnTo>
                    <a:pt x="10651058" y="3518624"/>
                  </a:lnTo>
                  <a:lnTo>
                    <a:pt x="10611498" y="3540112"/>
                  </a:lnTo>
                  <a:lnTo>
                    <a:pt x="10572598" y="3562654"/>
                  </a:lnTo>
                  <a:lnTo>
                    <a:pt x="10534396" y="3586238"/>
                  </a:lnTo>
                  <a:lnTo>
                    <a:pt x="10496906" y="3610826"/>
                  </a:lnTo>
                  <a:lnTo>
                    <a:pt x="10460126" y="3636403"/>
                  </a:lnTo>
                  <a:lnTo>
                    <a:pt x="10424109" y="3662959"/>
                  </a:lnTo>
                  <a:lnTo>
                    <a:pt x="10388854" y="3690480"/>
                  </a:lnTo>
                  <a:lnTo>
                    <a:pt x="10354373" y="3718928"/>
                  </a:lnTo>
                  <a:lnTo>
                    <a:pt x="10320706" y="3748303"/>
                  </a:lnTo>
                  <a:lnTo>
                    <a:pt x="10287851" y="3778567"/>
                  </a:lnTo>
                  <a:lnTo>
                    <a:pt x="10255847" y="3809708"/>
                  </a:lnTo>
                  <a:lnTo>
                    <a:pt x="10224706" y="3841724"/>
                  </a:lnTo>
                  <a:lnTo>
                    <a:pt x="10194430" y="3874566"/>
                  </a:lnTo>
                  <a:lnTo>
                    <a:pt x="10165067" y="3908234"/>
                  </a:lnTo>
                  <a:lnTo>
                    <a:pt x="10136619" y="3942715"/>
                  </a:lnTo>
                  <a:lnTo>
                    <a:pt x="10109098" y="3977970"/>
                  </a:lnTo>
                  <a:lnTo>
                    <a:pt x="10082543" y="4014000"/>
                  </a:lnTo>
                  <a:lnTo>
                    <a:pt x="10056965" y="4050766"/>
                  </a:lnTo>
                  <a:lnTo>
                    <a:pt x="10032378" y="4088257"/>
                  </a:lnTo>
                  <a:lnTo>
                    <a:pt x="10008794" y="4126471"/>
                  </a:lnTo>
                  <a:lnTo>
                    <a:pt x="9986251" y="4165358"/>
                  </a:lnTo>
                  <a:lnTo>
                    <a:pt x="9964763" y="4204919"/>
                  </a:lnTo>
                  <a:lnTo>
                    <a:pt x="9944341" y="4245140"/>
                  </a:lnTo>
                  <a:lnTo>
                    <a:pt x="9925012" y="4285983"/>
                  </a:lnTo>
                  <a:lnTo>
                    <a:pt x="9906787" y="4327436"/>
                  </a:lnTo>
                  <a:lnTo>
                    <a:pt x="9889693" y="4369486"/>
                  </a:lnTo>
                  <a:lnTo>
                    <a:pt x="9873742" y="4412107"/>
                  </a:lnTo>
                  <a:lnTo>
                    <a:pt x="9858959" y="4455287"/>
                  </a:lnTo>
                  <a:lnTo>
                    <a:pt x="9845370" y="4499000"/>
                  </a:lnTo>
                  <a:lnTo>
                    <a:pt x="9832975" y="4543234"/>
                  </a:lnTo>
                  <a:lnTo>
                    <a:pt x="9821812" y="4587964"/>
                  </a:lnTo>
                  <a:lnTo>
                    <a:pt x="9811880" y="4633176"/>
                  </a:lnTo>
                  <a:lnTo>
                    <a:pt x="9803219" y="4678845"/>
                  </a:lnTo>
                  <a:lnTo>
                    <a:pt x="9795827" y="4724946"/>
                  </a:lnTo>
                  <a:lnTo>
                    <a:pt x="9789744" y="4771479"/>
                  </a:lnTo>
                  <a:lnTo>
                    <a:pt x="9784982" y="4818405"/>
                  </a:lnTo>
                  <a:lnTo>
                    <a:pt x="9781553" y="4865725"/>
                  </a:lnTo>
                  <a:lnTo>
                    <a:pt x="9779483" y="4913401"/>
                  </a:lnTo>
                  <a:lnTo>
                    <a:pt x="9778797" y="4961433"/>
                  </a:lnTo>
                  <a:lnTo>
                    <a:pt x="9779483" y="5009451"/>
                  </a:lnTo>
                  <a:lnTo>
                    <a:pt x="9781553" y="5057127"/>
                  </a:lnTo>
                  <a:lnTo>
                    <a:pt x="9784982" y="5104447"/>
                  </a:lnTo>
                  <a:lnTo>
                    <a:pt x="9789744" y="5151374"/>
                  </a:lnTo>
                  <a:lnTo>
                    <a:pt x="9795827" y="5197907"/>
                  </a:lnTo>
                  <a:lnTo>
                    <a:pt x="9803219" y="5244020"/>
                  </a:lnTo>
                  <a:lnTo>
                    <a:pt x="9811880" y="5289689"/>
                  </a:lnTo>
                  <a:lnTo>
                    <a:pt x="9821812" y="5334889"/>
                  </a:lnTo>
                  <a:lnTo>
                    <a:pt x="9832975" y="5379618"/>
                  </a:lnTo>
                  <a:lnTo>
                    <a:pt x="9845370" y="5423852"/>
                  </a:lnTo>
                  <a:lnTo>
                    <a:pt x="9858959" y="5467566"/>
                  </a:lnTo>
                  <a:lnTo>
                    <a:pt x="9873742" y="5510746"/>
                  </a:lnTo>
                  <a:lnTo>
                    <a:pt x="9889693" y="5553367"/>
                  </a:lnTo>
                  <a:lnTo>
                    <a:pt x="9906787" y="5595417"/>
                  </a:lnTo>
                  <a:lnTo>
                    <a:pt x="9925012" y="5636882"/>
                  </a:lnTo>
                  <a:lnTo>
                    <a:pt x="9944341" y="5677725"/>
                  </a:lnTo>
                  <a:lnTo>
                    <a:pt x="9964763" y="5717933"/>
                  </a:lnTo>
                  <a:lnTo>
                    <a:pt x="9986251" y="5757494"/>
                  </a:lnTo>
                  <a:lnTo>
                    <a:pt x="10008794" y="5796394"/>
                  </a:lnTo>
                  <a:lnTo>
                    <a:pt x="10032378" y="5834596"/>
                  </a:lnTo>
                  <a:lnTo>
                    <a:pt x="10056965" y="5872086"/>
                  </a:lnTo>
                  <a:lnTo>
                    <a:pt x="10082543" y="5908865"/>
                  </a:lnTo>
                  <a:lnTo>
                    <a:pt x="10109098" y="5944882"/>
                  </a:lnTo>
                  <a:lnTo>
                    <a:pt x="10136619" y="5980138"/>
                  </a:lnTo>
                  <a:lnTo>
                    <a:pt x="10165067" y="6014618"/>
                  </a:lnTo>
                  <a:lnTo>
                    <a:pt x="10194430" y="6048286"/>
                  </a:lnTo>
                  <a:lnTo>
                    <a:pt x="10224706" y="6081141"/>
                  </a:lnTo>
                  <a:lnTo>
                    <a:pt x="10255847" y="6113145"/>
                  </a:lnTo>
                  <a:lnTo>
                    <a:pt x="10287851" y="6144298"/>
                  </a:lnTo>
                  <a:lnTo>
                    <a:pt x="10320706" y="6174562"/>
                  </a:lnTo>
                  <a:lnTo>
                    <a:pt x="10354373" y="6203924"/>
                  </a:lnTo>
                  <a:lnTo>
                    <a:pt x="10388854" y="6232385"/>
                  </a:lnTo>
                  <a:lnTo>
                    <a:pt x="10424109" y="6259893"/>
                  </a:lnTo>
                  <a:lnTo>
                    <a:pt x="10460126" y="6286449"/>
                  </a:lnTo>
                  <a:lnTo>
                    <a:pt x="10496906" y="6312039"/>
                  </a:lnTo>
                  <a:lnTo>
                    <a:pt x="10534396" y="6336627"/>
                  </a:lnTo>
                  <a:lnTo>
                    <a:pt x="10572598" y="6360198"/>
                  </a:lnTo>
                  <a:lnTo>
                    <a:pt x="10611498" y="6382740"/>
                  </a:lnTo>
                  <a:lnTo>
                    <a:pt x="10651058" y="6404229"/>
                  </a:lnTo>
                  <a:lnTo>
                    <a:pt x="10691266" y="6424650"/>
                  </a:lnTo>
                  <a:lnTo>
                    <a:pt x="10732122" y="6443980"/>
                  </a:lnTo>
                  <a:lnTo>
                    <a:pt x="10773575" y="6462204"/>
                  </a:lnTo>
                  <a:lnTo>
                    <a:pt x="10815625" y="6479299"/>
                  </a:lnTo>
                  <a:lnTo>
                    <a:pt x="10858246" y="6495250"/>
                  </a:lnTo>
                  <a:lnTo>
                    <a:pt x="10901426" y="6510033"/>
                  </a:lnTo>
                  <a:lnTo>
                    <a:pt x="10945139" y="6523622"/>
                  </a:lnTo>
                  <a:lnTo>
                    <a:pt x="10989374" y="6536017"/>
                  </a:lnTo>
                  <a:lnTo>
                    <a:pt x="11034103" y="6547193"/>
                  </a:lnTo>
                  <a:lnTo>
                    <a:pt x="11079315" y="6557111"/>
                  </a:lnTo>
                  <a:lnTo>
                    <a:pt x="11124984" y="6565773"/>
                  </a:lnTo>
                  <a:lnTo>
                    <a:pt x="11171085" y="6573164"/>
                  </a:lnTo>
                  <a:lnTo>
                    <a:pt x="11217618" y="6579248"/>
                  </a:lnTo>
                  <a:lnTo>
                    <a:pt x="11264544" y="6584010"/>
                  </a:lnTo>
                  <a:lnTo>
                    <a:pt x="11311865" y="6587439"/>
                  </a:lnTo>
                  <a:lnTo>
                    <a:pt x="11359540" y="6589509"/>
                  </a:lnTo>
                  <a:lnTo>
                    <a:pt x="11407572" y="6590208"/>
                  </a:lnTo>
                  <a:lnTo>
                    <a:pt x="11455591" y="6589509"/>
                  </a:lnTo>
                  <a:lnTo>
                    <a:pt x="11503266" y="6587439"/>
                  </a:lnTo>
                  <a:lnTo>
                    <a:pt x="11550587" y="6584010"/>
                  </a:lnTo>
                  <a:lnTo>
                    <a:pt x="11597513" y="6579248"/>
                  </a:lnTo>
                  <a:lnTo>
                    <a:pt x="11644046" y="6573164"/>
                  </a:lnTo>
                  <a:lnTo>
                    <a:pt x="11690147" y="6565773"/>
                  </a:lnTo>
                  <a:lnTo>
                    <a:pt x="11735816" y="6557111"/>
                  </a:lnTo>
                  <a:lnTo>
                    <a:pt x="11781028" y="6547193"/>
                  </a:lnTo>
                  <a:lnTo>
                    <a:pt x="11825757" y="6536017"/>
                  </a:lnTo>
                  <a:lnTo>
                    <a:pt x="11869992" y="6523622"/>
                  </a:lnTo>
                  <a:lnTo>
                    <a:pt x="11913705" y="6510033"/>
                  </a:lnTo>
                  <a:lnTo>
                    <a:pt x="11956885" y="6495250"/>
                  </a:lnTo>
                  <a:lnTo>
                    <a:pt x="11999506" y="6479299"/>
                  </a:lnTo>
                  <a:lnTo>
                    <a:pt x="12041556" y="6462204"/>
                  </a:lnTo>
                  <a:lnTo>
                    <a:pt x="12083009" y="6443980"/>
                  </a:lnTo>
                  <a:lnTo>
                    <a:pt x="12123865" y="6424650"/>
                  </a:lnTo>
                  <a:lnTo>
                    <a:pt x="12164073" y="6404229"/>
                  </a:lnTo>
                  <a:lnTo>
                    <a:pt x="12203633" y="6382740"/>
                  </a:lnTo>
                  <a:lnTo>
                    <a:pt x="12242533" y="6360198"/>
                  </a:lnTo>
                  <a:lnTo>
                    <a:pt x="12280735" y="6336627"/>
                  </a:lnTo>
                  <a:lnTo>
                    <a:pt x="12318225" y="6312039"/>
                  </a:lnTo>
                  <a:lnTo>
                    <a:pt x="12355005" y="6286449"/>
                  </a:lnTo>
                  <a:lnTo>
                    <a:pt x="12391022" y="6259893"/>
                  </a:lnTo>
                  <a:lnTo>
                    <a:pt x="12426277" y="6232385"/>
                  </a:lnTo>
                  <a:lnTo>
                    <a:pt x="12460757" y="6203924"/>
                  </a:lnTo>
                  <a:lnTo>
                    <a:pt x="12494425" y="6174562"/>
                  </a:lnTo>
                  <a:lnTo>
                    <a:pt x="12527280" y="6144298"/>
                  </a:lnTo>
                  <a:lnTo>
                    <a:pt x="12559284" y="6113145"/>
                  </a:lnTo>
                  <a:lnTo>
                    <a:pt x="12590424" y="6081141"/>
                  </a:lnTo>
                  <a:lnTo>
                    <a:pt x="12620701" y="6048286"/>
                  </a:lnTo>
                  <a:lnTo>
                    <a:pt x="12650064" y="6014618"/>
                  </a:lnTo>
                  <a:lnTo>
                    <a:pt x="12678512" y="5980138"/>
                  </a:lnTo>
                  <a:lnTo>
                    <a:pt x="12706033" y="5944882"/>
                  </a:lnTo>
                  <a:lnTo>
                    <a:pt x="12732588" y="5908865"/>
                  </a:lnTo>
                  <a:lnTo>
                    <a:pt x="12758166" y="5872086"/>
                  </a:lnTo>
                  <a:lnTo>
                    <a:pt x="12782753" y="5834596"/>
                  </a:lnTo>
                  <a:lnTo>
                    <a:pt x="12806337" y="5796394"/>
                  </a:lnTo>
                  <a:lnTo>
                    <a:pt x="12828880" y="5757494"/>
                  </a:lnTo>
                  <a:lnTo>
                    <a:pt x="12850368" y="5717933"/>
                  </a:lnTo>
                  <a:lnTo>
                    <a:pt x="12870790" y="5677725"/>
                  </a:lnTo>
                  <a:lnTo>
                    <a:pt x="12890119" y="5636882"/>
                  </a:lnTo>
                  <a:lnTo>
                    <a:pt x="12908344" y="5595417"/>
                  </a:lnTo>
                  <a:lnTo>
                    <a:pt x="12925438" y="5553367"/>
                  </a:lnTo>
                  <a:lnTo>
                    <a:pt x="12941389" y="5510746"/>
                  </a:lnTo>
                  <a:lnTo>
                    <a:pt x="12956172" y="5467566"/>
                  </a:lnTo>
                  <a:lnTo>
                    <a:pt x="12969761" y="5423852"/>
                  </a:lnTo>
                  <a:lnTo>
                    <a:pt x="12982156" y="5379618"/>
                  </a:lnTo>
                  <a:lnTo>
                    <a:pt x="12993319" y="5334889"/>
                  </a:lnTo>
                  <a:lnTo>
                    <a:pt x="13003251" y="5289689"/>
                  </a:lnTo>
                  <a:lnTo>
                    <a:pt x="13011912" y="5244020"/>
                  </a:lnTo>
                  <a:lnTo>
                    <a:pt x="13019304" y="5197907"/>
                  </a:lnTo>
                  <a:lnTo>
                    <a:pt x="13025387" y="5151374"/>
                  </a:lnTo>
                  <a:lnTo>
                    <a:pt x="13030149" y="5104447"/>
                  </a:lnTo>
                  <a:lnTo>
                    <a:pt x="13033578" y="5057127"/>
                  </a:lnTo>
                  <a:lnTo>
                    <a:pt x="13035648" y="5009451"/>
                  </a:lnTo>
                  <a:lnTo>
                    <a:pt x="13036347" y="4961433"/>
                  </a:lnTo>
                  <a:close/>
                </a:path>
                <a:path w="15709265" h="6590665">
                  <a:moveTo>
                    <a:pt x="15709138" y="0"/>
                  </a:moveTo>
                  <a:lnTo>
                    <a:pt x="13987171" y="0"/>
                  </a:lnTo>
                  <a:lnTo>
                    <a:pt x="13987171" y="3448050"/>
                  </a:lnTo>
                  <a:lnTo>
                    <a:pt x="15709138" y="3448050"/>
                  </a:lnTo>
                  <a:lnTo>
                    <a:pt x="15709138" y="0"/>
                  </a:lnTo>
                  <a:close/>
                </a:path>
              </a:pathLst>
            </a:custGeom>
            <a:solidFill>
              <a:srgbClr val="CC0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5304" y="5031607"/>
              <a:ext cx="1619250" cy="1619250"/>
            </a:xfrm>
            <a:custGeom>
              <a:avLst/>
              <a:gdLst/>
              <a:ahLst/>
              <a:cxnLst/>
              <a:rect l="l" t="t" r="r" b="b"/>
              <a:pathLst>
                <a:path w="1619250" h="1619250">
                  <a:moveTo>
                    <a:pt x="809622" y="1619245"/>
                  </a:moveTo>
                  <a:lnTo>
                    <a:pt x="762056" y="1617870"/>
                  </a:lnTo>
                  <a:lnTo>
                    <a:pt x="715212" y="1613798"/>
                  </a:lnTo>
                  <a:lnTo>
                    <a:pt x="669168" y="1607103"/>
                  </a:lnTo>
                  <a:lnTo>
                    <a:pt x="623999" y="1597862"/>
                  </a:lnTo>
                  <a:lnTo>
                    <a:pt x="579781" y="1586150"/>
                  </a:lnTo>
                  <a:lnTo>
                    <a:pt x="536590" y="1572044"/>
                  </a:lnTo>
                  <a:lnTo>
                    <a:pt x="494502" y="1555620"/>
                  </a:lnTo>
                  <a:lnTo>
                    <a:pt x="453593" y="1536953"/>
                  </a:lnTo>
                  <a:lnTo>
                    <a:pt x="413939" y="1516119"/>
                  </a:lnTo>
                  <a:lnTo>
                    <a:pt x="375615" y="1493195"/>
                  </a:lnTo>
                  <a:lnTo>
                    <a:pt x="338699" y="1468256"/>
                  </a:lnTo>
                  <a:lnTo>
                    <a:pt x="303266" y="1441378"/>
                  </a:lnTo>
                  <a:lnTo>
                    <a:pt x="269391" y="1412637"/>
                  </a:lnTo>
                  <a:lnTo>
                    <a:pt x="237151" y="1382110"/>
                  </a:lnTo>
                  <a:lnTo>
                    <a:pt x="206623" y="1349871"/>
                  </a:lnTo>
                  <a:lnTo>
                    <a:pt x="177880" y="1315997"/>
                  </a:lnTo>
                  <a:lnTo>
                    <a:pt x="151001" y="1280565"/>
                  </a:lnTo>
                  <a:lnTo>
                    <a:pt x="126060" y="1243649"/>
                  </a:lnTo>
                  <a:lnTo>
                    <a:pt x="103135" y="1205326"/>
                  </a:lnTo>
                  <a:lnTo>
                    <a:pt x="82299" y="1165671"/>
                  </a:lnTo>
                  <a:lnTo>
                    <a:pt x="63631" y="1124761"/>
                  </a:lnTo>
                  <a:lnTo>
                    <a:pt x="47205" y="1082672"/>
                  </a:lnTo>
                  <a:lnTo>
                    <a:pt x="33098" y="1039479"/>
                  </a:lnTo>
                  <a:lnTo>
                    <a:pt x="21385" y="995259"/>
                  </a:lnTo>
                  <a:lnTo>
                    <a:pt x="12143" y="950088"/>
                  </a:lnTo>
                  <a:lnTo>
                    <a:pt x="5447" y="904040"/>
                  </a:lnTo>
                  <a:lnTo>
                    <a:pt x="1374" y="857193"/>
                  </a:lnTo>
                  <a:lnTo>
                    <a:pt x="0" y="809622"/>
                  </a:lnTo>
                  <a:lnTo>
                    <a:pt x="1374" y="762056"/>
                  </a:lnTo>
                  <a:lnTo>
                    <a:pt x="5447" y="715212"/>
                  </a:lnTo>
                  <a:lnTo>
                    <a:pt x="12143" y="669168"/>
                  </a:lnTo>
                  <a:lnTo>
                    <a:pt x="21385" y="623999"/>
                  </a:lnTo>
                  <a:lnTo>
                    <a:pt x="33098" y="579781"/>
                  </a:lnTo>
                  <a:lnTo>
                    <a:pt x="47205" y="536590"/>
                  </a:lnTo>
                  <a:lnTo>
                    <a:pt x="63631" y="494502"/>
                  </a:lnTo>
                  <a:lnTo>
                    <a:pt x="82299" y="453593"/>
                  </a:lnTo>
                  <a:lnTo>
                    <a:pt x="103135" y="413939"/>
                  </a:lnTo>
                  <a:lnTo>
                    <a:pt x="126060" y="375615"/>
                  </a:lnTo>
                  <a:lnTo>
                    <a:pt x="151001" y="338699"/>
                  </a:lnTo>
                  <a:lnTo>
                    <a:pt x="177880" y="303266"/>
                  </a:lnTo>
                  <a:lnTo>
                    <a:pt x="206623" y="269391"/>
                  </a:lnTo>
                  <a:lnTo>
                    <a:pt x="237151" y="237151"/>
                  </a:lnTo>
                  <a:lnTo>
                    <a:pt x="269391" y="206623"/>
                  </a:lnTo>
                  <a:lnTo>
                    <a:pt x="303266" y="177880"/>
                  </a:lnTo>
                  <a:lnTo>
                    <a:pt x="338699" y="151001"/>
                  </a:lnTo>
                  <a:lnTo>
                    <a:pt x="375615" y="126060"/>
                  </a:lnTo>
                  <a:lnTo>
                    <a:pt x="413939" y="103135"/>
                  </a:lnTo>
                  <a:lnTo>
                    <a:pt x="453593" y="82299"/>
                  </a:lnTo>
                  <a:lnTo>
                    <a:pt x="494502" y="63631"/>
                  </a:lnTo>
                  <a:lnTo>
                    <a:pt x="536590" y="47205"/>
                  </a:lnTo>
                  <a:lnTo>
                    <a:pt x="579781" y="33098"/>
                  </a:lnTo>
                  <a:lnTo>
                    <a:pt x="623999" y="21385"/>
                  </a:lnTo>
                  <a:lnTo>
                    <a:pt x="669168" y="12143"/>
                  </a:lnTo>
                  <a:lnTo>
                    <a:pt x="715212" y="5447"/>
                  </a:lnTo>
                  <a:lnTo>
                    <a:pt x="762056" y="1374"/>
                  </a:lnTo>
                  <a:lnTo>
                    <a:pt x="809622" y="0"/>
                  </a:lnTo>
                  <a:lnTo>
                    <a:pt x="857193" y="1374"/>
                  </a:lnTo>
                  <a:lnTo>
                    <a:pt x="904040" y="5447"/>
                  </a:lnTo>
                  <a:lnTo>
                    <a:pt x="950088" y="12143"/>
                  </a:lnTo>
                  <a:lnTo>
                    <a:pt x="995259" y="21385"/>
                  </a:lnTo>
                  <a:lnTo>
                    <a:pt x="1039479" y="33098"/>
                  </a:lnTo>
                  <a:lnTo>
                    <a:pt x="1082672" y="47205"/>
                  </a:lnTo>
                  <a:lnTo>
                    <a:pt x="1124761" y="63631"/>
                  </a:lnTo>
                  <a:lnTo>
                    <a:pt x="1165671" y="82299"/>
                  </a:lnTo>
                  <a:lnTo>
                    <a:pt x="1205326" y="103135"/>
                  </a:lnTo>
                  <a:lnTo>
                    <a:pt x="1243649" y="126060"/>
                  </a:lnTo>
                  <a:lnTo>
                    <a:pt x="1280565" y="151001"/>
                  </a:lnTo>
                  <a:lnTo>
                    <a:pt x="1315997" y="177880"/>
                  </a:lnTo>
                  <a:lnTo>
                    <a:pt x="1349871" y="206623"/>
                  </a:lnTo>
                  <a:lnTo>
                    <a:pt x="1382110" y="237151"/>
                  </a:lnTo>
                  <a:lnTo>
                    <a:pt x="1412637" y="269391"/>
                  </a:lnTo>
                  <a:lnTo>
                    <a:pt x="1441378" y="303266"/>
                  </a:lnTo>
                  <a:lnTo>
                    <a:pt x="1468256" y="338699"/>
                  </a:lnTo>
                  <a:lnTo>
                    <a:pt x="1493195" y="375615"/>
                  </a:lnTo>
                  <a:lnTo>
                    <a:pt x="1516119" y="413939"/>
                  </a:lnTo>
                  <a:lnTo>
                    <a:pt x="1536953" y="453593"/>
                  </a:lnTo>
                  <a:lnTo>
                    <a:pt x="1555620" y="494502"/>
                  </a:lnTo>
                  <a:lnTo>
                    <a:pt x="1572044" y="536590"/>
                  </a:lnTo>
                  <a:lnTo>
                    <a:pt x="1586150" y="579781"/>
                  </a:lnTo>
                  <a:lnTo>
                    <a:pt x="1597862" y="623999"/>
                  </a:lnTo>
                  <a:lnTo>
                    <a:pt x="1607103" y="669168"/>
                  </a:lnTo>
                  <a:lnTo>
                    <a:pt x="1613798" y="715212"/>
                  </a:lnTo>
                  <a:lnTo>
                    <a:pt x="1617870" y="762056"/>
                  </a:lnTo>
                  <a:lnTo>
                    <a:pt x="1619245" y="809622"/>
                  </a:lnTo>
                  <a:lnTo>
                    <a:pt x="1617870" y="857193"/>
                  </a:lnTo>
                  <a:lnTo>
                    <a:pt x="1613798" y="904040"/>
                  </a:lnTo>
                  <a:lnTo>
                    <a:pt x="1607103" y="950088"/>
                  </a:lnTo>
                  <a:lnTo>
                    <a:pt x="1597862" y="995259"/>
                  </a:lnTo>
                  <a:lnTo>
                    <a:pt x="1586150" y="1039479"/>
                  </a:lnTo>
                  <a:lnTo>
                    <a:pt x="1572044" y="1082672"/>
                  </a:lnTo>
                  <a:lnTo>
                    <a:pt x="1555620" y="1124761"/>
                  </a:lnTo>
                  <a:lnTo>
                    <a:pt x="1536953" y="1165671"/>
                  </a:lnTo>
                  <a:lnTo>
                    <a:pt x="1516119" y="1205326"/>
                  </a:lnTo>
                  <a:lnTo>
                    <a:pt x="1493195" y="1243649"/>
                  </a:lnTo>
                  <a:lnTo>
                    <a:pt x="1468256" y="1280565"/>
                  </a:lnTo>
                  <a:lnTo>
                    <a:pt x="1441378" y="1315997"/>
                  </a:lnTo>
                  <a:lnTo>
                    <a:pt x="1412637" y="1349871"/>
                  </a:lnTo>
                  <a:lnTo>
                    <a:pt x="1382110" y="1382110"/>
                  </a:lnTo>
                  <a:lnTo>
                    <a:pt x="1349871" y="1412637"/>
                  </a:lnTo>
                  <a:lnTo>
                    <a:pt x="1315997" y="1441378"/>
                  </a:lnTo>
                  <a:lnTo>
                    <a:pt x="1280565" y="1468256"/>
                  </a:lnTo>
                  <a:lnTo>
                    <a:pt x="1243649" y="1493195"/>
                  </a:lnTo>
                  <a:lnTo>
                    <a:pt x="1205326" y="1516119"/>
                  </a:lnTo>
                  <a:lnTo>
                    <a:pt x="1165671" y="1536953"/>
                  </a:lnTo>
                  <a:lnTo>
                    <a:pt x="1124761" y="1555620"/>
                  </a:lnTo>
                  <a:lnTo>
                    <a:pt x="1082672" y="1572044"/>
                  </a:lnTo>
                  <a:lnTo>
                    <a:pt x="1039479" y="1586150"/>
                  </a:lnTo>
                  <a:lnTo>
                    <a:pt x="995259" y="1597862"/>
                  </a:lnTo>
                  <a:lnTo>
                    <a:pt x="950088" y="1607103"/>
                  </a:lnTo>
                  <a:lnTo>
                    <a:pt x="904040" y="1613798"/>
                  </a:lnTo>
                  <a:lnTo>
                    <a:pt x="857193" y="1617870"/>
                  </a:lnTo>
                  <a:lnTo>
                    <a:pt x="809622" y="1619245"/>
                  </a:lnTo>
                  <a:close/>
                </a:path>
              </a:pathLst>
            </a:custGeom>
            <a:solidFill>
              <a:srgbClr val="FAFA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0241" y="5616346"/>
              <a:ext cx="809625" cy="584835"/>
            </a:xfrm>
            <a:custGeom>
              <a:avLst/>
              <a:gdLst/>
              <a:ahLst/>
              <a:cxnLst/>
              <a:rect l="l" t="t" r="r" b="b"/>
              <a:pathLst>
                <a:path w="809625" h="584835">
                  <a:moveTo>
                    <a:pt x="224764" y="157416"/>
                  </a:moveTo>
                  <a:lnTo>
                    <a:pt x="218186" y="104394"/>
                  </a:lnTo>
                  <a:lnTo>
                    <a:pt x="195643" y="51701"/>
                  </a:lnTo>
                  <a:lnTo>
                    <a:pt x="168643" y="20789"/>
                  </a:lnTo>
                  <a:lnTo>
                    <a:pt x="127012" y="1003"/>
                  </a:lnTo>
                  <a:lnTo>
                    <a:pt x="119697" y="0"/>
                  </a:lnTo>
                  <a:lnTo>
                    <a:pt x="104927" y="0"/>
                  </a:lnTo>
                  <a:lnTo>
                    <a:pt x="62458" y="15938"/>
                  </a:lnTo>
                  <a:lnTo>
                    <a:pt x="32804" y="46101"/>
                  </a:lnTo>
                  <a:lnTo>
                    <a:pt x="10668" y="90106"/>
                  </a:lnTo>
                  <a:lnTo>
                    <a:pt x="0" y="149682"/>
                  </a:lnTo>
                  <a:lnTo>
                    <a:pt x="1079" y="180505"/>
                  </a:lnTo>
                  <a:lnTo>
                    <a:pt x="15862" y="238353"/>
                  </a:lnTo>
                  <a:lnTo>
                    <a:pt x="40982" y="279120"/>
                  </a:lnTo>
                  <a:lnTo>
                    <a:pt x="76098" y="306819"/>
                  </a:lnTo>
                  <a:lnTo>
                    <a:pt x="104927" y="314845"/>
                  </a:lnTo>
                  <a:lnTo>
                    <a:pt x="119697" y="314845"/>
                  </a:lnTo>
                  <a:lnTo>
                    <a:pt x="162166" y="298907"/>
                  </a:lnTo>
                  <a:lnTo>
                    <a:pt x="195643" y="263144"/>
                  </a:lnTo>
                  <a:lnTo>
                    <a:pt x="216204" y="217665"/>
                  </a:lnTo>
                  <a:lnTo>
                    <a:pt x="224764" y="157416"/>
                  </a:lnTo>
                  <a:close/>
                </a:path>
                <a:path w="809625" h="584835">
                  <a:moveTo>
                    <a:pt x="764514" y="539750"/>
                  </a:moveTo>
                  <a:lnTo>
                    <a:pt x="760984" y="522224"/>
                  </a:lnTo>
                  <a:lnTo>
                    <a:pt x="751344" y="507923"/>
                  </a:lnTo>
                  <a:lnTo>
                    <a:pt x="737057" y="498297"/>
                  </a:lnTo>
                  <a:lnTo>
                    <a:pt x="719531" y="494766"/>
                  </a:lnTo>
                  <a:lnTo>
                    <a:pt x="89827" y="494766"/>
                  </a:lnTo>
                  <a:lnTo>
                    <a:pt x="72326" y="498297"/>
                  </a:lnTo>
                  <a:lnTo>
                    <a:pt x="58026" y="507923"/>
                  </a:lnTo>
                  <a:lnTo>
                    <a:pt x="48387" y="522224"/>
                  </a:lnTo>
                  <a:lnTo>
                    <a:pt x="44843" y="539750"/>
                  </a:lnTo>
                  <a:lnTo>
                    <a:pt x="48387" y="557263"/>
                  </a:lnTo>
                  <a:lnTo>
                    <a:pt x="58026" y="571563"/>
                  </a:lnTo>
                  <a:lnTo>
                    <a:pt x="72326" y="581190"/>
                  </a:lnTo>
                  <a:lnTo>
                    <a:pt x="89827" y="584720"/>
                  </a:lnTo>
                  <a:lnTo>
                    <a:pt x="719531" y="584720"/>
                  </a:lnTo>
                  <a:lnTo>
                    <a:pt x="737057" y="581190"/>
                  </a:lnTo>
                  <a:lnTo>
                    <a:pt x="751344" y="571563"/>
                  </a:lnTo>
                  <a:lnTo>
                    <a:pt x="760984" y="557263"/>
                  </a:lnTo>
                  <a:lnTo>
                    <a:pt x="764514" y="539750"/>
                  </a:lnTo>
                  <a:close/>
                </a:path>
                <a:path w="809625" h="584835">
                  <a:moveTo>
                    <a:pt x="809485" y="157416"/>
                  </a:moveTo>
                  <a:lnTo>
                    <a:pt x="802919" y="104394"/>
                  </a:lnTo>
                  <a:lnTo>
                    <a:pt x="780364" y="51701"/>
                  </a:lnTo>
                  <a:lnTo>
                    <a:pt x="753376" y="20789"/>
                  </a:lnTo>
                  <a:lnTo>
                    <a:pt x="711733" y="1003"/>
                  </a:lnTo>
                  <a:lnTo>
                    <a:pt x="704430" y="0"/>
                  </a:lnTo>
                  <a:lnTo>
                    <a:pt x="689660" y="0"/>
                  </a:lnTo>
                  <a:lnTo>
                    <a:pt x="647192" y="15938"/>
                  </a:lnTo>
                  <a:lnTo>
                    <a:pt x="617524" y="46101"/>
                  </a:lnTo>
                  <a:lnTo>
                    <a:pt x="595388" y="90106"/>
                  </a:lnTo>
                  <a:lnTo>
                    <a:pt x="584733" y="149682"/>
                  </a:lnTo>
                  <a:lnTo>
                    <a:pt x="585812" y="180505"/>
                  </a:lnTo>
                  <a:lnTo>
                    <a:pt x="600583" y="238353"/>
                  </a:lnTo>
                  <a:lnTo>
                    <a:pt x="625703" y="279120"/>
                  </a:lnTo>
                  <a:lnTo>
                    <a:pt x="660831" y="306819"/>
                  </a:lnTo>
                  <a:lnTo>
                    <a:pt x="689660" y="314845"/>
                  </a:lnTo>
                  <a:lnTo>
                    <a:pt x="704430" y="314845"/>
                  </a:lnTo>
                  <a:lnTo>
                    <a:pt x="746899" y="298907"/>
                  </a:lnTo>
                  <a:lnTo>
                    <a:pt x="780364" y="263144"/>
                  </a:lnTo>
                  <a:lnTo>
                    <a:pt x="800925" y="217665"/>
                  </a:lnTo>
                  <a:lnTo>
                    <a:pt x="809485" y="157416"/>
                  </a:lnTo>
                  <a:close/>
                </a:path>
              </a:pathLst>
            </a:custGeom>
            <a:solidFill>
              <a:srgbClr val="CC0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73587" y="4982992"/>
              <a:ext cx="1666875" cy="1666875"/>
            </a:xfrm>
            <a:custGeom>
              <a:avLst/>
              <a:gdLst/>
              <a:ahLst/>
              <a:cxnLst/>
              <a:rect l="l" t="t" r="r" b="b"/>
              <a:pathLst>
                <a:path w="1666875" h="1666875">
                  <a:moveTo>
                    <a:pt x="833439" y="1666878"/>
                  </a:moveTo>
                  <a:lnTo>
                    <a:pt x="751748" y="1662863"/>
                  </a:lnTo>
                  <a:lnTo>
                    <a:pt x="670844" y="1650862"/>
                  </a:lnTo>
                  <a:lnTo>
                    <a:pt x="591505" y="1630989"/>
                  </a:lnTo>
                  <a:lnTo>
                    <a:pt x="514495" y="1603434"/>
                  </a:lnTo>
                  <a:lnTo>
                    <a:pt x="440558" y="1568467"/>
                  </a:lnTo>
                  <a:lnTo>
                    <a:pt x="370404" y="1526420"/>
                  </a:lnTo>
                  <a:lnTo>
                    <a:pt x="304710" y="1477696"/>
                  </a:lnTo>
                  <a:lnTo>
                    <a:pt x="244108" y="1422768"/>
                  </a:lnTo>
                  <a:lnTo>
                    <a:pt x="189181" y="1362168"/>
                  </a:lnTo>
                  <a:lnTo>
                    <a:pt x="140459" y="1296474"/>
                  </a:lnTo>
                  <a:lnTo>
                    <a:pt x="98411" y="1226317"/>
                  </a:lnTo>
                  <a:lnTo>
                    <a:pt x="63441" y="1152382"/>
                  </a:lnTo>
                  <a:lnTo>
                    <a:pt x="35887" y="1075372"/>
                  </a:lnTo>
                  <a:lnTo>
                    <a:pt x="16014" y="996033"/>
                  </a:lnTo>
                  <a:lnTo>
                    <a:pt x="4013" y="915129"/>
                  </a:lnTo>
                  <a:lnTo>
                    <a:pt x="0" y="833439"/>
                  </a:lnTo>
                  <a:lnTo>
                    <a:pt x="4013" y="751748"/>
                  </a:lnTo>
                  <a:lnTo>
                    <a:pt x="16014" y="670844"/>
                  </a:lnTo>
                  <a:lnTo>
                    <a:pt x="35887" y="591505"/>
                  </a:lnTo>
                  <a:lnTo>
                    <a:pt x="63441" y="514495"/>
                  </a:lnTo>
                  <a:lnTo>
                    <a:pt x="98411" y="440558"/>
                  </a:lnTo>
                  <a:lnTo>
                    <a:pt x="140459" y="370404"/>
                  </a:lnTo>
                  <a:lnTo>
                    <a:pt x="189181" y="304710"/>
                  </a:lnTo>
                  <a:lnTo>
                    <a:pt x="244108" y="244108"/>
                  </a:lnTo>
                  <a:lnTo>
                    <a:pt x="304710" y="189181"/>
                  </a:lnTo>
                  <a:lnTo>
                    <a:pt x="370404" y="140459"/>
                  </a:lnTo>
                  <a:lnTo>
                    <a:pt x="440558" y="98411"/>
                  </a:lnTo>
                  <a:lnTo>
                    <a:pt x="514495" y="63441"/>
                  </a:lnTo>
                  <a:lnTo>
                    <a:pt x="591505" y="35887"/>
                  </a:lnTo>
                  <a:lnTo>
                    <a:pt x="670844" y="16014"/>
                  </a:lnTo>
                  <a:lnTo>
                    <a:pt x="751748" y="4013"/>
                  </a:lnTo>
                  <a:lnTo>
                    <a:pt x="833439" y="0"/>
                  </a:lnTo>
                  <a:lnTo>
                    <a:pt x="915129" y="4013"/>
                  </a:lnTo>
                  <a:lnTo>
                    <a:pt x="996033" y="16014"/>
                  </a:lnTo>
                  <a:lnTo>
                    <a:pt x="1075372" y="35887"/>
                  </a:lnTo>
                  <a:lnTo>
                    <a:pt x="1152382" y="63441"/>
                  </a:lnTo>
                  <a:lnTo>
                    <a:pt x="1226317" y="98411"/>
                  </a:lnTo>
                  <a:lnTo>
                    <a:pt x="1296474" y="140459"/>
                  </a:lnTo>
                  <a:lnTo>
                    <a:pt x="1362168" y="189181"/>
                  </a:lnTo>
                  <a:lnTo>
                    <a:pt x="1422768" y="244108"/>
                  </a:lnTo>
                  <a:lnTo>
                    <a:pt x="1477696" y="304710"/>
                  </a:lnTo>
                  <a:lnTo>
                    <a:pt x="1526420" y="370404"/>
                  </a:lnTo>
                  <a:lnTo>
                    <a:pt x="1568467" y="440558"/>
                  </a:lnTo>
                  <a:lnTo>
                    <a:pt x="1603434" y="514495"/>
                  </a:lnTo>
                  <a:lnTo>
                    <a:pt x="1630989" y="591505"/>
                  </a:lnTo>
                  <a:lnTo>
                    <a:pt x="1650862" y="670844"/>
                  </a:lnTo>
                  <a:lnTo>
                    <a:pt x="1662863" y="751748"/>
                  </a:lnTo>
                  <a:lnTo>
                    <a:pt x="1666878" y="833439"/>
                  </a:lnTo>
                  <a:lnTo>
                    <a:pt x="1662863" y="915129"/>
                  </a:lnTo>
                  <a:lnTo>
                    <a:pt x="1650862" y="996033"/>
                  </a:lnTo>
                  <a:lnTo>
                    <a:pt x="1630989" y="1075372"/>
                  </a:lnTo>
                  <a:lnTo>
                    <a:pt x="1603434" y="1152382"/>
                  </a:lnTo>
                  <a:lnTo>
                    <a:pt x="1568467" y="1226317"/>
                  </a:lnTo>
                  <a:lnTo>
                    <a:pt x="1526420" y="1296474"/>
                  </a:lnTo>
                  <a:lnTo>
                    <a:pt x="1477696" y="1362168"/>
                  </a:lnTo>
                  <a:lnTo>
                    <a:pt x="1422768" y="1422768"/>
                  </a:lnTo>
                  <a:lnTo>
                    <a:pt x="1362168" y="1477696"/>
                  </a:lnTo>
                  <a:lnTo>
                    <a:pt x="1296474" y="1526420"/>
                  </a:lnTo>
                  <a:lnTo>
                    <a:pt x="1226317" y="1568467"/>
                  </a:lnTo>
                  <a:lnTo>
                    <a:pt x="1152382" y="1603434"/>
                  </a:lnTo>
                  <a:lnTo>
                    <a:pt x="1075372" y="1630989"/>
                  </a:lnTo>
                  <a:lnTo>
                    <a:pt x="996033" y="1650862"/>
                  </a:lnTo>
                  <a:lnTo>
                    <a:pt x="915129" y="1662863"/>
                  </a:lnTo>
                  <a:lnTo>
                    <a:pt x="833439" y="1666878"/>
                  </a:lnTo>
                  <a:close/>
                </a:path>
              </a:pathLst>
            </a:custGeom>
            <a:solidFill>
              <a:srgbClr val="FAFA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3594" y="5446026"/>
              <a:ext cx="787400" cy="833755"/>
            </a:xfrm>
            <a:custGeom>
              <a:avLst/>
              <a:gdLst/>
              <a:ahLst/>
              <a:cxnLst/>
              <a:rect l="l" t="t" r="r" b="b"/>
              <a:pathLst>
                <a:path w="787400" h="833754">
                  <a:moveTo>
                    <a:pt x="231368" y="162052"/>
                  </a:moveTo>
                  <a:lnTo>
                    <a:pt x="224599" y="107467"/>
                  </a:lnTo>
                  <a:lnTo>
                    <a:pt x="201383" y="53225"/>
                  </a:lnTo>
                  <a:lnTo>
                    <a:pt x="173596" y="21399"/>
                  </a:lnTo>
                  <a:lnTo>
                    <a:pt x="130733" y="1028"/>
                  </a:lnTo>
                  <a:lnTo>
                    <a:pt x="123215" y="0"/>
                  </a:lnTo>
                  <a:lnTo>
                    <a:pt x="108013" y="0"/>
                  </a:lnTo>
                  <a:lnTo>
                    <a:pt x="64287" y="16408"/>
                  </a:lnTo>
                  <a:lnTo>
                    <a:pt x="33756" y="47459"/>
                  </a:lnTo>
                  <a:lnTo>
                    <a:pt x="10972" y="92748"/>
                  </a:lnTo>
                  <a:lnTo>
                    <a:pt x="0" y="154089"/>
                  </a:lnTo>
                  <a:lnTo>
                    <a:pt x="1104" y="185813"/>
                  </a:lnTo>
                  <a:lnTo>
                    <a:pt x="16319" y="245351"/>
                  </a:lnTo>
                  <a:lnTo>
                    <a:pt x="42176" y="287324"/>
                  </a:lnTo>
                  <a:lnTo>
                    <a:pt x="78333" y="315849"/>
                  </a:lnTo>
                  <a:lnTo>
                    <a:pt x="108013" y="324104"/>
                  </a:lnTo>
                  <a:lnTo>
                    <a:pt x="123215" y="324104"/>
                  </a:lnTo>
                  <a:lnTo>
                    <a:pt x="166928" y="307695"/>
                  </a:lnTo>
                  <a:lnTo>
                    <a:pt x="201383" y="270878"/>
                  </a:lnTo>
                  <a:lnTo>
                    <a:pt x="222554" y="224066"/>
                  </a:lnTo>
                  <a:lnTo>
                    <a:pt x="231368" y="162052"/>
                  </a:lnTo>
                  <a:close/>
                </a:path>
                <a:path w="787400" h="833754">
                  <a:moveTo>
                    <a:pt x="740625" y="623163"/>
                  </a:moveTo>
                  <a:lnTo>
                    <a:pt x="714540" y="602183"/>
                  </a:lnTo>
                  <a:lnTo>
                    <a:pt x="707453" y="604278"/>
                  </a:lnTo>
                  <a:lnTo>
                    <a:pt x="701243" y="608584"/>
                  </a:lnTo>
                  <a:lnTo>
                    <a:pt x="695325" y="613625"/>
                  </a:lnTo>
                  <a:lnTo>
                    <a:pt x="677849" y="626008"/>
                  </a:lnTo>
                  <a:lnTo>
                    <a:pt x="605548" y="660984"/>
                  </a:lnTo>
                  <a:lnTo>
                    <a:pt x="549338" y="677646"/>
                  </a:lnTo>
                  <a:lnTo>
                    <a:pt x="478866" y="689813"/>
                  </a:lnTo>
                  <a:lnTo>
                    <a:pt x="393420" y="694524"/>
                  </a:lnTo>
                  <a:lnTo>
                    <a:pt x="307987" y="689813"/>
                  </a:lnTo>
                  <a:lnTo>
                    <a:pt x="237502" y="677646"/>
                  </a:lnTo>
                  <a:lnTo>
                    <a:pt x="181292" y="660984"/>
                  </a:lnTo>
                  <a:lnTo>
                    <a:pt x="138671" y="642785"/>
                  </a:lnTo>
                  <a:lnTo>
                    <a:pt x="91516" y="613651"/>
                  </a:lnTo>
                  <a:lnTo>
                    <a:pt x="81165" y="604240"/>
                  </a:lnTo>
                  <a:lnTo>
                    <a:pt x="75234" y="601916"/>
                  </a:lnTo>
                  <a:lnTo>
                    <a:pt x="65417" y="601916"/>
                  </a:lnTo>
                  <a:lnTo>
                    <a:pt x="61480" y="602894"/>
                  </a:lnTo>
                  <a:lnTo>
                    <a:pt x="57924" y="604888"/>
                  </a:lnTo>
                  <a:lnTo>
                    <a:pt x="52006" y="609688"/>
                  </a:lnTo>
                  <a:lnTo>
                    <a:pt x="48031" y="615937"/>
                  </a:lnTo>
                  <a:lnTo>
                    <a:pt x="46228" y="623112"/>
                  </a:lnTo>
                  <a:lnTo>
                    <a:pt x="46850" y="630669"/>
                  </a:lnTo>
                  <a:lnTo>
                    <a:pt x="67348" y="678129"/>
                  </a:lnTo>
                  <a:lnTo>
                    <a:pt x="111239" y="735164"/>
                  </a:lnTo>
                  <a:lnTo>
                    <a:pt x="145681" y="764451"/>
                  </a:lnTo>
                  <a:lnTo>
                    <a:pt x="189966" y="791197"/>
                  </a:lnTo>
                  <a:lnTo>
                    <a:pt x="245262" y="813142"/>
                  </a:lnTo>
                  <a:lnTo>
                    <a:pt x="312699" y="827976"/>
                  </a:lnTo>
                  <a:lnTo>
                    <a:pt x="393420" y="833437"/>
                  </a:lnTo>
                  <a:lnTo>
                    <a:pt x="474154" y="827976"/>
                  </a:lnTo>
                  <a:lnTo>
                    <a:pt x="541604" y="813142"/>
                  </a:lnTo>
                  <a:lnTo>
                    <a:pt x="596900" y="791197"/>
                  </a:lnTo>
                  <a:lnTo>
                    <a:pt x="641197" y="764451"/>
                  </a:lnTo>
                  <a:lnTo>
                    <a:pt x="675627" y="735164"/>
                  </a:lnTo>
                  <a:lnTo>
                    <a:pt x="701357" y="705624"/>
                  </a:lnTo>
                  <a:lnTo>
                    <a:pt x="731240" y="654939"/>
                  </a:lnTo>
                  <a:lnTo>
                    <a:pt x="740003" y="630669"/>
                  </a:lnTo>
                  <a:lnTo>
                    <a:pt x="740625" y="623163"/>
                  </a:lnTo>
                  <a:close/>
                </a:path>
                <a:path w="787400" h="833754">
                  <a:moveTo>
                    <a:pt x="786993" y="162052"/>
                  </a:moveTo>
                  <a:lnTo>
                    <a:pt x="780224" y="107467"/>
                  </a:lnTo>
                  <a:lnTo>
                    <a:pt x="757008" y="53225"/>
                  </a:lnTo>
                  <a:lnTo>
                    <a:pt x="729234" y="21399"/>
                  </a:lnTo>
                  <a:lnTo>
                    <a:pt x="686371" y="1028"/>
                  </a:lnTo>
                  <a:lnTo>
                    <a:pt x="678840" y="0"/>
                  </a:lnTo>
                  <a:lnTo>
                    <a:pt x="663638" y="0"/>
                  </a:lnTo>
                  <a:lnTo>
                    <a:pt x="619912" y="16408"/>
                  </a:lnTo>
                  <a:lnTo>
                    <a:pt x="589381" y="47459"/>
                  </a:lnTo>
                  <a:lnTo>
                    <a:pt x="566597" y="92748"/>
                  </a:lnTo>
                  <a:lnTo>
                    <a:pt x="555625" y="154089"/>
                  </a:lnTo>
                  <a:lnTo>
                    <a:pt x="556729" y="185813"/>
                  </a:lnTo>
                  <a:lnTo>
                    <a:pt x="571944" y="245351"/>
                  </a:lnTo>
                  <a:lnTo>
                    <a:pt x="597801" y="287324"/>
                  </a:lnTo>
                  <a:lnTo>
                    <a:pt x="633958" y="315849"/>
                  </a:lnTo>
                  <a:lnTo>
                    <a:pt x="663638" y="324104"/>
                  </a:lnTo>
                  <a:lnTo>
                    <a:pt x="678840" y="324104"/>
                  </a:lnTo>
                  <a:lnTo>
                    <a:pt x="722566" y="307695"/>
                  </a:lnTo>
                  <a:lnTo>
                    <a:pt x="757008" y="270878"/>
                  </a:lnTo>
                  <a:lnTo>
                    <a:pt x="778179" y="224066"/>
                  </a:lnTo>
                  <a:lnTo>
                    <a:pt x="786993" y="162052"/>
                  </a:lnTo>
                  <a:close/>
                </a:path>
              </a:pathLst>
            </a:custGeom>
            <a:solidFill>
              <a:srgbClr val="CC0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09905" y="4940564"/>
              <a:ext cx="1752600" cy="1752600"/>
            </a:xfrm>
            <a:custGeom>
              <a:avLst/>
              <a:gdLst/>
              <a:ahLst/>
              <a:cxnLst/>
              <a:rect l="l" t="t" r="r" b="b"/>
              <a:pathLst>
                <a:path w="1752600" h="1752600">
                  <a:moveTo>
                    <a:pt x="876298" y="1752597"/>
                  </a:moveTo>
                  <a:lnTo>
                    <a:pt x="828223" y="1751300"/>
                  </a:lnTo>
                  <a:lnTo>
                    <a:pt x="780825" y="1747455"/>
                  </a:lnTo>
                  <a:lnTo>
                    <a:pt x="734171" y="1741128"/>
                  </a:lnTo>
                  <a:lnTo>
                    <a:pt x="688328" y="1732385"/>
                  </a:lnTo>
                  <a:lnTo>
                    <a:pt x="643362" y="1721294"/>
                  </a:lnTo>
                  <a:lnTo>
                    <a:pt x="599341" y="1707922"/>
                  </a:lnTo>
                  <a:lnTo>
                    <a:pt x="556331" y="1692335"/>
                  </a:lnTo>
                  <a:lnTo>
                    <a:pt x="514399" y="1674601"/>
                  </a:lnTo>
                  <a:lnTo>
                    <a:pt x="473613" y="1654785"/>
                  </a:lnTo>
                  <a:lnTo>
                    <a:pt x="434038" y="1632955"/>
                  </a:lnTo>
                  <a:lnTo>
                    <a:pt x="395742" y="1609178"/>
                  </a:lnTo>
                  <a:lnTo>
                    <a:pt x="358791" y="1583520"/>
                  </a:lnTo>
                  <a:lnTo>
                    <a:pt x="323253" y="1556049"/>
                  </a:lnTo>
                  <a:lnTo>
                    <a:pt x="289195" y="1526831"/>
                  </a:lnTo>
                  <a:lnTo>
                    <a:pt x="256682" y="1495933"/>
                  </a:lnTo>
                  <a:lnTo>
                    <a:pt x="225783" y="1463421"/>
                  </a:lnTo>
                  <a:lnTo>
                    <a:pt x="196563" y="1429364"/>
                  </a:lnTo>
                  <a:lnTo>
                    <a:pt x="169090" y="1393826"/>
                  </a:lnTo>
                  <a:lnTo>
                    <a:pt x="143431" y="1356876"/>
                  </a:lnTo>
                  <a:lnTo>
                    <a:pt x="119652" y="1318580"/>
                  </a:lnTo>
                  <a:lnTo>
                    <a:pt x="97821" y="1279005"/>
                  </a:lnTo>
                  <a:lnTo>
                    <a:pt x="78004" y="1238218"/>
                  </a:lnTo>
                  <a:lnTo>
                    <a:pt x="60267" y="1196285"/>
                  </a:lnTo>
                  <a:lnTo>
                    <a:pt x="44679" y="1153274"/>
                  </a:lnTo>
                  <a:lnTo>
                    <a:pt x="31306" y="1109251"/>
                  </a:lnTo>
                  <a:lnTo>
                    <a:pt x="20214" y="1064283"/>
                  </a:lnTo>
                  <a:lnTo>
                    <a:pt x="11470" y="1018437"/>
                  </a:lnTo>
                  <a:lnTo>
                    <a:pt x="5142" y="971780"/>
                  </a:lnTo>
                  <a:lnTo>
                    <a:pt x="1296" y="924378"/>
                  </a:lnTo>
                  <a:lnTo>
                    <a:pt x="0" y="876298"/>
                  </a:lnTo>
                  <a:lnTo>
                    <a:pt x="1296" y="828223"/>
                  </a:lnTo>
                  <a:lnTo>
                    <a:pt x="5142" y="780825"/>
                  </a:lnTo>
                  <a:lnTo>
                    <a:pt x="11470" y="734171"/>
                  </a:lnTo>
                  <a:lnTo>
                    <a:pt x="20214" y="688328"/>
                  </a:lnTo>
                  <a:lnTo>
                    <a:pt x="31306" y="643362"/>
                  </a:lnTo>
                  <a:lnTo>
                    <a:pt x="44679" y="599341"/>
                  </a:lnTo>
                  <a:lnTo>
                    <a:pt x="60267" y="556331"/>
                  </a:lnTo>
                  <a:lnTo>
                    <a:pt x="78004" y="514399"/>
                  </a:lnTo>
                  <a:lnTo>
                    <a:pt x="97821" y="473613"/>
                  </a:lnTo>
                  <a:lnTo>
                    <a:pt x="119652" y="434038"/>
                  </a:lnTo>
                  <a:lnTo>
                    <a:pt x="143431" y="395742"/>
                  </a:lnTo>
                  <a:lnTo>
                    <a:pt x="169090" y="358791"/>
                  </a:lnTo>
                  <a:lnTo>
                    <a:pt x="196563" y="323253"/>
                  </a:lnTo>
                  <a:lnTo>
                    <a:pt x="225783" y="289195"/>
                  </a:lnTo>
                  <a:lnTo>
                    <a:pt x="256682" y="256682"/>
                  </a:lnTo>
                  <a:lnTo>
                    <a:pt x="289195" y="225783"/>
                  </a:lnTo>
                  <a:lnTo>
                    <a:pt x="323253" y="196563"/>
                  </a:lnTo>
                  <a:lnTo>
                    <a:pt x="358791" y="169090"/>
                  </a:lnTo>
                  <a:lnTo>
                    <a:pt x="395742" y="143431"/>
                  </a:lnTo>
                  <a:lnTo>
                    <a:pt x="434038" y="119652"/>
                  </a:lnTo>
                  <a:lnTo>
                    <a:pt x="473613" y="97821"/>
                  </a:lnTo>
                  <a:lnTo>
                    <a:pt x="514399" y="78004"/>
                  </a:lnTo>
                  <a:lnTo>
                    <a:pt x="556331" y="60267"/>
                  </a:lnTo>
                  <a:lnTo>
                    <a:pt x="599341" y="44679"/>
                  </a:lnTo>
                  <a:lnTo>
                    <a:pt x="643362" y="31306"/>
                  </a:lnTo>
                  <a:lnTo>
                    <a:pt x="688328" y="20214"/>
                  </a:lnTo>
                  <a:lnTo>
                    <a:pt x="734171" y="11470"/>
                  </a:lnTo>
                  <a:lnTo>
                    <a:pt x="780825" y="5142"/>
                  </a:lnTo>
                  <a:lnTo>
                    <a:pt x="828223" y="1296"/>
                  </a:lnTo>
                  <a:lnTo>
                    <a:pt x="876298" y="0"/>
                  </a:lnTo>
                  <a:lnTo>
                    <a:pt x="924378" y="1296"/>
                  </a:lnTo>
                  <a:lnTo>
                    <a:pt x="971780" y="5142"/>
                  </a:lnTo>
                  <a:lnTo>
                    <a:pt x="1018437" y="11470"/>
                  </a:lnTo>
                  <a:lnTo>
                    <a:pt x="1064283" y="20214"/>
                  </a:lnTo>
                  <a:lnTo>
                    <a:pt x="1109251" y="31306"/>
                  </a:lnTo>
                  <a:lnTo>
                    <a:pt x="1153274" y="44679"/>
                  </a:lnTo>
                  <a:lnTo>
                    <a:pt x="1196285" y="60267"/>
                  </a:lnTo>
                  <a:lnTo>
                    <a:pt x="1238218" y="78004"/>
                  </a:lnTo>
                  <a:lnTo>
                    <a:pt x="1279005" y="97821"/>
                  </a:lnTo>
                  <a:lnTo>
                    <a:pt x="1318580" y="119652"/>
                  </a:lnTo>
                  <a:lnTo>
                    <a:pt x="1356876" y="143431"/>
                  </a:lnTo>
                  <a:lnTo>
                    <a:pt x="1393826" y="169090"/>
                  </a:lnTo>
                  <a:lnTo>
                    <a:pt x="1429364" y="196563"/>
                  </a:lnTo>
                  <a:lnTo>
                    <a:pt x="1463421" y="225783"/>
                  </a:lnTo>
                  <a:lnTo>
                    <a:pt x="1495933" y="256682"/>
                  </a:lnTo>
                  <a:lnTo>
                    <a:pt x="1526831" y="289195"/>
                  </a:lnTo>
                  <a:lnTo>
                    <a:pt x="1556049" y="323253"/>
                  </a:lnTo>
                  <a:lnTo>
                    <a:pt x="1583520" y="358791"/>
                  </a:lnTo>
                  <a:lnTo>
                    <a:pt x="1609178" y="395742"/>
                  </a:lnTo>
                  <a:lnTo>
                    <a:pt x="1632955" y="434038"/>
                  </a:lnTo>
                  <a:lnTo>
                    <a:pt x="1654785" y="473613"/>
                  </a:lnTo>
                  <a:lnTo>
                    <a:pt x="1674601" y="514399"/>
                  </a:lnTo>
                  <a:lnTo>
                    <a:pt x="1692335" y="556331"/>
                  </a:lnTo>
                  <a:lnTo>
                    <a:pt x="1707922" y="599341"/>
                  </a:lnTo>
                  <a:lnTo>
                    <a:pt x="1721294" y="643362"/>
                  </a:lnTo>
                  <a:lnTo>
                    <a:pt x="1732385" y="688328"/>
                  </a:lnTo>
                  <a:lnTo>
                    <a:pt x="1741128" y="734171"/>
                  </a:lnTo>
                  <a:lnTo>
                    <a:pt x="1747455" y="780825"/>
                  </a:lnTo>
                  <a:lnTo>
                    <a:pt x="1751300" y="828223"/>
                  </a:lnTo>
                  <a:lnTo>
                    <a:pt x="1752597" y="876298"/>
                  </a:lnTo>
                  <a:lnTo>
                    <a:pt x="1751300" y="924378"/>
                  </a:lnTo>
                  <a:lnTo>
                    <a:pt x="1747455" y="971780"/>
                  </a:lnTo>
                  <a:lnTo>
                    <a:pt x="1741128" y="1018437"/>
                  </a:lnTo>
                  <a:lnTo>
                    <a:pt x="1732385" y="1064283"/>
                  </a:lnTo>
                  <a:lnTo>
                    <a:pt x="1721294" y="1109251"/>
                  </a:lnTo>
                  <a:lnTo>
                    <a:pt x="1707922" y="1153274"/>
                  </a:lnTo>
                  <a:lnTo>
                    <a:pt x="1692335" y="1196285"/>
                  </a:lnTo>
                  <a:lnTo>
                    <a:pt x="1674601" y="1238218"/>
                  </a:lnTo>
                  <a:lnTo>
                    <a:pt x="1654785" y="1279005"/>
                  </a:lnTo>
                  <a:lnTo>
                    <a:pt x="1632955" y="1318580"/>
                  </a:lnTo>
                  <a:lnTo>
                    <a:pt x="1609178" y="1356876"/>
                  </a:lnTo>
                  <a:lnTo>
                    <a:pt x="1583520" y="1393826"/>
                  </a:lnTo>
                  <a:lnTo>
                    <a:pt x="1556049" y="1429364"/>
                  </a:lnTo>
                  <a:lnTo>
                    <a:pt x="1526831" y="1463421"/>
                  </a:lnTo>
                  <a:lnTo>
                    <a:pt x="1495933" y="1495933"/>
                  </a:lnTo>
                  <a:lnTo>
                    <a:pt x="1463421" y="1526831"/>
                  </a:lnTo>
                  <a:lnTo>
                    <a:pt x="1429364" y="1556049"/>
                  </a:lnTo>
                  <a:lnTo>
                    <a:pt x="1393826" y="1583520"/>
                  </a:lnTo>
                  <a:lnTo>
                    <a:pt x="1356876" y="1609178"/>
                  </a:lnTo>
                  <a:lnTo>
                    <a:pt x="1318580" y="1632955"/>
                  </a:lnTo>
                  <a:lnTo>
                    <a:pt x="1279005" y="1654785"/>
                  </a:lnTo>
                  <a:lnTo>
                    <a:pt x="1238218" y="1674601"/>
                  </a:lnTo>
                  <a:lnTo>
                    <a:pt x="1196285" y="1692335"/>
                  </a:lnTo>
                  <a:lnTo>
                    <a:pt x="1153274" y="1707922"/>
                  </a:lnTo>
                  <a:lnTo>
                    <a:pt x="1109251" y="1721294"/>
                  </a:lnTo>
                  <a:lnTo>
                    <a:pt x="1064283" y="1732385"/>
                  </a:lnTo>
                  <a:lnTo>
                    <a:pt x="1018437" y="1741128"/>
                  </a:lnTo>
                  <a:lnTo>
                    <a:pt x="971780" y="1747455"/>
                  </a:lnTo>
                  <a:lnTo>
                    <a:pt x="924378" y="1751300"/>
                  </a:lnTo>
                  <a:lnTo>
                    <a:pt x="876298" y="1752597"/>
                  </a:lnTo>
                  <a:close/>
                </a:path>
              </a:pathLst>
            </a:custGeom>
            <a:solidFill>
              <a:srgbClr val="FAFA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23951" y="5476087"/>
              <a:ext cx="924560" cy="828040"/>
            </a:xfrm>
            <a:custGeom>
              <a:avLst/>
              <a:gdLst/>
              <a:ahLst/>
              <a:cxnLst/>
              <a:rect l="l" t="t" r="r" b="b"/>
              <a:pathLst>
                <a:path w="924559" h="828039">
                  <a:moveTo>
                    <a:pt x="267512" y="170395"/>
                  </a:moveTo>
                  <a:lnTo>
                    <a:pt x="263867" y="128981"/>
                  </a:lnTo>
                  <a:lnTo>
                    <a:pt x="243560" y="68884"/>
                  </a:lnTo>
                  <a:lnTo>
                    <a:pt x="218313" y="33540"/>
                  </a:lnTo>
                  <a:lnTo>
                    <a:pt x="185000" y="8686"/>
                  </a:lnTo>
                  <a:lnTo>
                    <a:pt x="153797" y="0"/>
                  </a:lnTo>
                  <a:lnTo>
                    <a:pt x="137807" y="0"/>
                  </a:lnTo>
                  <a:lnTo>
                    <a:pt x="99225" y="12966"/>
                  </a:lnTo>
                  <a:lnTo>
                    <a:pt x="68592" y="38671"/>
                  </a:lnTo>
                  <a:lnTo>
                    <a:pt x="41414" y="82804"/>
                  </a:lnTo>
                  <a:lnTo>
                    <a:pt x="25412" y="145402"/>
                  </a:lnTo>
                  <a:lnTo>
                    <a:pt x="24244" y="178765"/>
                  </a:lnTo>
                  <a:lnTo>
                    <a:pt x="27749" y="211797"/>
                  </a:lnTo>
                  <a:lnTo>
                    <a:pt x="48056" y="271907"/>
                  </a:lnTo>
                  <a:lnTo>
                    <a:pt x="73304" y="307251"/>
                  </a:lnTo>
                  <a:lnTo>
                    <a:pt x="106616" y="332092"/>
                  </a:lnTo>
                  <a:lnTo>
                    <a:pt x="137807" y="340779"/>
                  </a:lnTo>
                  <a:lnTo>
                    <a:pt x="153797" y="340779"/>
                  </a:lnTo>
                  <a:lnTo>
                    <a:pt x="192379" y="327812"/>
                  </a:lnTo>
                  <a:lnTo>
                    <a:pt x="223012" y="302107"/>
                  </a:lnTo>
                  <a:lnTo>
                    <a:pt x="247002" y="265049"/>
                  </a:lnTo>
                  <a:lnTo>
                    <a:pt x="265176" y="203631"/>
                  </a:lnTo>
                  <a:lnTo>
                    <a:pt x="267512" y="170395"/>
                  </a:lnTo>
                  <a:close/>
                </a:path>
                <a:path w="924559" h="828039">
                  <a:moveTo>
                    <a:pt x="900391" y="170395"/>
                  </a:moveTo>
                  <a:lnTo>
                    <a:pt x="896747" y="128981"/>
                  </a:lnTo>
                  <a:lnTo>
                    <a:pt x="876439" y="68884"/>
                  </a:lnTo>
                  <a:lnTo>
                    <a:pt x="851192" y="33540"/>
                  </a:lnTo>
                  <a:lnTo>
                    <a:pt x="817880" y="8686"/>
                  </a:lnTo>
                  <a:lnTo>
                    <a:pt x="786676" y="0"/>
                  </a:lnTo>
                  <a:lnTo>
                    <a:pt x="770699" y="0"/>
                  </a:lnTo>
                  <a:lnTo>
                    <a:pt x="732116" y="12966"/>
                  </a:lnTo>
                  <a:lnTo>
                    <a:pt x="701471" y="38671"/>
                  </a:lnTo>
                  <a:lnTo>
                    <a:pt x="674293" y="82804"/>
                  </a:lnTo>
                  <a:lnTo>
                    <a:pt x="658291" y="145402"/>
                  </a:lnTo>
                  <a:lnTo>
                    <a:pt x="657123" y="178765"/>
                  </a:lnTo>
                  <a:lnTo>
                    <a:pt x="660628" y="211797"/>
                  </a:lnTo>
                  <a:lnTo>
                    <a:pt x="680935" y="271907"/>
                  </a:lnTo>
                  <a:lnTo>
                    <a:pt x="706183" y="307251"/>
                  </a:lnTo>
                  <a:lnTo>
                    <a:pt x="739495" y="332092"/>
                  </a:lnTo>
                  <a:lnTo>
                    <a:pt x="770699" y="340779"/>
                  </a:lnTo>
                  <a:lnTo>
                    <a:pt x="786676" y="340779"/>
                  </a:lnTo>
                  <a:lnTo>
                    <a:pt x="825258" y="327812"/>
                  </a:lnTo>
                  <a:lnTo>
                    <a:pt x="855903" y="302107"/>
                  </a:lnTo>
                  <a:lnTo>
                    <a:pt x="879881" y="265049"/>
                  </a:lnTo>
                  <a:lnTo>
                    <a:pt x="898055" y="203631"/>
                  </a:lnTo>
                  <a:lnTo>
                    <a:pt x="900391" y="170395"/>
                  </a:lnTo>
                  <a:close/>
                </a:path>
                <a:path w="924559" h="828039">
                  <a:moveTo>
                    <a:pt x="924471" y="806856"/>
                  </a:moveTo>
                  <a:lnTo>
                    <a:pt x="906094" y="768235"/>
                  </a:lnTo>
                  <a:lnTo>
                    <a:pt x="866686" y="719950"/>
                  </a:lnTo>
                  <a:lnTo>
                    <a:pt x="837819" y="690321"/>
                  </a:lnTo>
                  <a:lnTo>
                    <a:pt x="802817" y="659231"/>
                  </a:lnTo>
                  <a:lnTo>
                    <a:pt x="761644" y="628357"/>
                  </a:lnTo>
                  <a:lnTo>
                    <a:pt x="714273" y="599376"/>
                  </a:lnTo>
                  <a:lnTo>
                    <a:pt x="660666" y="573925"/>
                  </a:lnTo>
                  <a:lnTo>
                    <a:pt x="600824" y="553694"/>
                  </a:lnTo>
                  <a:lnTo>
                    <a:pt x="534682" y="540334"/>
                  </a:lnTo>
                  <a:lnTo>
                    <a:pt x="462241" y="535520"/>
                  </a:lnTo>
                  <a:lnTo>
                    <a:pt x="389801" y="540334"/>
                  </a:lnTo>
                  <a:lnTo>
                    <a:pt x="323672" y="553694"/>
                  </a:lnTo>
                  <a:lnTo>
                    <a:pt x="263817" y="573925"/>
                  </a:lnTo>
                  <a:lnTo>
                    <a:pt x="210210" y="599363"/>
                  </a:lnTo>
                  <a:lnTo>
                    <a:pt x="162839" y="628345"/>
                  </a:lnTo>
                  <a:lnTo>
                    <a:pt x="121653" y="659218"/>
                  </a:lnTo>
                  <a:lnTo>
                    <a:pt x="86652" y="690295"/>
                  </a:lnTo>
                  <a:lnTo>
                    <a:pt x="57785" y="719937"/>
                  </a:lnTo>
                  <a:lnTo>
                    <a:pt x="18376" y="768223"/>
                  </a:lnTo>
                  <a:lnTo>
                    <a:pt x="0" y="806869"/>
                  </a:lnTo>
                  <a:lnTo>
                    <a:pt x="2578" y="814679"/>
                  </a:lnTo>
                  <a:lnTo>
                    <a:pt x="7785" y="821334"/>
                  </a:lnTo>
                  <a:lnTo>
                    <a:pt x="14973" y="825830"/>
                  </a:lnTo>
                  <a:lnTo>
                    <a:pt x="23012" y="827570"/>
                  </a:lnTo>
                  <a:lnTo>
                    <a:pt x="31165" y="826541"/>
                  </a:lnTo>
                  <a:lnTo>
                    <a:pt x="38696" y="822744"/>
                  </a:lnTo>
                  <a:lnTo>
                    <a:pt x="66116" y="804354"/>
                  </a:lnTo>
                  <a:lnTo>
                    <a:pt x="97663" y="785520"/>
                  </a:lnTo>
                  <a:lnTo>
                    <a:pt x="139522" y="763295"/>
                  </a:lnTo>
                  <a:lnTo>
                    <a:pt x="190525" y="739978"/>
                  </a:lnTo>
                  <a:lnTo>
                    <a:pt x="249478" y="717854"/>
                  </a:lnTo>
                  <a:lnTo>
                    <a:pt x="315201" y="699223"/>
                  </a:lnTo>
                  <a:lnTo>
                    <a:pt x="386524" y="686358"/>
                  </a:lnTo>
                  <a:lnTo>
                    <a:pt x="462241" y="681558"/>
                  </a:lnTo>
                  <a:lnTo>
                    <a:pt x="537819" y="686358"/>
                  </a:lnTo>
                  <a:lnTo>
                    <a:pt x="609053" y="699223"/>
                  </a:lnTo>
                  <a:lnTo>
                    <a:pt x="674763" y="717854"/>
                  </a:lnTo>
                  <a:lnTo>
                    <a:pt x="733742" y="739978"/>
                  </a:lnTo>
                  <a:lnTo>
                    <a:pt x="784796" y="763295"/>
                  </a:lnTo>
                  <a:lnTo>
                    <a:pt x="826719" y="785520"/>
                  </a:lnTo>
                  <a:lnTo>
                    <a:pt x="885786" y="822744"/>
                  </a:lnTo>
                  <a:lnTo>
                    <a:pt x="893330" y="826528"/>
                  </a:lnTo>
                  <a:lnTo>
                    <a:pt x="901484" y="827532"/>
                  </a:lnTo>
                  <a:lnTo>
                    <a:pt x="909523" y="825792"/>
                  </a:lnTo>
                  <a:lnTo>
                    <a:pt x="916711" y="821334"/>
                  </a:lnTo>
                  <a:lnTo>
                    <a:pt x="921893" y="814666"/>
                  </a:lnTo>
                  <a:lnTo>
                    <a:pt x="924471" y="806856"/>
                  </a:lnTo>
                  <a:close/>
                </a:path>
              </a:pathLst>
            </a:custGeom>
            <a:solidFill>
              <a:srgbClr val="CC0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817863"/>
              <a:ext cx="1023619" cy="1469390"/>
            </a:xfrm>
            <a:custGeom>
              <a:avLst/>
              <a:gdLst/>
              <a:ahLst/>
              <a:cxnLst/>
              <a:rect l="l" t="t" r="r" b="b"/>
              <a:pathLst>
                <a:path w="1023619" h="1469390">
                  <a:moveTo>
                    <a:pt x="0" y="320566"/>
                  </a:moveTo>
                  <a:lnTo>
                    <a:pt x="0" y="99271"/>
                  </a:lnTo>
                  <a:lnTo>
                    <a:pt x="6319" y="92156"/>
                  </a:lnTo>
                  <a:lnTo>
                    <a:pt x="41491" y="60320"/>
                  </a:lnTo>
                  <a:lnTo>
                    <a:pt x="81361" y="34593"/>
                  </a:lnTo>
                  <a:lnTo>
                    <a:pt x="124926" y="15645"/>
                  </a:lnTo>
                  <a:lnTo>
                    <a:pt x="170994" y="4013"/>
                  </a:lnTo>
                  <a:lnTo>
                    <a:pt x="218294" y="0"/>
                  </a:lnTo>
                  <a:lnTo>
                    <a:pt x="234251" y="318"/>
                  </a:lnTo>
                  <a:lnTo>
                    <a:pt x="281552" y="6674"/>
                  </a:lnTo>
                  <a:lnTo>
                    <a:pt x="327094" y="20933"/>
                  </a:lnTo>
                  <a:lnTo>
                    <a:pt x="369602" y="42718"/>
                  </a:lnTo>
                  <a:lnTo>
                    <a:pt x="407793" y="71389"/>
                  </a:lnTo>
                  <a:lnTo>
                    <a:pt x="440529" y="106071"/>
                  </a:lnTo>
                  <a:lnTo>
                    <a:pt x="447556" y="115004"/>
                  </a:lnTo>
                  <a:lnTo>
                    <a:pt x="216140" y="115004"/>
                  </a:lnTo>
                  <a:lnTo>
                    <a:pt x="209571" y="115359"/>
                  </a:lnTo>
                  <a:lnTo>
                    <a:pt x="170771" y="122420"/>
                  </a:lnTo>
                  <a:lnTo>
                    <a:pt x="134394" y="137632"/>
                  </a:lnTo>
                  <a:lnTo>
                    <a:pt x="102134" y="160288"/>
                  </a:lnTo>
                  <a:lnTo>
                    <a:pt x="69485" y="197177"/>
                  </a:lnTo>
                  <a:lnTo>
                    <a:pt x="44448" y="235613"/>
                  </a:lnTo>
                  <a:lnTo>
                    <a:pt x="33681" y="255969"/>
                  </a:lnTo>
                  <a:lnTo>
                    <a:pt x="0" y="320566"/>
                  </a:lnTo>
                  <a:close/>
                </a:path>
                <a:path w="1023619" h="1469390">
                  <a:moveTo>
                    <a:pt x="1005440" y="1469135"/>
                  </a:moveTo>
                  <a:lnTo>
                    <a:pt x="891783" y="1469135"/>
                  </a:lnTo>
                  <a:lnTo>
                    <a:pt x="901108" y="1447549"/>
                  </a:lnTo>
                  <a:lnTo>
                    <a:pt x="911636" y="1403633"/>
                  </a:lnTo>
                  <a:lnTo>
                    <a:pt x="911337" y="1403633"/>
                  </a:lnTo>
                  <a:lnTo>
                    <a:pt x="914193" y="1370485"/>
                  </a:lnTo>
                  <a:lnTo>
                    <a:pt x="913156" y="1336746"/>
                  </a:lnTo>
                  <a:lnTo>
                    <a:pt x="899158" y="1270340"/>
                  </a:lnTo>
                  <a:lnTo>
                    <a:pt x="883137" y="1229998"/>
                  </a:lnTo>
                  <a:lnTo>
                    <a:pt x="876644" y="1214974"/>
                  </a:lnTo>
                  <a:lnTo>
                    <a:pt x="866506" y="1193691"/>
                  </a:lnTo>
                  <a:lnTo>
                    <a:pt x="846758" y="1149702"/>
                  </a:lnTo>
                  <a:lnTo>
                    <a:pt x="836635" y="1128297"/>
                  </a:lnTo>
                  <a:lnTo>
                    <a:pt x="836635" y="1126618"/>
                  </a:lnTo>
                  <a:lnTo>
                    <a:pt x="815420" y="1080903"/>
                  </a:lnTo>
                  <a:lnTo>
                    <a:pt x="794017" y="1035102"/>
                  </a:lnTo>
                  <a:lnTo>
                    <a:pt x="772435" y="989227"/>
                  </a:lnTo>
                  <a:lnTo>
                    <a:pt x="750682" y="943289"/>
                  </a:lnTo>
                  <a:lnTo>
                    <a:pt x="726786" y="893173"/>
                  </a:lnTo>
                  <a:lnTo>
                    <a:pt x="706692" y="851270"/>
                  </a:lnTo>
                  <a:lnTo>
                    <a:pt x="684470" y="805213"/>
                  </a:lnTo>
                  <a:lnTo>
                    <a:pt x="661992" y="758901"/>
                  </a:lnTo>
                  <a:lnTo>
                    <a:pt x="639613" y="713058"/>
                  </a:lnTo>
                  <a:lnTo>
                    <a:pt x="616993" y="666984"/>
                  </a:lnTo>
                  <a:lnTo>
                    <a:pt x="594255" y="620928"/>
                  </a:lnTo>
                  <a:lnTo>
                    <a:pt x="571408" y="574900"/>
                  </a:lnTo>
                  <a:lnTo>
                    <a:pt x="548459" y="528913"/>
                  </a:lnTo>
                  <a:lnTo>
                    <a:pt x="525416" y="482978"/>
                  </a:lnTo>
                  <a:lnTo>
                    <a:pt x="502287" y="437106"/>
                  </a:lnTo>
                  <a:lnTo>
                    <a:pt x="455800" y="345599"/>
                  </a:lnTo>
                  <a:lnTo>
                    <a:pt x="450755" y="335198"/>
                  </a:lnTo>
                  <a:lnTo>
                    <a:pt x="409091" y="255292"/>
                  </a:lnTo>
                  <a:lnTo>
                    <a:pt x="398964" y="235176"/>
                  </a:lnTo>
                  <a:lnTo>
                    <a:pt x="387691" y="215772"/>
                  </a:lnTo>
                  <a:lnTo>
                    <a:pt x="361704" y="179097"/>
                  </a:lnTo>
                  <a:lnTo>
                    <a:pt x="327808" y="148088"/>
                  </a:lnTo>
                  <a:lnTo>
                    <a:pt x="293289" y="129043"/>
                  </a:lnTo>
                  <a:lnTo>
                    <a:pt x="255477" y="117841"/>
                  </a:lnTo>
                  <a:lnTo>
                    <a:pt x="229318" y="115004"/>
                  </a:lnTo>
                  <a:lnTo>
                    <a:pt x="447556" y="115004"/>
                  </a:lnTo>
                  <a:lnTo>
                    <a:pt x="474538" y="151947"/>
                  </a:lnTo>
                  <a:lnTo>
                    <a:pt x="503052" y="201416"/>
                  </a:lnTo>
                  <a:lnTo>
                    <a:pt x="544390" y="284654"/>
                  </a:lnTo>
                  <a:lnTo>
                    <a:pt x="573398" y="340677"/>
                  </a:lnTo>
                  <a:lnTo>
                    <a:pt x="596902" y="386363"/>
                  </a:lnTo>
                  <a:lnTo>
                    <a:pt x="620273" y="432114"/>
                  </a:lnTo>
                  <a:lnTo>
                    <a:pt x="643513" y="477929"/>
                  </a:lnTo>
                  <a:lnTo>
                    <a:pt x="666620" y="523809"/>
                  </a:lnTo>
                  <a:lnTo>
                    <a:pt x="689595" y="569753"/>
                  </a:lnTo>
                  <a:lnTo>
                    <a:pt x="712437" y="615762"/>
                  </a:lnTo>
                  <a:lnTo>
                    <a:pt x="735147" y="661836"/>
                  </a:lnTo>
                  <a:lnTo>
                    <a:pt x="757724" y="707974"/>
                  </a:lnTo>
                  <a:lnTo>
                    <a:pt x="780170" y="754177"/>
                  </a:lnTo>
                  <a:lnTo>
                    <a:pt x="802483" y="800444"/>
                  </a:lnTo>
                  <a:lnTo>
                    <a:pt x="824663" y="846776"/>
                  </a:lnTo>
                  <a:lnTo>
                    <a:pt x="846716" y="893184"/>
                  </a:lnTo>
                  <a:lnTo>
                    <a:pt x="868627" y="939634"/>
                  </a:lnTo>
                  <a:lnTo>
                    <a:pt x="890410" y="986160"/>
                  </a:lnTo>
                  <a:lnTo>
                    <a:pt x="912061" y="1032750"/>
                  </a:lnTo>
                  <a:lnTo>
                    <a:pt x="933580" y="1079405"/>
                  </a:lnTo>
                  <a:lnTo>
                    <a:pt x="935261" y="1081085"/>
                  </a:lnTo>
                  <a:lnTo>
                    <a:pt x="975271" y="1169658"/>
                  </a:lnTo>
                  <a:lnTo>
                    <a:pt x="1001473" y="1232093"/>
                  </a:lnTo>
                  <a:lnTo>
                    <a:pt x="1001094" y="1232093"/>
                  </a:lnTo>
                  <a:lnTo>
                    <a:pt x="1008929" y="1254428"/>
                  </a:lnTo>
                  <a:lnTo>
                    <a:pt x="1015101" y="1277148"/>
                  </a:lnTo>
                  <a:lnTo>
                    <a:pt x="1019610" y="1300255"/>
                  </a:lnTo>
                  <a:lnTo>
                    <a:pt x="1022457" y="1323749"/>
                  </a:lnTo>
                  <a:lnTo>
                    <a:pt x="1023619" y="1347386"/>
                  </a:lnTo>
                  <a:lnTo>
                    <a:pt x="1023077" y="1370923"/>
                  </a:lnTo>
                  <a:lnTo>
                    <a:pt x="1020831" y="1394358"/>
                  </a:lnTo>
                  <a:lnTo>
                    <a:pt x="1019261" y="1403633"/>
                  </a:lnTo>
                  <a:lnTo>
                    <a:pt x="911636" y="1403633"/>
                  </a:lnTo>
                  <a:lnTo>
                    <a:pt x="911256" y="1404581"/>
                  </a:lnTo>
                  <a:lnTo>
                    <a:pt x="1019100" y="1404581"/>
                  </a:lnTo>
                  <a:lnTo>
                    <a:pt x="1016880" y="1417691"/>
                  </a:lnTo>
                  <a:lnTo>
                    <a:pt x="1014943" y="1429499"/>
                  </a:lnTo>
                  <a:lnTo>
                    <a:pt x="1012627" y="1441224"/>
                  </a:lnTo>
                  <a:lnTo>
                    <a:pt x="1009931" y="1452869"/>
                  </a:lnTo>
                  <a:lnTo>
                    <a:pt x="1006855" y="1464432"/>
                  </a:lnTo>
                  <a:lnTo>
                    <a:pt x="1005440" y="1469135"/>
                  </a:lnTo>
                  <a:close/>
                </a:path>
                <a:path w="1023619" h="1469390">
                  <a:moveTo>
                    <a:pt x="346511" y="1469135"/>
                  </a:moveTo>
                  <a:lnTo>
                    <a:pt x="91169" y="1469135"/>
                  </a:lnTo>
                  <a:lnTo>
                    <a:pt x="110269" y="1450598"/>
                  </a:lnTo>
                  <a:lnTo>
                    <a:pt x="145328" y="1411705"/>
                  </a:lnTo>
                  <a:lnTo>
                    <a:pt x="109227" y="1365220"/>
                  </a:lnTo>
                  <a:lnTo>
                    <a:pt x="76219" y="1319514"/>
                  </a:lnTo>
                  <a:lnTo>
                    <a:pt x="46401" y="1274738"/>
                  </a:lnTo>
                  <a:lnTo>
                    <a:pt x="19731" y="1230830"/>
                  </a:lnTo>
                  <a:lnTo>
                    <a:pt x="0" y="1194714"/>
                  </a:lnTo>
                  <a:lnTo>
                    <a:pt x="0" y="729223"/>
                  </a:lnTo>
                  <a:lnTo>
                    <a:pt x="40448" y="693484"/>
                  </a:lnTo>
                  <a:lnTo>
                    <a:pt x="80726" y="669079"/>
                  </a:lnTo>
                  <a:lnTo>
                    <a:pt x="124285" y="651344"/>
                  </a:lnTo>
                  <a:lnTo>
                    <a:pt x="170414" y="640646"/>
                  </a:lnTo>
                  <a:lnTo>
                    <a:pt x="218267" y="637404"/>
                  </a:lnTo>
                  <a:lnTo>
                    <a:pt x="266387" y="640445"/>
                  </a:lnTo>
                  <a:lnTo>
                    <a:pt x="312749" y="651147"/>
                  </a:lnTo>
                  <a:lnTo>
                    <a:pt x="356525" y="669092"/>
                  </a:lnTo>
                  <a:lnTo>
                    <a:pt x="396797" y="693807"/>
                  </a:lnTo>
                  <a:lnTo>
                    <a:pt x="432784" y="724899"/>
                  </a:lnTo>
                  <a:lnTo>
                    <a:pt x="448794" y="744126"/>
                  </a:lnTo>
                  <a:lnTo>
                    <a:pt x="218267" y="744126"/>
                  </a:lnTo>
                  <a:lnTo>
                    <a:pt x="207131" y="744255"/>
                  </a:lnTo>
                  <a:lnTo>
                    <a:pt x="163352" y="751434"/>
                  </a:lnTo>
                  <a:lnTo>
                    <a:pt x="122563" y="768860"/>
                  </a:lnTo>
                  <a:lnTo>
                    <a:pt x="87131" y="795518"/>
                  </a:lnTo>
                  <a:lnTo>
                    <a:pt x="55193" y="837699"/>
                  </a:lnTo>
                  <a:lnTo>
                    <a:pt x="41172" y="874426"/>
                  </a:lnTo>
                  <a:lnTo>
                    <a:pt x="35058" y="919809"/>
                  </a:lnTo>
                  <a:lnTo>
                    <a:pt x="35092" y="946904"/>
                  </a:lnTo>
                  <a:lnTo>
                    <a:pt x="42823" y="999500"/>
                  </a:lnTo>
                  <a:lnTo>
                    <a:pt x="54179" y="1040779"/>
                  </a:lnTo>
                  <a:lnTo>
                    <a:pt x="70312" y="1083945"/>
                  </a:lnTo>
                  <a:lnTo>
                    <a:pt x="91095" y="1128835"/>
                  </a:lnTo>
                  <a:lnTo>
                    <a:pt x="116406" y="1175286"/>
                  </a:lnTo>
                  <a:lnTo>
                    <a:pt x="146121" y="1223135"/>
                  </a:lnTo>
                  <a:lnTo>
                    <a:pt x="180116" y="1272218"/>
                  </a:lnTo>
                  <a:lnTo>
                    <a:pt x="218267" y="1322373"/>
                  </a:lnTo>
                  <a:lnTo>
                    <a:pt x="359222" y="1322373"/>
                  </a:lnTo>
                  <a:lnTo>
                    <a:pt x="328076" y="1364975"/>
                  </a:lnTo>
                  <a:lnTo>
                    <a:pt x="291531" y="1411380"/>
                  </a:lnTo>
                  <a:lnTo>
                    <a:pt x="326765" y="1450069"/>
                  </a:lnTo>
                  <a:lnTo>
                    <a:pt x="346511" y="1469135"/>
                  </a:lnTo>
                  <a:close/>
                </a:path>
                <a:path w="1023619" h="1469390">
                  <a:moveTo>
                    <a:pt x="359222" y="1322373"/>
                  </a:moveTo>
                  <a:lnTo>
                    <a:pt x="218267" y="1322373"/>
                  </a:lnTo>
                  <a:lnTo>
                    <a:pt x="218267" y="1321777"/>
                  </a:lnTo>
                  <a:lnTo>
                    <a:pt x="256599" y="1270340"/>
                  </a:lnTo>
                  <a:lnTo>
                    <a:pt x="290543" y="1220727"/>
                  </a:lnTo>
                  <a:lnTo>
                    <a:pt x="320253" y="1172652"/>
                  </a:lnTo>
                  <a:lnTo>
                    <a:pt x="345533" y="1126338"/>
                  </a:lnTo>
                  <a:lnTo>
                    <a:pt x="366274" y="1081878"/>
                  </a:lnTo>
                  <a:lnTo>
                    <a:pt x="382370" y="1039369"/>
                  </a:lnTo>
                  <a:lnTo>
                    <a:pt x="393711" y="998904"/>
                  </a:lnTo>
                  <a:lnTo>
                    <a:pt x="401451" y="946904"/>
                  </a:lnTo>
                  <a:lnTo>
                    <a:pt x="401575" y="919809"/>
                  </a:lnTo>
                  <a:lnTo>
                    <a:pt x="399080" y="893173"/>
                  </a:lnTo>
                  <a:lnTo>
                    <a:pt x="389518" y="855082"/>
                  </a:lnTo>
                  <a:lnTo>
                    <a:pt x="371198" y="820321"/>
                  </a:lnTo>
                  <a:lnTo>
                    <a:pt x="341230" y="787073"/>
                  </a:lnTo>
                  <a:lnTo>
                    <a:pt x="304497" y="762670"/>
                  </a:lnTo>
                  <a:lnTo>
                    <a:pt x="262882" y="748044"/>
                  </a:lnTo>
                  <a:lnTo>
                    <a:pt x="218267" y="744126"/>
                  </a:lnTo>
                  <a:lnTo>
                    <a:pt x="448794" y="744126"/>
                  </a:lnTo>
                  <a:lnTo>
                    <a:pt x="480391" y="789293"/>
                  </a:lnTo>
                  <a:lnTo>
                    <a:pt x="504042" y="848666"/>
                  </a:lnTo>
                  <a:lnTo>
                    <a:pt x="513259" y="917275"/>
                  </a:lnTo>
                  <a:lnTo>
                    <a:pt x="512665" y="954287"/>
                  </a:lnTo>
                  <a:lnTo>
                    <a:pt x="501940" y="1027751"/>
                  </a:lnTo>
                  <a:lnTo>
                    <a:pt x="491660" y="1066596"/>
                  </a:lnTo>
                  <a:lnTo>
                    <a:pt x="478123" y="1106387"/>
                  </a:lnTo>
                  <a:lnTo>
                    <a:pt x="461320" y="1147122"/>
                  </a:lnTo>
                  <a:lnTo>
                    <a:pt x="441244" y="1188803"/>
                  </a:lnTo>
                  <a:lnTo>
                    <a:pt x="417890" y="1231428"/>
                  </a:lnTo>
                  <a:lnTo>
                    <a:pt x="391248" y="1274999"/>
                  </a:lnTo>
                  <a:lnTo>
                    <a:pt x="361287" y="1319549"/>
                  </a:lnTo>
                  <a:lnTo>
                    <a:pt x="359222" y="1322373"/>
                  </a:lnTo>
                  <a:close/>
                </a:path>
              </a:pathLst>
            </a:custGeom>
            <a:solidFill>
              <a:srgbClr val="FF5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749562" y="8166237"/>
            <a:ext cx="789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0" dirty="0">
                <a:solidFill>
                  <a:srgbClr val="009499"/>
                </a:solidFill>
                <a:latin typeface="Trebuchet MS"/>
                <a:cs typeface="Trebuchet MS"/>
              </a:rPr>
              <a:t>2</a:t>
            </a:r>
            <a:r>
              <a:rPr sz="2800" spc="-390" dirty="0">
                <a:solidFill>
                  <a:srgbClr val="009499"/>
                </a:solidFill>
                <a:latin typeface="Trebuchet MS"/>
                <a:cs typeface="Trebuchet MS"/>
              </a:rPr>
              <a:t>.</a:t>
            </a:r>
            <a:r>
              <a:rPr sz="2800" spc="330" dirty="0">
                <a:solidFill>
                  <a:srgbClr val="009499"/>
                </a:solidFill>
                <a:latin typeface="Trebuchet MS"/>
                <a:cs typeface="Trebuchet MS"/>
              </a:rPr>
              <a:t>6</a:t>
            </a:r>
            <a:r>
              <a:rPr sz="2800" spc="315" dirty="0">
                <a:solidFill>
                  <a:srgbClr val="009499"/>
                </a:solidFill>
                <a:latin typeface="Trebuchet MS"/>
                <a:cs typeface="Trebuchet MS"/>
              </a:rPr>
              <a:t>%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87046" y="8166237"/>
            <a:ext cx="796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55" dirty="0">
                <a:solidFill>
                  <a:srgbClr val="009499"/>
                </a:solidFill>
                <a:latin typeface="Trebuchet MS"/>
                <a:cs typeface="Trebuchet MS"/>
              </a:rPr>
              <a:t>0</a:t>
            </a:r>
            <a:r>
              <a:rPr sz="2800" spc="-390" dirty="0">
                <a:solidFill>
                  <a:srgbClr val="009499"/>
                </a:solidFill>
                <a:latin typeface="Trebuchet MS"/>
                <a:cs typeface="Trebuchet MS"/>
              </a:rPr>
              <a:t>.</a:t>
            </a:r>
            <a:r>
              <a:rPr sz="2800" spc="135" dirty="0">
                <a:solidFill>
                  <a:srgbClr val="009499"/>
                </a:solidFill>
                <a:latin typeface="Trebuchet MS"/>
                <a:cs typeface="Trebuchet MS"/>
              </a:rPr>
              <a:t>3</a:t>
            </a:r>
            <a:r>
              <a:rPr sz="2800" spc="315" dirty="0">
                <a:solidFill>
                  <a:srgbClr val="009499"/>
                </a:solidFill>
                <a:latin typeface="Trebuchet MS"/>
                <a:cs typeface="Trebuchet MS"/>
              </a:rPr>
              <a:t>%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9525" y="8166237"/>
            <a:ext cx="9544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80" dirty="0">
                <a:solidFill>
                  <a:srgbClr val="009499"/>
                </a:solidFill>
                <a:latin typeface="Trebuchet MS"/>
                <a:cs typeface="Trebuchet MS"/>
              </a:rPr>
              <a:t>9</a:t>
            </a:r>
            <a:r>
              <a:rPr sz="2800" spc="135" dirty="0">
                <a:solidFill>
                  <a:srgbClr val="009499"/>
                </a:solidFill>
                <a:latin typeface="Trebuchet MS"/>
                <a:cs typeface="Trebuchet MS"/>
              </a:rPr>
              <a:t>7</a:t>
            </a:r>
            <a:r>
              <a:rPr sz="2800" spc="-390" dirty="0">
                <a:solidFill>
                  <a:srgbClr val="009499"/>
                </a:solidFill>
                <a:latin typeface="Trebuchet MS"/>
                <a:cs typeface="Trebuchet MS"/>
              </a:rPr>
              <a:t>.</a:t>
            </a:r>
            <a:r>
              <a:rPr sz="2800" spc="-160" dirty="0">
                <a:solidFill>
                  <a:srgbClr val="009499"/>
                </a:solidFill>
                <a:latin typeface="Trebuchet MS"/>
                <a:cs typeface="Trebuchet MS"/>
              </a:rPr>
              <a:t>1</a:t>
            </a:r>
            <a:r>
              <a:rPr sz="2800" spc="315" dirty="0">
                <a:solidFill>
                  <a:srgbClr val="009499"/>
                </a:solidFill>
                <a:latin typeface="Trebuchet MS"/>
                <a:cs typeface="Trebuchet MS"/>
              </a:rPr>
              <a:t>%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28283" y="1271580"/>
            <a:ext cx="90316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70" dirty="0"/>
              <a:t>SENTIMENT</a:t>
            </a:r>
            <a:r>
              <a:rPr sz="6000" spc="425" dirty="0"/>
              <a:t> </a:t>
            </a:r>
            <a:r>
              <a:rPr sz="6000" spc="155" dirty="0"/>
              <a:t>ANALYSIS</a:t>
            </a:r>
            <a:endParaRPr sz="6000"/>
          </a:p>
        </p:txBody>
      </p:sp>
      <p:sp>
        <p:nvSpPr>
          <p:cNvPr id="16" name="object 16"/>
          <p:cNvSpPr txBox="1"/>
          <p:nvPr/>
        </p:nvSpPr>
        <p:spPr>
          <a:xfrm>
            <a:off x="7502079" y="2634654"/>
            <a:ext cx="32575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70" dirty="0">
                <a:solidFill>
                  <a:srgbClr val="009499"/>
                </a:solidFill>
                <a:latin typeface="Trebuchet MS"/>
                <a:cs typeface="Trebuchet MS"/>
              </a:rPr>
              <a:t>USING</a:t>
            </a:r>
            <a:r>
              <a:rPr sz="3400" spc="315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3400" spc="500" dirty="0">
                <a:solidFill>
                  <a:srgbClr val="009499"/>
                </a:solidFill>
                <a:latin typeface="Trebuchet MS"/>
                <a:cs typeface="Trebuchet MS"/>
              </a:rPr>
              <a:t>VADER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33" y="0"/>
            <a:ext cx="56515" cy="7926070"/>
          </a:xfrm>
          <a:custGeom>
            <a:avLst/>
            <a:gdLst/>
            <a:ahLst/>
            <a:cxnLst/>
            <a:rect l="l" t="t" r="r" b="b"/>
            <a:pathLst>
              <a:path w="56515" h="7926070">
                <a:moveTo>
                  <a:pt x="0" y="7925764"/>
                </a:moveTo>
                <a:lnTo>
                  <a:pt x="56489" y="7925764"/>
                </a:lnTo>
                <a:lnTo>
                  <a:pt x="56489" y="0"/>
                </a:lnTo>
                <a:lnTo>
                  <a:pt x="0" y="0"/>
                </a:lnTo>
                <a:lnTo>
                  <a:pt x="0" y="7925764"/>
                </a:lnTo>
                <a:close/>
              </a:path>
            </a:pathLst>
          </a:custGeom>
          <a:solidFill>
            <a:srgbClr val="00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6543" y="9203898"/>
            <a:ext cx="16551910" cy="56515"/>
          </a:xfrm>
          <a:custGeom>
            <a:avLst/>
            <a:gdLst/>
            <a:ahLst/>
            <a:cxnLst/>
            <a:rect l="l" t="t" r="r" b="b"/>
            <a:pathLst>
              <a:path w="16551910" h="56515">
                <a:moveTo>
                  <a:pt x="0" y="55890"/>
                </a:moveTo>
                <a:lnTo>
                  <a:pt x="16551455" y="55890"/>
                </a:lnTo>
                <a:lnTo>
                  <a:pt x="16551455" y="0"/>
                </a:lnTo>
                <a:lnTo>
                  <a:pt x="0" y="0"/>
                </a:lnTo>
                <a:lnTo>
                  <a:pt x="0" y="55890"/>
                </a:lnTo>
                <a:close/>
              </a:path>
            </a:pathLst>
          </a:custGeom>
          <a:solidFill>
            <a:srgbClr val="00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1028699"/>
              <a:ext cx="17263745" cy="8763000"/>
            </a:xfrm>
            <a:custGeom>
              <a:avLst/>
              <a:gdLst/>
              <a:ahLst/>
              <a:cxnLst/>
              <a:rect l="l" t="t" r="r" b="b"/>
              <a:pathLst>
                <a:path w="17263745" h="8763000">
                  <a:moveTo>
                    <a:pt x="17263301" y="0"/>
                  </a:moveTo>
                  <a:lnTo>
                    <a:pt x="0" y="0"/>
                  </a:lnTo>
                  <a:lnTo>
                    <a:pt x="0" y="55867"/>
                  </a:lnTo>
                  <a:lnTo>
                    <a:pt x="17207408" y="55867"/>
                  </a:lnTo>
                  <a:lnTo>
                    <a:pt x="17207408" y="8706663"/>
                  </a:lnTo>
                  <a:lnTo>
                    <a:pt x="1736534" y="8706663"/>
                  </a:lnTo>
                  <a:lnTo>
                    <a:pt x="1736534" y="8762530"/>
                  </a:lnTo>
                  <a:lnTo>
                    <a:pt x="17263288" y="8762530"/>
                  </a:lnTo>
                  <a:lnTo>
                    <a:pt x="17263288" y="8706663"/>
                  </a:lnTo>
                  <a:lnTo>
                    <a:pt x="17263301" y="55867"/>
                  </a:lnTo>
                  <a:lnTo>
                    <a:pt x="17263301" y="0"/>
                  </a:lnTo>
                  <a:close/>
                </a:path>
              </a:pathLst>
            </a:custGeom>
            <a:solidFill>
              <a:srgbClr val="009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925501"/>
              <a:ext cx="1736725" cy="2361565"/>
            </a:xfrm>
            <a:custGeom>
              <a:avLst/>
              <a:gdLst/>
              <a:ahLst/>
              <a:cxnLst/>
              <a:rect l="l" t="t" r="r" b="b"/>
              <a:pathLst>
                <a:path w="1736725" h="2361565">
                  <a:moveTo>
                    <a:pt x="0" y="0"/>
                  </a:moveTo>
                  <a:lnTo>
                    <a:pt x="1736543" y="0"/>
                  </a:lnTo>
                  <a:lnTo>
                    <a:pt x="1736543" y="2361498"/>
                  </a:lnTo>
                  <a:lnTo>
                    <a:pt x="0" y="2361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05901" y="0"/>
              <a:ext cx="1682114" cy="2964180"/>
            </a:xfrm>
            <a:custGeom>
              <a:avLst/>
              <a:gdLst/>
              <a:ahLst/>
              <a:cxnLst/>
              <a:rect l="l" t="t" r="r" b="b"/>
              <a:pathLst>
                <a:path w="1682115" h="2964180">
                  <a:moveTo>
                    <a:pt x="1682096" y="2963893"/>
                  </a:moveTo>
                  <a:lnTo>
                    <a:pt x="0" y="2963893"/>
                  </a:lnTo>
                  <a:lnTo>
                    <a:pt x="0" y="0"/>
                  </a:lnTo>
                  <a:lnTo>
                    <a:pt x="1682096" y="0"/>
                  </a:lnTo>
                  <a:lnTo>
                    <a:pt x="1682096" y="2963893"/>
                  </a:lnTo>
                  <a:close/>
                </a:path>
              </a:pathLst>
            </a:custGeom>
            <a:solidFill>
              <a:srgbClr val="009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267566" y="0"/>
              <a:ext cx="1020444" cy="1430655"/>
            </a:xfrm>
            <a:custGeom>
              <a:avLst/>
              <a:gdLst/>
              <a:ahLst/>
              <a:cxnLst/>
              <a:rect l="l" t="t" r="r" b="b"/>
              <a:pathLst>
                <a:path w="1020444" h="1430655">
                  <a:moveTo>
                    <a:pt x="370247" y="1430314"/>
                  </a:moveTo>
                  <a:lnTo>
                    <a:pt x="298399" y="1423609"/>
                  </a:lnTo>
                  <a:lnTo>
                    <a:pt x="229414" y="1402468"/>
                  </a:lnTo>
                  <a:lnTo>
                    <a:pt x="186370" y="1381555"/>
                  </a:lnTo>
                  <a:lnTo>
                    <a:pt x="146393" y="1355262"/>
                  </a:lnTo>
                  <a:lnTo>
                    <a:pt x="110153" y="1324031"/>
                  </a:lnTo>
                  <a:lnTo>
                    <a:pt x="78257" y="1288385"/>
                  </a:lnTo>
                  <a:lnTo>
                    <a:pt x="51241" y="1248925"/>
                  </a:lnTo>
                  <a:lnTo>
                    <a:pt x="29557" y="1206309"/>
                  </a:lnTo>
                  <a:lnTo>
                    <a:pt x="13569" y="1161250"/>
                  </a:lnTo>
                  <a:lnTo>
                    <a:pt x="3544" y="1114510"/>
                  </a:lnTo>
                  <a:lnTo>
                    <a:pt x="0" y="1066719"/>
                  </a:lnTo>
                  <a:lnTo>
                    <a:pt x="2290" y="1019576"/>
                  </a:lnTo>
                  <a:lnTo>
                    <a:pt x="10415" y="973080"/>
                  </a:lnTo>
                  <a:lnTo>
                    <a:pt x="24376" y="927232"/>
                  </a:lnTo>
                  <a:lnTo>
                    <a:pt x="44028" y="879394"/>
                  </a:lnTo>
                  <a:lnTo>
                    <a:pt x="61065" y="841722"/>
                  </a:lnTo>
                  <a:lnTo>
                    <a:pt x="71136" y="819295"/>
                  </a:lnTo>
                  <a:lnTo>
                    <a:pt x="80511" y="797380"/>
                  </a:lnTo>
                  <a:lnTo>
                    <a:pt x="88907" y="775844"/>
                  </a:lnTo>
                  <a:lnTo>
                    <a:pt x="90588" y="772486"/>
                  </a:lnTo>
                  <a:lnTo>
                    <a:pt x="111861" y="726495"/>
                  </a:lnTo>
                  <a:lnTo>
                    <a:pt x="133330" y="680450"/>
                  </a:lnTo>
                  <a:lnTo>
                    <a:pt x="154991" y="634356"/>
                  </a:lnTo>
                  <a:lnTo>
                    <a:pt x="176835" y="588222"/>
                  </a:lnTo>
                  <a:lnTo>
                    <a:pt x="198858" y="542054"/>
                  </a:lnTo>
                  <a:lnTo>
                    <a:pt x="221053" y="495860"/>
                  </a:lnTo>
                  <a:lnTo>
                    <a:pt x="243414" y="449647"/>
                  </a:lnTo>
                  <a:lnTo>
                    <a:pt x="265934" y="403424"/>
                  </a:lnTo>
                  <a:lnTo>
                    <a:pt x="288608" y="357197"/>
                  </a:lnTo>
                  <a:lnTo>
                    <a:pt x="311428" y="310973"/>
                  </a:lnTo>
                  <a:lnTo>
                    <a:pt x="334389" y="264761"/>
                  </a:lnTo>
                  <a:lnTo>
                    <a:pt x="357485" y="218567"/>
                  </a:lnTo>
                  <a:lnTo>
                    <a:pt x="380708" y="172399"/>
                  </a:lnTo>
                  <a:lnTo>
                    <a:pt x="404054" y="126265"/>
                  </a:lnTo>
                  <a:lnTo>
                    <a:pt x="427515" y="80171"/>
                  </a:lnTo>
                  <a:lnTo>
                    <a:pt x="451086" y="34125"/>
                  </a:lnTo>
                  <a:lnTo>
                    <a:pt x="468652" y="0"/>
                  </a:lnTo>
                  <a:lnTo>
                    <a:pt x="597621" y="0"/>
                  </a:lnTo>
                  <a:lnTo>
                    <a:pt x="580574" y="32693"/>
                  </a:lnTo>
                  <a:lnTo>
                    <a:pt x="575529" y="45099"/>
                  </a:lnTo>
                  <a:lnTo>
                    <a:pt x="551928" y="90538"/>
                  </a:lnTo>
                  <a:lnTo>
                    <a:pt x="528448" y="136102"/>
                  </a:lnTo>
                  <a:lnTo>
                    <a:pt x="505093" y="181775"/>
                  </a:lnTo>
                  <a:lnTo>
                    <a:pt x="481866" y="227544"/>
                  </a:lnTo>
                  <a:lnTo>
                    <a:pt x="458771" y="273393"/>
                  </a:lnTo>
                  <a:lnTo>
                    <a:pt x="435810" y="319307"/>
                  </a:lnTo>
                  <a:lnTo>
                    <a:pt x="412672" y="365910"/>
                  </a:lnTo>
                  <a:lnTo>
                    <a:pt x="390305" y="411272"/>
                  </a:lnTo>
                  <a:lnTo>
                    <a:pt x="367723" y="457386"/>
                  </a:lnTo>
                  <a:lnTo>
                    <a:pt x="345379" y="503320"/>
                  </a:lnTo>
                  <a:lnTo>
                    <a:pt x="323141" y="549339"/>
                  </a:lnTo>
                  <a:lnTo>
                    <a:pt x="301057" y="595334"/>
                  </a:lnTo>
                  <a:lnTo>
                    <a:pt x="279130" y="641291"/>
                  </a:lnTo>
                  <a:lnTo>
                    <a:pt x="257365" y="687195"/>
                  </a:lnTo>
                  <a:lnTo>
                    <a:pt x="235764" y="733030"/>
                  </a:lnTo>
                  <a:lnTo>
                    <a:pt x="214330" y="778783"/>
                  </a:lnTo>
                  <a:lnTo>
                    <a:pt x="193067" y="824438"/>
                  </a:lnTo>
                  <a:lnTo>
                    <a:pt x="191385" y="827797"/>
                  </a:lnTo>
                  <a:lnTo>
                    <a:pt x="170739" y="871664"/>
                  </a:lnTo>
                  <a:lnTo>
                    <a:pt x="151376" y="914474"/>
                  </a:lnTo>
                  <a:lnTo>
                    <a:pt x="144928" y="929859"/>
                  </a:lnTo>
                  <a:lnTo>
                    <a:pt x="138857" y="943782"/>
                  </a:lnTo>
                  <a:lnTo>
                    <a:pt x="118817" y="1002685"/>
                  </a:lnTo>
                  <a:lnTo>
                    <a:pt x="110923" y="1069806"/>
                  </a:lnTo>
                  <a:lnTo>
                    <a:pt x="113075" y="1104081"/>
                  </a:lnTo>
                  <a:lnTo>
                    <a:pt x="123528" y="1148005"/>
                  </a:lnTo>
                  <a:lnTo>
                    <a:pt x="141182" y="1188829"/>
                  </a:lnTo>
                  <a:lnTo>
                    <a:pt x="165416" y="1225758"/>
                  </a:lnTo>
                  <a:lnTo>
                    <a:pt x="195611" y="1257994"/>
                  </a:lnTo>
                  <a:lnTo>
                    <a:pt x="231147" y="1284740"/>
                  </a:lnTo>
                  <a:lnTo>
                    <a:pt x="271404" y="1305200"/>
                  </a:lnTo>
                  <a:lnTo>
                    <a:pt x="336376" y="1322053"/>
                  </a:lnTo>
                  <a:lnTo>
                    <a:pt x="369670" y="1324381"/>
                  </a:lnTo>
                  <a:lnTo>
                    <a:pt x="654779" y="1324381"/>
                  </a:lnTo>
                  <a:lnTo>
                    <a:pt x="629012" y="1342651"/>
                  </a:lnTo>
                  <a:lnTo>
                    <a:pt x="589037" y="1367906"/>
                  </a:lnTo>
                  <a:lnTo>
                    <a:pt x="547858" y="1389304"/>
                  </a:lnTo>
                  <a:lnTo>
                    <a:pt x="505171" y="1406279"/>
                  </a:lnTo>
                  <a:lnTo>
                    <a:pt x="460976" y="1418829"/>
                  </a:lnTo>
                  <a:lnTo>
                    <a:pt x="415274" y="1426955"/>
                  </a:lnTo>
                  <a:lnTo>
                    <a:pt x="381540" y="1429956"/>
                  </a:lnTo>
                  <a:lnTo>
                    <a:pt x="370247" y="1430314"/>
                  </a:lnTo>
                  <a:close/>
                </a:path>
                <a:path w="1020444" h="1430655">
                  <a:moveTo>
                    <a:pt x="654779" y="1324381"/>
                  </a:moveTo>
                  <a:lnTo>
                    <a:pt x="369670" y="1324381"/>
                  </a:lnTo>
                  <a:lnTo>
                    <a:pt x="403502" y="1322644"/>
                  </a:lnTo>
                  <a:lnTo>
                    <a:pt x="438432" y="1316264"/>
                  </a:lnTo>
                  <a:lnTo>
                    <a:pt x="504644" y="1293105"/>
                  </a:lnTo>
                  <a:lnTo>
                    <a:pt x="580051" y="1248097"/>
                  </a:lnTo>
                  <a:lnTo>
                    <a:pt x="621909" y="1217203"/>
                  </a:lnTo>
                  <a:lnTo>
                    <a:pt x="661501" y="1183642"/>
                  </a:lnTo>
                  <a:lnTo>
                    <a:pt x="698826" y="1147416"/>
                  </a:lnTo>
                  <a:lnTo>
                    <a:pt x="733884" y="1108523"/>
                  </a:lnTo>
                  <a:lnTo>
                    <a:pt x="697784" y="1062038"/>
                  </a:lnTo>
                  <a:lnTo>
                    <a:pt x="664775" y="1016332"/>
                  </a:lnTo>
                  <a:lnTo>
                    <a:pt x="634958" y="971556"/>
                  </a:lnTo>
                  <a:lnTo>
                    <a:pt x="608288" y="927648"/>
                  </a:lnTo>
                  <a:lnTo>
                    <a:pt x="584817" y="884688"/>
                  </a:lnTo>
                  <a:lnTo>
                    <a:pt x="564572" y="842720"/>
                  </a:lnTo>
                  <a:lnTo>
                    <a:pt x="547582" y="801789"/>
                  </a:lnTo>
                  <a:lnTo>
                    <a:pt x="533874" y="761939"/>
                  </a:lnTo>
                  <a:lnTo>
                    <a:pt x="523476" y="723215"/>
                  </a:lnTo>
                  <a:lnTo>
                    <a:pt x="511359" y="649833"/>
                  </a:lnTo>
                  <a:lnTo>
                    <a:pt x="511113" y="612800"/>
                  </a:lnTo>
                  <a:lnTo>
                    <a:pt x="514742" y="575538"/>
                  </a:lnTo>
                  <a:lnTo>
                    <a:pt x="531508" y="513770"/>
                  </a:lnTo>
                  <a:lnTo>
                    <a:pt x="561804" y="457386"/>
                  </a:lnTo>
                  <a:lnTo>
                    <a:pt x="592919" y="420929"/>
                  </a:lnTo>
                  <a:lnTo>
                    <a:pt x="629004" y="390302"/>
                  </a:lnTo>
                  <a:lnTo>
                    <a:pt x="669282" y="365897"/>
                  </a:lnTo>
                  <a:lnTo>
                    <a:pt x="712841" y="348162"/>
                  </a:lnTo>
                  <a:lnTo>
                    <a:pt x="758970" y="337464"/>
                  </a:lnTo>
                  <a:lnTo>
                    <a:pt x="806823" y="334222"/>
                  </a:lnTo>
                  <a:lnTo>
                    <a:pt x="854944" y="337263"/>
                  </a:lnTo>
                  <a:lnTo>
                    <a:pt x="901306" y="347965"/>
                  </a:lnTo>
                  <a:lnTo>
                    <a:pt x="945081" y="365910"/>
                  </a:lnTo>
                  <a:lnTo>
                    <a:pt x="985354" y="390625"/>
                  </a:lnTo>
                  <a:lnTo>
                    <a:pt x="1020429" y="420929"/>
                  </a:lnTo>
                  <a:lnTo>
                    <a:pt x="1020432" y="440944"/>
                  </a:lnTo>
                  <a:lnTo>
                    <a:pt x="806823" y="440944"/>
                  </a:lnTo>
                  <a:lnTo>
                    <a:pt x="795687" y="441073"/>
                  </a:lnTo>
                  <a:lnTo>
                    <a:pt x="751908" y="448252"/>
                  </a:lnTo>
                  <a:lnTo>
                    <a:pt x="711120" y="465678"/>
                  </a:lnTo>
                  <a:lnTo>
                    <a:pt x="675687" y="492336"/>
                  </a:lnTo>
                  <a:lnTo>
                    <a:pt x="643749" y="534517"/>
                  </a:lnTo>
                  <a:lnTo>
                    <a:pt x="629728" y="571244"/>
                  </a:lnTo>
                  <a:lnTo>
                    <a:pt x="623615" y="616627"/>
                  </a:lnTo>
                  <a:lnTo>
                    <a:pt x="623649" y="643722"/>
                  </a:lnTo>
                  <a:lnTo>
                    <a:pt x="631379" y="696318"/>
                  </a:lnTo>
                  <a:lnTo>
                    <a:pt x="642736" y="737597"/>
                  </a:lnTo>
                  <a:lnTo>
                    <a:pt x="658868" y="780763"/>
                  </a:lnTo>
                  <a:lnTo>
                    <a:pt x="679652" y="825654"/>
                  </a:lnTo>
                  <a:lnTo>
                    <a:pt x="704963" y="872104"/>
                  </a:lnTo>
                  <a:lnTo>
                    <a:pt x="734678" y="919953"/>
                  </a:lnTo>
                  <a:lnTo>
                    <a:pt x="768673" y="969036"/>
                  </a:lnTo>
                  <a:lnTo>
                    <a:pt x="806823" y="1019191"/>
                  </a:lnTo>
                  <a:lnTo>
                    <a:pt x="947779" y="1019191"/>
                  </a:lnTo>
                  <a:lnTo>
                    <a:pt x="916633" y="1061793"/>
                  </a:lnTo>
                  <a:lnTo>
                    <a:pt x="880088" y="1108198"/>
                  </a:lnTo>
                  <a:lnTo>
                    <a:pt x="915321" y="1146887"/>
                  </a:lnTo>
                  <a:lnTo>
                    <a:pt x="952734" y="1183011"/>
                  </a:lnTo>
                  <a:lnTo>
                    <a:pt x="957847" y="1187346"/>
                  </a:lnTo>
                  <a:lnTo>
                    <a:pt x="804491" y="1187346"/>
                  </a:lnTo>
                  <a:lnTo>
                    <a:pt x="772648" y="1222277"/>
                  </a:lnTo>
                  <a:lnTo>
                    <a:pt x="739178" y="1255274"/>
                  </a:lnTo>
                  <a:lnTo>
                    <a:pt x="704083" y="1286335"/>
                  </a:lnTo>
                  <a:lnTo>
                    <a:pt x="667295" y="1315507"/>
                  </a:lnTo>
                  <a:lnTo>
                    <a:pt x="654779" y="1324381"/>
                  </a:lnTo>
                  <a:close/>
                </a:path>
                <a:path w="1020444" h="1430655">
                  <a:moveTo>
                    <a:pt x="947779" y="1019191"/>
                  </a:moveTo>
                  <a:lnTo>
                    <a:pt x="806823" y="1019191"/>
                  </a:lnTo>
                  <a:lnTo>
                    <a:pt x="806823" y="1018595"/>
                  </a:lnTo>
                  <a:lnTo>
                    <a:pt x="845068" y="967285"/>
                  </a:lnTo>
                  <a:lnTo>
                    <a:pt x="879100" y="917545"/>
                  </a:lnTo>
                  <a:lnTo>
                    <a:pt x="908809" y="869470"/>
                  </a:lnTo>
                  <a:lnTo>
                    <a:pt x="934089" y="823156"/>
                  </a:lnTo>
                  <a:lnTo>
                    <a:pt x="954831" y="778696"/>
                  </a:lnTo>
                  <a:lnTo>
                    <a:pt x="970927" y="736187"/>
                  </a:lnTo>
                  <a:lnTo>
                    <a:pt x="982268" y="695722"/>
                  </a:lnTo>
                  <a:lnTo>
                    <a:pt x="990008" y="643722"/>
                  </a:lnTo>
                  <a:lnTo>
                    <a:pt x="990132" y="616627"/>
                  </a:lnTo>
                  <a:lnTo>
                    <a:pt x="987639" y="590002"/>
                  </a:lnTo>
                  <a:lnTo>
                    <a:pt x="978074" y="551900"/>
                  </a:lnTo>
                  <a:lnTo>
                    <a:pt x="959754" y="517139"/>
                  </a:lnTo>
                  <a:lnTo>
                    <a:pt x="929786" y="483891"/>
                  </a:lnTo>
                  <a:lnTo>
                    <a:pt x="893054" y="459488"/>
                  </a:lnTo>
                  <a:lnTo>
                    <a:pt x="851439" y="444862"/>
                  </a:lnTo>
                  <a:lnTo>
                    <a:pt x="806823" y="440944"/>
                  </a:lnTo>
                  <a:lnTo>
                    <a:pt x="1020432" y="440944"/>
                  </a:lnTo>
                  <a:lnTo>
                    <a:pt x="1020432" y="902719"/>
                  </a:lnTo>
                  <a:lnTo>
                    <a:pt x="1006446" y="928246"/>
                  </a:lnTo>
                  <a:lnTo>
                    <a:pt x="979804" y="971817"/>
                  </a:lnTo>
                  <a:lnTo>
                    <a:pt x="949843" y="1016367"/>
                  </a:lnTo>
                  <a:lnTo>
                    <a:pt x="947779" y="1019191"/>
                  </a:lnTo>
                  <a:close/>
                </a:path>
                <a:path w="1020444" h="1430655">
                  <a:moveTo>
                    <a:pt x="1020432" y="1368160"/>
                  </a:moveTo>
                  <a:lnTo>
                    <a:pt x="980115" y="1342477"/>
                  </a:lnTo>
                  <a:lnTo>
                    <a:pt x="941854" y="1315182"/>
                  </a:lnTo>
                  <a:lnTo>
                    <a:pt x="905161" y="1286022"/>
                  </a:lnTo>
                  <a:lnTo>
                    <a:pt x="870036" y="1254996"/>
                  </a:lnTo>
                  <a:lnTo>
                    <a:pt x="836479" y="1222104"/>
                  </a:lnTo>
                  <a:lnTo>
                    <a:pt x="804491" y="1187346"/>
                  </a:lnTo>
                  <a:lnTo>
                    <a:pt x="957847" y="1187346"/>
                  </a:lnTo>
                  <a:lnTo>
                    <a:pt x="992325" y="1216571"/>
                  </a:lnTo>
                  <a:lnTo>
                    <a:pt x="1020432" y="1237429"/>
                  </a:lnTo>
                  <a:lnTo>
                    <a:pt x="1020432" y="1368160"/>
                  </a:lnTo>
                  <a:close/>
                </a:path>
              </a:pathLst>
            </a:custGeom>
            <a:solidFill>
              <a:srgbClr val="FF5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6814" y="2041831"/>
            <a:ext cx="60623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90" dirty="0">
                <a:solidFill>
                  <a:srgbClr val="009499"/>
                </a:solidFill>
              </a:rPr>
              <a:t>FUTURE</a:t>
            </a:r>
            <a:r>
              <a:rPr sz="6000" spc="390" dirty="0">
                <a:solidFill>
                  <a:srgbClr val="009499"/>
                </a:solidFill>
              </a:rPr>
              <a:t> </a:t>
            </a:r>
            <a:r>
              <a:rPr sz="6000" spc="220" dirty="0">
                <a:solidFill>
                  <a:srgbClr val="009499"/>
                </a:solidFill>
              </a:rPr>
              <a:t>WORK</a:t>
            </a:r>
            <a:endParaRPr sz="6000"/>
          </a:p>
        </p:txBody>
      </p:sp>
      <p:sp>
        <p:nvSpPr>
          <p:cNvPr id="10" name="object 10"/>
          <p:cNvSpPr txBox="1"/>
          <p:nvPr/>
        </p:nvSpPr>
        <p:spPr>
          <a:xfrm>
            <a:off x="2276814" y="3401510"/>
            <a:ext cx="11554460" cy="5347335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15"/>
              </a:spcBef>
            </a:pPr>
            <a:r>
              <a:rPr sz="3200" spc="380" dirty="0">
                <a:solidFill>
                  <a:srgbClr val="CC0045"/>
                </a:solidFill>
                <a:latin typeface="Trebuchet MS"/>
                <a:cs typeface="Trebuchet MS"/>
              </a:rPr>
              <a:t>Scrapping </a:t>
            </a:r>
            <a:r>
              <a:rPr sz="3200" spc="204" dirty="0">
                <a:solidFill>
                  <a:srgbClr val="CC0045"/>
                </a:solidFill>
                <a:latin typeface="Trebuchet MS"/>
                <a:cs typeface="Trebuchet MS"/>
              </a:rPr>
              <a:t>the </a:t>
            </a:r>
            <a:r>
              <a:rPr sz="3200" spc="320" dirty="0">
                <a:solidFill>
                  <a:srgbClr val="CC0045"/>
                </a:solidFill>
                <a:latin typeface="Trebuchet MS"/>
                <a:cs typeface="Trebuchet MS"/>
              </a:rPr>
              <a:t>reviews </a:t>
            </a:r>
            <a:r>
              <a:rPr sz="3200" spc="265" dirty="0">
                <a:solidFill>
                  <a:srgbClr val="CC0045"/>
                </a:solidFill>
                <a:latin typeface="Trebuchet MS"/>
                <a:cs typeface="Trebuchet MS"/>
              </a:rPr>
              <a:t>from</a:t>
            </a:r>
            <a:r>
              <a:rPr sz="3200" spc="790" dirty="0">
                <a:solidFill>
                  <a:srgbClr val="CC0045"/>
                </a:solidFill>
                <a:latin typeface="Trebuchet MS"/>
                <a:cs typeface="Trebuchet MS"/>
              </a:rPr>
              <a:t> </a:t>
            </a:r>
            <a:r>
              <a:rPr sz="3200" spc="310" dirty="0">
                <a:solidFill>
                  <a:srgbClr val="CC0045"/>
                </a:solidFill>
                <a:latin typeface="Trebuchet MS"/>
                <a:cs typeface="Trebuchet MS"/>
              </a:rPr>
              <a:t>Airbnb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800" spc="50" dirty="0">
                <a:solidFill>
                  <a:srgbClr val="009499"/>
                </a:solidFill>
                <a:latin typeface="Trebuchet MS"/>
                <a:cs typeface="Trebuchet MS"/>
              </a:rPr>
              <a:t>to </a:t>
            </a:r>
            <a:r>
              <a:rPr sz="2800" spc="160" dirty="0">
                <a:solidFill>
                  <a:srgbClr val="009499"/>
                </a:solidFill>
                <a:latin typeface="Trebuchet MS"/>
                <a:cs typeface="Trebuchet MS"/>
              </a:rPr>
              <a:t>get </a:t>
            </a:r>
            <a:r>
              <a:rPr sz="2800" spc="290" dirty="0">
                <a:solidFill>
                  <a:srgbClr val="009499"/>
                </a:solidFill>
                <a:latin typeface="Trebuchet MS"/>
                <a:cs typeface="Trebuchet MS"/>
              </a:rPr>
              <a:t>good </a:t>
            </a:r>
            <a:r>
              <a:rPr sz="2800" spc="110" dirty="0">
                <a:solidFill>
                  <a:srgbClr val="009499"/>
                </a:solidFill>
                <a:latin typeface="Trebuchet MS"/>
                <a:cs typeface="Trebuchet MS"/>
              </a:rPr>
              <a:t>result </a:t>
            </a:r>
            <a:r>
              <a:rPr sz="2800" spc="65" dirty="0">
                <a:solidFill>
                  <a:srgbClr val="009499"/>
                </a:solidFill>
                <a:latin typeface="Trebuchet MS"/>
                <a:cs typeface="Trebuchet MS"/>
              </a:rPr>
              <a:t>with </a:t>
            </a:r>
            <a:r>
              <a:rPr sz="2800" spc="85" dirty="0">
                <a:solidFill>
                  <a:srgbClr val="009499"/>
                </a:solidFill>
                <a:latin typeface="Trebuchet MS"/>
                <a:cs typeface="Trebuchet MS"/>
              </a:rPr>
              <a:t>the </a:t>
            </a:r>
            <a:r>
              <a:rPr sz="2800" spc="140" dirty="0">
                <a:solidFill>
                  <a:srgbClr val="009499"/>
                </a:solidFill>
                <a:latin typeface="Trebuchet MS"/>
                <a:cs typeface="Trebuchet MS"/>
              </a:rPr>
              <a:t>sentiment</a:t>
            </a:r>
            <a:r>
              <a:rPr sz="2800" spc="-140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009499"/>
                </a:solidFill>
                <a:latin typeface="Trebuchet MS"/>
                <a:cs typeface="Trebuchet MS"/>
              </a:rPr>
              <a:t>analysis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254" dirty="0">
                <a:solidFill>
                  <a:srgbClr val="CC0045"/>
                </a:solidFill>
                <a:latin typeface="Trebuchet MS"/>
                <a:cs typeface="Trebuchet MS"/>
              </a:rPr>
              <a:t>topic </a:t>
            </a:r>
            <a:r>
              <a:rPr sz="3200" spc="375" dirty="0">
                <a:solidFill>
                  <a:srgbClr val="CC0045"/>
                </a:solidFill>
                <a:latin typeface="Trebuchet MS"/>
                <a:cs typeface="Trebuchet MS"/>
              </a:rPr>
              <a:t>modeling </a:t>
            </a:r>
            <a:r>
              <a:rPr sz="3200" spc="290" dirty="0">
                <a:solidFill>
                  <a:srgbClr val="CC0045"/>
                </a:solidFill>
                <a:latin typeface="Trebuchet MS"/>
                <a:cs typeface="Trebuchet MS"/>
              </a:rPr>
              <a:t>on </a:t>
            </a:r>
            <a:r>
              <a:rPr sz="3200" spc="285" dirty="0">
                <a:solidFill>
                  <a:srgbClr val="CC0045"/>
                </a:solidFill>
                <a:latin typeface="Trebuchet MS"/>
                <a:cs typeface="Trebuchet MS"/>
              </a:rPr>
              <a:t>positive </a:t>
            </a:r>
            <a:r>
              <a:rPr sz="3200" spc="315" dirty="0">
                <a:solidFill>
                  <a:srgbClr val="CC0045"/>
                </a:solidFill>
                <a:latin typeface="Trebuchet MS"/>
                <a:cs typeface="Trebuchet MS"/>
              </a:rPr>
              <a:t>and negative</a:t>
            </a:r>
            <a:r>
              <a:rPr sz="3200" spc="1015" dirty="0">
                <a:solidFill>
                  <a:srgbClr val="CC0045"/>
                </a:solidFill>
                <a:latin typeface="Trebuchet MS"/>
                <a:cs typeface="Trebuchet MS"/>
              </a:rPr>
              <a:t> </a:t>
            </a:r>
            <a:r>
              <a:rPr sz="3200" spc="320" dirty="0">
                <a:solidFill>
                  <a:srgbClr val="CC0045"/>
                </a:solidFill>
                <a:latin typeface="Trebuchet MS"/>
                <a:cs typeface="Trebuchet MS"/>
              </a:rPr>
              <a:t>reviews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1010"/>
              </a:spcBef>
            </a:pPr>
            <a:r>
              <a:rPr sz="2800" spc="50" dirty="0">
                <a:solidFill>
                  <a:srgbClr val="009499"/>
                </a:solidFill>
                <a:latin typeface="Trebuchet MS"/>
                <a:cs typeface="Trebuchet MS"/>
              </a:rPr>
              <a:t>to </a:t>
            </a:r>
            <a:r>
              <a:rPr sz="2800" spc="125" dirty="0">
                <a:solidFill>
                  <a:srgbClr val="009499"/>
                </a:solidFill>
                <a:latin typeface="Trebuchet MS"/>
                <a:cs typeface="Trebuchet MS"/>
              </a:rPr>
              <a:t>detect what </a:t>
            </a:r>
            <a:r>
              <a:rPr sz="2800" spc="95" dirty="0">
                <a:solidFill>
                  <a:srgbClr val="009499"/>
                </a:solidFill>
                <a:latin typeface="Trebuchet MS"/>
                <a:cs typeface="Trebuchet MS"/>
              </a:rPr>
              <a:t>are </a:t>
            </a:r>
            <a:r>
              <a:rPr sz="2800" spc="85" dirty="0">
                <a:solidFill>
                  <a:srgbClr val="009499"/>
                </a:solidFill>
                <a:latin typeface="Trebuchet MS"/>
                <a:cs typeface="Trebuchet MS"/>
              </a:rPr>
              <a:t>the </a:t>
            </a:r>
            <a:r>
              <a:rPr sz="2800" spc="150" dirty="0">
                <a:solidFill>
                  <a:srgbClr val="009499"/>
                </a:solidFill>
                <a:latin typeface="Trebuchet MS"/>
                <a:cs typeface="Trebuchet MS"/>
              </a:rPr>
              <a:t>topics </a:t>
            </a:r>
            <a:r>
              <a:rPr sz="2800" spc="35" dirty="0">
                <a:solidFill>
                  <a:srgbClr val="009499"/>
                </a:solidFill>
                <a:latin typeface="Trebuchet MS"/>
                <a:cs typeface="Trebuchet MS"/>
              </a:rPr>
              <a:t>that </a:t>
            </a:r>
            <a:r>
              <a:rPr sz="2800" spc="185" dirty="0">
                <a:solidFill>
                  <a:srgbClr val="009499"/>
                </a:solidFill>
                <a:latin typeface="Trebuchet MS"/>
                <a:cs typeface="Trebuchet MS"/>
              </a:rPr>
              <a:t>occur </a:t>
            </a:r>
            <a:r>
              <a:rPr sz="2800" spc="85" dirty="0">
                <a:solidFill>
                  <a:srgbClr val="009499"/>
                </a:solidFill>
                <a:latin typeface="Trebuchet MS"/>
                <a:cs typeface="Trebuchet MS"/>
              </a:rPr>
              <a:t>the </a:t>
            </a:r>
            <a:r>
              <a:rPr sz="2800" spc="200" dirty="0">
                <a:solidFill>
                  <a:srgbClr val="009499"/>
                </a:solidFill>
                <a:latin typeface="Trebuchet MS"/>
                <a:cs typeface="Trebuchet MS"/>
              </a:rPr>
              <a:t>most </a:t>
            </a:r>
            <a:r>
              <a:rPr sz="2800" spc="185" dirty="0">
                <a:solidFill>
                  <a:srgbClr val="009499"/>
                </a:solidFill>
                <a:latin typeface="Trebuchet MS"/>
                <a:cs typeface="Trebuchet MS"/>
              </a:rPr>
              <a:t>on </a:t>
            </a:r>
            <a:r>
              <a:rPr sz="2800" spc="125" dirty="0">
                <a:solidFill>
                  <a:srgbClr val="009499"/>
                </a:solidFill>
                <a:latin typeface="Trebuchet MS"/>
                <a:cs typeface="Trebuchet MS"/>
              </a:rPr>
              <a:t>positive</a:t>
            </a:r>
            <a:r>
              <a:rPr sz="2800" spc="-245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800" spc="185" dirty="0">
                <a:solidFill>
                  <a:srgbClr val="009499"/>
                </a:solidFill>
                <a:latin typeface="Trebuchet MS"/>
                <a:cs typeface="Trebuchet MS"/>
              </a:rPr>
              <a:t>and  </a:t>
            </a:r>
            <a:r>
              <a:rPr sz="2800" spc="155" dirty="0">
                <a:solidFill>
                  <a:srgbClr val="009499"/>
                </a:solidFill>
                <a:latin typeface="Trebuchet MS"/>
                <a:cs typeface="Trebuchet MS"/>
              </a:rPr>
              <a:t>negative</a:t>
            </a:r>
            <a:r>
              <a:rPr sz="2800" spc="85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800" spc="160" dirty="0">
                <a:solidFill>
                  <a:srgbClr val="009499"/>
                </a:solidFill>
                <a:latin typeface="Trebuchet MS"/>
                <a:cs typeface="Trebuchet MS"/>
              </a:rPr>
              <a:t>reviews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200" spc="305" dirty="0">
                <a:solidFill>
                  <a:srgbClr val="CC0045"/>
                </a:solidFill>
                <a:latin typeface="Trebuchet MS"/>
                <a:cs typeface="Trebuchet MS"/>
              </a:rPr>
              <a:t>Build </a:t>
            </a:r>
            <a:r>
              <a:rPr sz="3200" spc="60" dirty="0">
                <a:solidFill>
                  <a:srgbClr val="CC0045"/>
                </a:solidFill>
                <a:latin typeface="Trebuchet MS"/>
                <a:cs typeface="Trebuchet MS"/>
              </a:rPr>
              <a:t>a </a:t>
            </a:r>
            <a:r>
              <a:rPr sz="3200" spc="360" dirty="0">
                <a:solidFill>
                  <a:srgbClr val="CC0045"/>
                </a:solidFill>
                <a:latin typeface="Trebuchet MS"/>
                <a:cs typeface="Trebuchet MS"/>
              </a:rPr>
              <a:t>recommendation</a:t>
            </a:r>
            <a:r>
              <a:rPr sz="3200" spc="-120" dirty="0">
                <a:solidFill>
                  <a:srgbClr val="CC0045"/>
                </a:solidFill>
                <a:latin typeface="Trebuchet MS"/>
                <a:cs typeface="Trebuchet MS"/>
              </a:rPr>
              <a:t> </a:t>
            </a:r>
            <a:r>
              <a:rPr sz="3200" spc="385" dirty="0">
                <a:solidFill>
                  <a:srgbClr val="CC0045"/>
                </a:solidFill>
                <a:latin typeface="Trebuchet MS"/>
                <a:cs typeface="Trebuchet MS"/>
              </a:rPr>
              <a:t>system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800" spc="50" dirty="0">
                <a:solidFill>
                  <a:srgbClr val="009499"/>
                </a:solidFill>
                <a:latin typeface="Trebuchet MS"/>
                <a:cs typeface="Trebuchet MS"/>
              </a:rPr>
              <a:t>to </a:t>
            </a:r>
            <a:r>
              <a:rPr sz="2800" spc="160" dirty="0">
                <a:solidFill>
                  <a:srgbClr val="009499"/>
                </a:solidFill>
                <a:latin typeface="Trebuchet MS"/>
                <a:cs typeface="Trebuchet MS"/>
              </a:rPr>
              <a:t>help </a:t>
            </a:r>
            <a:r>
              <a:rPr sz="2800" spc="155" dirty="0">
                <a:solidFill>
                  <a:srgbClr val="009499"/>
                </a:solidFill>
                <a:latin typeface="Trebuchet MS"/>
                <a:cs typeface="Trebuchet MS"/>
              </a:rPr>
              <a:t>Airbnb </a:t>
            </a:r>
            <a:r>
              <a:rPr sz="2800" spc="75" dirty="0">
                <a:solidFill>
                  <a:srgbClr val="009499"/>
                </a:solidFill>
                <a:latin typeface="Trebuchet MS"/>
                <a:cs typeface="Trebuchet MS"/>
              </a:rPr>
              <a:t>find </a:t>
            </a:r>
            <a:r>
              <a:rPr sz="2800" spc="130" dirty="0">
                <a:solidFill>
                  <a:srgbClr val="009499"/>
                </a:solidFill>
                <a:latin typeface="Trebuchet MS"/>
                <a:cs typeface="Trebuchet MS"/>
              </a:rPr>
              <a:t>listings </a:t>
            </a:r>
            <a:r>
              <a:rPr sz="2800" spc="35" dirty="0">
                <a:solidFill>
                  <a:srgbClr val="009499"/>
                </a:solidFill>
                <a:latin typeface="Trebuchet MS"/>
                <a:cs typeface="Trebuchet MS"/>
              </a:rPr>
              <a:t>that </a:t>
            </a:r>
            <a:r>
              <a:rPr sz="2800" spc="180" dirty="0">
                <a:solidFill>
                  <a:srgbClr val="009499"/>
                </a:solidFill>
                <a:latin typeface="Trebuchet MS"/>
                <a:cs typeface="Trebuchet MS"/>
              </a:rPr>
              <a:t>have </a:t>
            </a:r>
            <a:r>
              <a:rPr sz="2800" spc="90" dirty="0">
                <a:solidFill>
                  <a:srgbClr val="009499"/>
                </a:solidFill>
                <a:latin typeface="Trebuchet MS"/>
                <a:cs typeface="Trebuchet MS"/>
              </a:rPr>
              <a:t>similar</a:t>
            </a:r>
            <a:r>
              <a:rPr sz="2800" spc="-70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800" spc="160" dirty="0">
                <a:solidFill>
                  <a:srgbClr val="009499"/>
                </a:solidFill>
                <a:latin typeface="Trebuchet MS"/>
                <a:cs typeface="Trebuchet MS"/>
              </a:rPr>
              <a:t>reviews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THANK</a:t>
            </a:r>
            <a:r>
              <a:rPr spc="475" dirty="0"/>
              <a:t> </a:t>
            </a:r>
            <a:r>
              <a:rPr spc="254" dirty="0"/>
              <a:t>YOU!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635"/>
            <a:chOff x="0" y="0"/>
            <a:chExt cx="18288000" cy="10287635"/>
          </a:xfrm>
        </p:grpSpPr>
        <p:sp>
          <p:nvSpPr>
            <p:cNvPr id="3" name="object 3"/>
            <p:cNvSpPr/>
            <p:nvPr/>
          </p:nvSpPr>
          <p:spPr>
            <a:xfrm>
              <a:off x="542124" y="0"/>
              <a:ext cx="17746345" cy="10287635"/>
            </a:xfrm>
            <a:custGeom>
              <a:avLst/>
              <a:gdLst/>
              <a:ahLst/>
              <a:cxnLst/>
              <a:rect l="l" t="t" r="r" b="b"/>
              <a:pathLst>
                <a:path w="17746345" h="10287635">
                  <a:moveTo>
                    <a:pt x="17745863" y="1520367"/>
                  </a:moveTo>
                  <a:lnTo>
                    <a:pt x="16940670" y="1520367"/>
                  </a:lnTo>
                  <a:lnTo>
                    <a:pt x="16940670" y="0"/>
                  </a:lnTo>
                  <a:lnTo>
                    <a:pt x="16884815" y="0"/>
                  </a:lnTo>
                  <a:lnTo>
                    <a:pt x="16884815" y="1520367"/>
                  </a:lnTo>
                  <a:lnTo>
                    <a:pt x="16884815" y="1576260"/>
                  </a:lnTo>
                  <a:lnTo>
                    <a:pt x="16884815" y="8842134"/>
                  </a:lnTo>
                  <a:lnTo>
                    <a:pt x="8946756" y="8842134"/>
                  </a:lnTo>
                  <a:lnTo>
                    <a:pt x="8946756" y="1576260"/>
                  </a:lnTo>
                  <a:lnTo>
                    <a:pt x="16884815" y="1576260"/>
                  </a:lnTo>
                  <a:lnTo>
                    <a:pt x="16884815" y="1520367"/>
                  </a:lnTo>
                  <a:lnTo>
                    <a:pt x="8890267" y="1520367"/>
                  </a:lnTo>
                  <a:lnTo>
                    <a:pt x="8890267" y="1576260"/>
                  </a:lnTo>
                  <a:lnTo>
                    <a:pt x="8890267" y="8842134"/>
                  </a:lnTo>
                  <a:lnTo>
                    <a:pt x="0" y="8842134"/>
                  </a:lnTo>
                  <a:lnTo>
                    <a:pt x="0" y="8898026"/>
                  </a:lnTo>
                  <a:lnTo>
                    <a:pt x="8890267" y="8898026"/>
                  </a:lnTo>
                  <a:lnTo>
                    <a:pt x="8890267" y="10287152"/>
                  </a:lnTo>
                  <a:lnTo>
                    <a:pt x="8946756" y="10287152"/>
                  </a:lnTo>
                  <a:lnTo>
                    <a:pt x="8946756" y="8898026"/>
                  </a:lnTo>
                  <a:lnTo>
                    <a:pt x="16940670" y="8898026"/>
                  </a:lnTo>
                  <a:lnTo>
                    <a:pt x="16940670" y="8842134"/>
                  </a:lnTo>
                  <a:lnTo>
                    <a:pt x="16940670" y="1576260"/>
                  </a:lnTo>
                  <a:lnTo>
                    <a:pt x="17745863" y="1576260"/>
                  </a:lnTo>
                  <a:lnTo>
                    <a:pt x="17745863" y="1520367"/>
                  </a:lnTo>
                  <a:close/>
                </a:path>
              </a:pathLst>
            </a:custGeom>
            <a:solidFill>
              <a:srgbClr val="009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106612"/>
              <a:ext cx="542290" cy="2180590"/>
            </a:xfrm>
            <a:custGeom>
              <a:avLst/>
              <a:gdLst/>
              <a:ahLst/>
              <a:cxnLst/>
              <a:rect l="l" t="t" r="r" b="b"/>
              <a:pathLst>
                <a:path w="542290" h="2180590">
                  <a:moveTo>
                    <a:pt x="0" y="2180386"/>
                  </a:moveTo>
                  <a:lnTo>
                    <a:pt x="0" y="0"/>
                  </a:lnTo>
                  <a:lnTo>
                    <a:pt x="542129" y="0"/>
                  </a:lnTo>
                  <a:lnTo>
                    <a:pt x="542129" y="2180386"/>
                  </a:lnTo>
                  <a:lnTo>
                    <a:pt x="0" y="2180386"/>
                  </a:lnTo>
                  <a:close/>
                </a:path>
              </a:pathLst>
            </a:custGeom>
            <a:solidFill>
              <a:srgbClr val="CC0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4619" y="1028699"/>
              <a:ext cx="12601589" cy="84105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8377" y="2457441"/>
            <a:ext cx="40919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40" dirty="0">
                <a:solidFill>
                  <a:srgbClr val="009499"/>
                </a:solidFill>
                <a:latin typeface="Arial"/>
                <a:cs typeface="Arial"/>
              </a:rPr>
              <a:t>A</a:t>
            </a:r>
            <a:r>
              <a:rPr sz="6000" b="1" spc="80" dirty="0">
                <a:solidFill>
                  <a:srgbClr val="009499"/>
                </a:solidFill>
                <a:latin typeface="Arial"/>
                <a:cs typeface="Arial"/>
              </a:rPr>
              <a:t>PP</a:t>
            </a:r>
            <a:r>
              <a:rPr sz="6000" b="1" spc="-55" dirty="0">
                <a:solidFill>
                  <a:srgbClr val="009499"/>
                </a:solidFill>
                <a:latin typeface="Arial"/>
                <a:cs typeface="Arial"/>
              </a:rPr>
              <a:t>E</a:t>
            </a:r>
            <a:r>
              <a:rPr sz="6000" b="1" spc="590" dirty="0">
                <a:solidFill>
                  <a:srgbClr val="009499"/>
                </a:solidFill>
                <a:latin typeface="Arial"/>
                <a:cs typeface="Arial"/>
              </a:rPr>
              <a:t>N</a:t>
            </a:r>
            <a:r>
              <a:rPr sz="6000" b="1" spc="305" dirty="0">
                <a:solidFill>
                  <a:srgbClr val="009499"/>
                </a:solidFill>
                <a:latin typeface="Arial"/>
                <a:cs typeface="Arial"/>
              </a:rPr>
              <a:t>D</a:t>
            </a:r>
            <a:r>
              <a:rPr sz="6000" b="1" spc="390" dirty="0">
                <a:solidFill>
                  <a:srgbClr val="009499"/>
                </a:solidFill>
                <a:latin typeface="Arial"/>
                <a:cs typeface="Arial"/>
              </a:rPr>
              <a:t>I</a:t>
            </a:r>
            <a:r>
              <a:rPr sz="6000" b="1" spc="-130" dirty="0">
                <a:solidFill>
                  <a:srgbClr val="009499"/>
                </a:solidFill>
                <a:latin typeface="Arial"/>
                <a:cs typeface="Arial"/>
              </a:rPr>
              <a:t>X</a:t>
            </a:r>
            <a:endParaRPr sz="6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377" y="4009589"/>
            <a:ext cx="46539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75" dirty="0">
                <a:solidFill>
                  <a:srgbClr val="CC0045"/>
                </a:solidFill>
                <a:latin typeface="Trebuchet MS"/>
                <a:cs typeface="Trebuchet MS"/>
              </a:rPr>
              <a:t>LDA </a:t>
            </a:r>
            <a:r>
              <a:rPr sz="3400" spc="434" dirty="0">
                <a:solidFill>
                  <a:srgbClr val="CC0045"/>
                </a:solidFill>
                <a:latin typeface="Trebuchet MS"/>
                <a:cs typeface="Trebuchet MS"/>
              </a:rPr>
              <a:t>WITH </a:t>
            </a:r>
            <a:r>
              <a:rPr sz="3400" spc="30" dirty="0">
                <a:solidFill>
                  <a:srgbClr val="CC0045"/>
                </a:solidFill>
                <a:latin typeface="Trebuchet MS"/>
                <a:cs typeface="Trebuchet MS"/>
              </a:rPr>
              <a:t>3</a:t>
            </a:r>
            <a:r>
              <a:rPr sz="3400" spc="180" dirty="0">
                <a:solidFill>
                  <a:srgbClr val="CC0045"/>
                </a:solidFill>
                <a:latin typeface="Trebuchet MS"/>
                <a:cs typeface="Trebuchet MS"/>
              </a:rPr>
              <a:t> </a:t>
            </a:r>
            <a:r>
              <a:rPr sz="3400" spc="425" dirty="0">
                <a:solidFill>
                  <a:srgbClr val="CC0045"/>
                </a:solidFill>
                <a:latin typeface="Trebuchet MS"/>
                <a:cs typeface="Trebuchet MS"/>
              </a:rPr>
              <a:t>TOPICS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57437"/>
            <a:ext cx="17256125" cy="5361940"/>
          </a:xfrm>
          <a:custGeom>
            <a:avLst/>
            <a:gdLst/>
            <a:ahLst/>
            <a:cxnLst/>
            <a:rect l="l" t="t" r="r" b="b"/>
            <a:pathLst>
              <a:path w="17256125" h="5361940">
                <a:moveTo>
                  <a:pt x="17255846" y="0"/>
                </a:moveTo>
                <a:lnTo>
                  <a:pt x="0" y="0"/>
                </a:lnTo>
                <a:lnTo>
                  <a:pt x="0" y="55892"/>
                </a:lnTo>
                <a:lnTo>
                  <a:pt x="17199991" y="55892"/>
                </a:lnTo>
                <a:lnTo>
                  <a:pt x="17199991" y="5361584"/>
                </a:lnTo>
                <a:lnTo>
                  <a:pt x="17255846" y="5361584"/>
                </a:lnTo>
                <a:lnTo>
                  <a:pt x="17255846" y="55892"/>
                </a:lnTo>
                <a:lnTo>
                  <a:pt x="17255846" y="0"/>
                </a:lnTo>
                <a:close/>
              </a:path>
            </a:pathLst>
          </a:custGeom>
          <a:solidFill>
            <a:srgbClr val="00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084460" y="770080"/>
            <a:ext cx="8203565" cy="9517380"/>
            <a:chOff x="10084460" y="770080"/>
            <a:chExt cx="8203565" cy="9517380"/>
          </a:xfrm>
        </p:grpSpPr>
        <p:sp>
          <p:nvSpPr>
            <p:cNvPr id="4" name="object 4"/>
            <p:cNvSpPr/>
            <p:nvPr/>
          </p:nvSpPr>
          <p:spPr>
            <a:xfrm>
              <a:off x="10084460" y="770089"/>
              <a:ext cx="8203565" cy="7287259"/>
            </a:xfrm>
            <a:custGeom>
              <a:avLst/>
              <a:gdLst/>
              <a:ahLst/>
              <a:cxnLst/>
              <a:rect l="l" t="t" r="r" b="b"/>
              <a:pathLst>
                <a:path w="8203565" h="7287259">
                  <a:moveTo>
                    <a:pt x="8203539" y="0"/>
                  </a:moveTo>
                  <a:lnTo>
                    <a:pt x="0" y="0"/>
                  </a:lnTo>
                  <a:lnTo>
                    <a:pt x="0" y="55905"/>
                  </a:lnTo>
                  <a:lnTo>
                    <a:pt x="0" y="7230935"/>
                  </a:lnTo>
                  <a:lnTo>
                    <a:pt x="0" y="7286841"/>
                  </a:lnTo>
                  <a:lnTo>
                    <a:pt x="4794529" y="7286841"/>
                  </a:lnTo>
                  <a:lnTo>
                    <a:pt x="4794529" y="7230935"/>
                  </a:lnTo>
                  <a:lnTo>
                    <a:pt x="56476" y="7230935"/>
                  </a:lnTo>
                  <a:lnTo>
                    <a:pt x="56476" y="55905"/>
                  </a:lnTo>
                  <a:lnTo>
                    <a:pt x="8203539" y="55905"/>
                  </a:lnTo>
                  <a:lnTo>
                    <a:pt x="8203539" y="0"/>
                  </a:lnTo>
                  <a:close/>
                </a:path>
              </a:pathLst>
            </a:custGeom>
            <a:solidFill>
              <a:srgbClr val="009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78995" y="7519019"/>
              <a:ext cx="3409315" cy="2768600"/>
            </a:xfrm>
            <a:custGeom>
              <a:avLst/>
              <a:gdLst/>
              <a:ahLst/>
              <a:cxnLst/>
              <a:rect l="l" t="t" r="r" b="b"/>
              <a:pathLst>
                <a:path w="3409315" h="2768600">
                  <a:moveTo>
                    <a:pt x="3409005" y="2767980"/>
                  </a:moveTo>
                  <a:lnTo>
                    <a:pt x="0" y="2767980"/>
                  </a:lnTo>
                  <a:lnTo>
                    <a:pt x="0" y="0"/>
                  </a:lnTo>
                  <a:lnTo>
                    <a:pt x="3409005" y="0"/>
                  </a:lnTo>
                  <a:lnTo>
                    <a:pt x="3409005" y="2767980"/>
                  </a:lnTo>
                  <a:close/>
                </a:path>
              </a:pathLst>
            </a:custGeom>
            <a:solidFill>
              <a:srgbClr val="CC0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5295900" cy="1111250"/>
            <a:chOff x="0" y="0"/>
            <a:chExt cx="5295900" cy="1111250"/>
          </a:xfrm>
        </p:grpSpPr>
        <p:sp>
          <p:nvSpPr>
            <p:cNvPr id="7" name="object 7"/>
            <p:cNvSpPr/>
            <p:nvPr/>
          </p:nvSpPr>
          <p:spPr>
            <a:xfrm>
              <a:off x="0" y="1"/>
              <a:ext cx="5295900" cy="1111250"/>
            </a:xfrm>
            <a:custGeom>
              <a:avLst/>
              <a:gdLst/>
              <a:ahLst/>
              <a:cxnLst/>
              <a:rect l="l" t="t" r="r" b="b"/>
              <a:pathLst>
                <a:path w="5295900" h="1111250">
                  <a:moveTo>
                    <a:pt x="5295900" y="1111019"/>
                  </a:moveTo>
                  <a:lnTo>
                    <a:pt x="0" y="1111019"/>
                  </a:lnTo>
                  <a:lnTo>
                    <a:pt x="0" y="0"/>
                  </a:lnTo>
                  <a:lnTo>
                    <a:pt x="5295900" y="0"/>
                  </a:lnTo>
                  <a:lnTo>
                    <a:pt x="5295900" y="1111019"/>
                  </a:lnTo>
                  <a:close/>
                </a:path>
              </a:pathLst>
            </a:custGeom>
            <a:solidFill>
              <a:srgbClr val="009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9439" y="0"/>
              <a:ext cx="1612265" cy="1108710"/>
            </a:xfrm>
            <a:custGeom>
              <a:avLst/>
              <a:gdLst/>
              <a:ahLst/>
              <a:cxnLst/>
              <a:rect l="l" t="t" r="r" b="b"/>
              <a:pathLst>
                <a:path w="1612264" h="1108710">
                  <a:moveTo>
                    <a:pt x="381540" y="1108709"/>
                  </a:moveTo>
                  <a:lnTo>
                    <a:pt x="370247" y="1108709"/>
                  </a:lnTo>
                  <a:lnTo>
                    <a:pt x="333966" y="1107439"/>
                  </a:lnTo>
                  <a:lnTo>
                    <a:pt x="263549" y="1093469"/>
                  </a:lnTo>
                  <a:lnTo>
                    <a:pt x="218398" y="1075689"/>
                  </a:lnTo>
                  <a:lnTo>
                    <a:pt x="186370" y="1059179"/>
                  </a:lnTo>
                  <a:lnTo>
                    <a:pt x="176055" y="1054099"/>
                  </a:lnTo>
                  <a:lnTo>
                    <a:pt x="165954" y="1047749"/>
                  </a:lnTo>
                  <a:lnTo>
                    <a:pt x="156067" y="1040129"/>
                  </a:lnTo>
                  <a:lnTo>
                    <a:pt x="146393" y="1033779"/>
                  </a:lnTo>
                  <a:lnTo>
                    <a:pt x="110153" y="1002029"/>
                  </a:lnTo>
                  <a:lnTo>
                    <a:pt x="101745" y="993139"/>
                  </a:lnTo>
                  <a:lnTo>
                    <a:pt x="93626" y="985519"/>
                  </a:lnTo>
                  <a:lnTo>
                    <a:pt x="85797" y="975359"/>
                  </a:lnTo>
                  <a:lnTo>
                    <a:pt x="78257" y="966469"/>
                  </a:lnTo>
                  <a:lnTo>
                    <a:pt x="71022" y="957579"/>
                  </a:lnTo>
                  <a:lnTo>
                    <a:pt x="45301" y="916939"/>
                  </a:lnTo>
                  <a:lnTo>
                    <a:pt x="29557" y="883919"/>
                  </a:lnTo>
                  <a:lnTo>
                    <a:pt x="25011" y="873759"/>
                  </a:lnTo>
                  <a:lnTo>
                    <a:pt x="10493" y="828039"/>
                  </a:lnTo>
                  <a:lnTo>
                    <a:pt x="0" y="745489"/>
                  </a:lnTo>
                  <a:lnTo>
                    <a:pt x="2290" y="697229"/>
                  </a:lnTo>
                  <a:lnTo>
                    <a:pt x="10415" y="651509"/>
                  </a:lnTo>
                  <a:lnTo>
                    <a:pt x="24376" y="605789"/>
                  </a:lnTo>
                  <a:lnTo>
                    <a:pt x="44028" y="557529"/>
                  </a:lnTo>
                  <a:lnTo>
                    <a:pt x="50579" y="543559"/>
                  </a:lnTo>
                  <a:lnTo>
                    <a:pt x="61065" y="519429"/>
                  </a:lnTo>
                  <a:lnTo>
                    <a:pt x="71136" y="497839"/>
                  </a:lnTo>
                  <a:lnTo>
                    <a:pt x="80511" y="474979"/>
                  </a:lnTo>
                  <a:lnTo>
                    <a:pt x="88907" y="454659"/>
                  </a:lnTo>
                  <a:lnTo>
                    <a:pt x="90588" y="450849"/>
                  </a:lnTo>
                  <a:lnTo>
                    <a:pt x="111861" y="405129"/>
                  </a:lnTo>
                  <a:lnTo>
                    <a:pt x="133330" y="358139"/>
                  </a:lnTo>
                  <a:lnTo>
                    <a:pt x="154991" y="312419"/>
                  </a:lnTo>
                  <a:lnTo>
                    <a:pt x="176835" y="266699"/>
                  </a:lnTo>
                  <a:lnTo>
                    <a:pt x="198858" y="219709"/>
                  </a:lnTo>
                  <a:lnTo>
                    <a:pt x="221053" y="173989"/>
                  </a:lnTo>
                  <a:lnTo>
                    <a:pt x="243414" y="128269"/>
                  </a:lnTo>
                  <a:lnTo>
                    <a:pt x="265934" y="81279"/>
                  </a:lnTo>
                  <a:lnTo>
                    <a:pt x="288608" y="35559"/>
                  </a:lnTo>
                  <a:lnTo>
                    <a:pt x="306406" y="0"/>
                  </a:lnTo>
                  <a:lnTo>
                    <a:pt x="434897" y="0"/>
                  </a:lnTo>
                  <a:lnTo>
                    <a:pt x="412987" y="43179"/>
                  </a:lnTo>
                  <a:lnTo>
                    <a:pt x="390305" y="88899"/>
                  </a:lnTo>
                  <a:lnTo>
                    <a:pt x="367768" y="135889"/>
                  </a:lnTo>
                  <a:lnTo>
                    <a:pt x="345379" y="181609"/>
                  </a:lnTo>
                  <a:lnTo>
                    <a:pt x="323141" y="227329"/>
                  </a:lnTo>
                  <a:lnTo>
                    <a:pt x="301057" y="273049"/>
                  </a:lnTo>
                  <a:lnTo>
                    <a:pt x="279130" y="320039"/>
                  </a:lnTo>
                  <a:lnTo>
                    <a:pt x="257365" y="365759"/>
                  </a:lnTo>
                  <a:lnTo>
                    <a:pt x="235764" y="411479"/>
                  </a:lnTo>
                  <a:lnTo>
                    <a:pt x="214330" y="457199"/>
                  </a:lnTo>
                  <a:lnTo>
                    <a:pt x="193067" y="502919"/>
                  </a:lnTo>
                  <a:lnTo>
                    <a:pt x="191385" y="505459"/>
                  </a:lnTo>
                  <a:lnTo>
                    <a:pt x="181010" y="528319"/>
                  </a:lnTo>
                  <a:lnTo>
                    <a:pt x="170739" y="549909"/>
                  </a:lnTo>
                  <a:lnTo>
                    <a:pt x="160789" y="571499"/>
                  </a:lnTo>
                  <a:lnTo>
                    <a:pt x="151376" y="593089"/>
                  </a:lnTo>
                  <a:lnTo>
                    <a:pt x="144928" y="608329"/>
                  </a:lnTo>
                  <a:lnTo>
                    <a:pt x="138857" y="622299"/>
                  </a:lnTo>
                  <a:lnTo>
                    <a:pt x="118817" y="680719"/>
                  </a:lnTo>
                  <a:lnTo>
                    <a:pt x="110923" y="748029"/>
                  </a:lnTo>
                  <a:lnTo>
                    <a:pt x="113075" y="782319"/>
                  </a:lnTo>
                  <a:lnTo>
                    <a:pt x="123528" y="826769"/>
                  </a:lnTo>
                  <a:lnTo>
                    <a:pt x="141182" y="867409"/>
                  </a:lnTo>
                  <a:lnTo>
                    <a:pt x="165416" y="904239"/>
                  </a:lnTo>
                  <a:lnTo>
                    <a:pt x="195611" y="935989"/>
                  </a:lnTo>
                  <a:lnTo>
                    <a:pt x="231147" y="962659"/>
                  </a:lnTo>
                  <a:lnTo>
                    <a:pt x="271404" y="982979"/>
                  </a:lnTo>
                  <a:lnTo>
                    <a:pt x="336376" y="1000759"/>
                  </a:lnTo>
                  <a:lnTo>
                    <a:pt x="369670" y="1002029"/>
                  </a:lnTo>
                  <a:lnTo>
                    <a:pt x="655159" y="1002029"/>
                  </a:lnTo>
                  <a:lnTo>
                    <a:pt x="629012" y="1021079"/>
                  </a:lnTo>
                  <a:lnTo>
                    <a:pt x="589037" y="1046479"/>
                  </a:lnTo>
                  <a:lnTo>
                    <a:pt x="547858" y="1068069"/>
                  </a:lnTo>
                  <a:lnTo>
                    <a:pt x="505171" y="1084579"/>
                  </a:lnTo>
                  <a:lnTo>
                    <a:pt x="460976" y="1097279"/>
                  </a:lnTo>
                  <a:lnTo>
                    <a:pt x="415274" y="1104899"/>
                  </a:lnTo>
                  <a:lnTo>
                    <a:pt x="381540" y="1108709"/>
                  </a:lnTo>
                  <a:close/>
                </a:path>
                <a:path w="1612264" h="1108710">
                  <a:moveTo>
                    <a:pt x="1500029" y="1000759"/>
                  </a:moveTo>
                  <a:lnTo>
                    <a:pt x="1244020" y="1000759"/>
                  </a:lnTo>
                  <a:lnTo>
                    <a:pt x="1277269" y="998219"/>
                  </a:lnTo>
                  <a:lnTo>
                    <a:pt x="1309893" y="991869"/>
                  </a:lnTo>
                  <a:lnTo>
                    <a:pt x="1382211" y="958849"/>
                  </a:lnTo>
                  <a:lnTo>
                    <a:pt x="1417724" y="932179"/>
                  </a:lnTo>
                  <a:lnTo>
                    <a:pt x="1447854" y="900429"/>
                  </a:lnTo>
                  <a:lnTo>
                    <a:pt x="1472026" y="863599"/>
                  </a:lnTo>
                  <a:lnTo>
                    <a:pt x="1489664" y="822959"/>
                  </a:lnTo>
                  <a:lnTo>
                    <a:pt x="1500192" y="778509"/>
                  </a:lnTo>
                  <a:lnTo>
                    <a:pt x="1499921" y="778509"/>
                  </a:lnTo>
                  <a:lnTo>
                    <a:pt x="1502750" y="745489"/>
                  </a:lnTo>
                  <a:lnTo>
                    <a:pt x="1496701" y="678179"/>
                  </a:lnTo>
                  <a:lnTo>
                    <a:pt x="1483297" y="632459"/>
                  </a:lnTo>
                  <a:lnTo>
                    <a:pt x="1465201" y="590549"/>
                  </a:lnTo>
                  <a:lnTo>
                    <a:pt x="1455063" y="568959"/>
                  </a:lnTo>
                  <a:lnTo>
                    <a:pt x="1435315" y="524509"/>
                  </a:lnTo>
                  <a:lnTo>
                    <a:pt x="1425192" y="502919"/>
                  </a:lnTo>
                  <a:lnTo>
                    <a:pt x="1425192" y="501649"/>
                  </a:lnTo>
                  <a:lnTo>
                    <a:pt x="1403976" y="455929"/>
                  </a:lnTo>
                  <a:lnTo>
                    <a:pt x="1382574" y="410209"/>
                  </a:lnTo>
                  <a:lnTo>
                    <a:pt x="1360992" y="364489"/>
                  </a:lnTo>
                  <a:lnTo>
                    <a:pt x="1339239" y="318769"/>
                  </a:lnTo>
                  <a:lnTo>
                    <a:pt x="1317321" y="271779"/>
                  </a:lnTo>
                  <a:lnTo>
                    <a:pt x="1295248" y="226059"/>
                  </a:lnTo>
                  <a:lnTo>
                    <a:pt x="1273027" y="180339"/>
                  </a:lnTo>
                  <a:lnTo>
                    <a:pt x="1250664" y="134619"/>
                  </a:lnTo>
                  <a:lnTo>
                    <a:pt x="1228169" y="87629"/>
                  </a:lnTo>
                  <a:lnTo>
                    <a:pt x="1205549" y="41909"/>
                  </a:lnTo>
                  <a:lnTo>
                    <a:pt x="1184490" y="0"/>
                  </a:lnTo>
                  <a:lnTo>
                    <a:pt x="1305215" y="0"/>
                  </a:lnTo>
                  <a:lnTo>
                    <a:pt x="1323703" y="36829"/>
                  </a:lnTo>
                  <a:lnTo>
                    <a:pt x="1346281" y="82549"/>
                  </a:lnTo>
                  <a:lnTo>
                    <a:pt x="1368726" y="129539"/>
                  </a:lnTo>
                  <a:lnTo>
                    <a:pt x="1391039" y="175259"/>
                  </a:lnTo>
                  <a:lnTo>
                    <a:pt x="1413220" y="222249"/>
                  </a:lnTo>
                  <a:lnTo>
                    <a:pt x="1435268" y="267969"/>
                  </a:lnTo>
                  <a:lnTo>
                    <a:pt x="1457183" y="314959"/>
                  </a:lnTo>
                  <a:lnTo>
                    <a:pt x="1478967" y="360679"/>
                  </a:lnTo>
                  <a:lnTo>
                    <a:pt x="1500618" y="407669"/>
                  </a:lnTo>
                  <a:lnTo>
                    <a:pt x="1522136" y="454659"/>
                  </a:lnTo>
                  <a:lnTo>
                    <a:pt x="1523818" y="455929"/>
                  </a:lnTo>
                  <a:lnTo>
                    <a:pt x="1563827" y="544829"/>
                  </a:lnTo>
                  <a:lnTo>
                    <a:pt x="1590030" y="607059"/>
                  </a:lnTo>
                  <a:lnTo>
                    <a:pt x="1589650" y="607059"/>
                  </a:lnTo>
                  <a:lnTo>
                    <a:pt x="1597485" y="629919"/>
                  </a:lnTo>
                  <a:lnTo>
                    <a:pt x="1603657" y="652779"/>
                  </a:lnTo>
                  <a:lnTo>
                    <a:pt x="1608167" y="675639"/>
                  </a:lnTo>
                  <a:lnTo>
                    <a:pt x="1611014" y="698499"/>
                  </a:lnTo>
                  <a:lnTo>
                    <a:pt x="1612176" y="722629"/>
                  </a:lnTo>
                  <a:lnTo>
                    <a:pt x="1611634" y="745489"/>
                  </a:lnTo>
                  <a:lnTo>
                    <a:pt x="1609388" y="769619"/>
                  </a:lnTo>
                  <a:lnTo>
                    <a:pt x="1607851" y="778509"/>
                  </a:lnTo>
                  <a:lnTo>
                    <a:pt x="1500192" y="778509"/>
                  </a:lnTo>
                  <a:lnTo>
                    <a:pt x="1499812" y="779779"/>
                  </a:lnTo>
                  <a:lnTo>
                    <a:pt x="1607632" y="779779"/>
                  </a:lnTo>
                  <a:lnTo>
                    <a:pt x="1605437" y="792479"/>
                  </a:lnTo>
                  <a:lnTo>
                    <a:pt x="1603500" y="803909"/>
                  </a:lnTo>
                  <a:lnTo>
                    <a:pt x="1591964" y="850899"/>
                  </a:lnTo>
                  <a:lnTo>
                    <a:pt x="1579424" y="883919"/>
                  </a:lnTo>
                  <a:lnTo>
                    <a:pt x="1574523" y="895349"/>
                  </a:lnTo>
                  <a:lnTo>
                    <a:pt x="1551467" y="937259"/>
                  </a:lnTo>
                  <a:lnTo>
                    <a:pt x="1523185" y="975359"/>
                  </a:lnTo>
                  <a:lnTo>
                    <a:pt x="1515356" y="985519"/>
                  </a:lnTo>
                  <a:lnTo>
                    <a:pt x="1507237" y="993139"/>
                  </a:lnTo>
                  <a:lnTo>
                    <a:pt x="1500029" y="1000759"/>
                  </a:lnTo>
                  <a:close/>
                </a:path>
                <a:path w="1612264" h="1108710">
                  <a:moveTo>
                    <a:pt x="655159" y="1002029"/>
                  </a:moveTo>
                  <a:lnTo>
                    <a:pt x="369670" y="1002029"/>
                  </a:lnTo>
                  <a:lnTo>
                    <a:pt x="403502" y="1000759"/>
                  </a:lnTo>
                  <a:lnTo>
                    <a:pt x="438432" y="994409"/>
                  </a:lnTo>
                  <a:lnTo>
                    <a:pt x="504644" y="971549"/>
                  </a:lnTo>
                  <a:lnTo>
                    <a:pt x="580051" y="925829"/>
                  </a:lnTo>
                  <a:lnTo>
                    <a:pt x="621909" y="895349"/>
                  </a:lnTo>
                  <a:lnTo>
                    <a:pt x="661501" y="862329"/>
                  </a:lnTo>
                  <a:lnTo>
                    <a:pt x="698826" y="825499"/>
                  </a:lnTo>
                  <a:lnTo>
                    <a:pt x="733884" y="786129"/>
                  </a:lnTo>
                  <a:lnTo>
                    <a:pt x="697784" y="740409"/>
                  </a:lnTo>
                  <a:lnTo>
                    <a:pt x="664799" y="694689"/>
                  </a:lnTo>
                  <a:lnTo>
                    <a:pt x="634958" y="650239"/>
                  </a:lnTo>
                  <a:lnTo>
                    <a:pt x="608288" y="605789"/>
                  </a:lnTo>
                  <a:lnTo>
                    <a:pt x="584817" y="562609"/>
                  </a:lnTo>
                  <a:lnTo>
                    <a:pt x="564572" y="520699"/>
                  </a:lnTo>
                  <a:lnTo>
                    <a:pt x="547582" y="480059"/>
                  </a:lnTo>
                  <a:lnTo>
                    <a:pt x="533874" y="440689"/>
                  </a:lnTo>
                  <a:lnTo>
                    <a:pt x="523476" y="401319"/>
                  </a:lnTo>
                  <a:lnTo>
                    <a:pt x="511359" y="327659"/>
                  </a:lnTo>
                  <a:lnTo>
                    <a:pt x="511113" y="290829"/>
                  </a:lnTo>
                  <a:lnTo>
                    <a:pt x="514742" y="253999"/>
                  </a:lnTo>
                  <a:lnTo>
                    <a:pt x="531508" y="191769"/>
                  </a:lnTo>
                  <a:lnTo>
                    <a:pt x="561804" y="135889"/>
                  </a:lnTo>
                  <a:lnTo>
                    <a:pt x="592919" y="99059"/>
                  </a:lnTo>
                  <a:lnTo>
                    <a:pt x="629004" y="68579"/>
                  </a:lnTo>
                  <a:lnTo>
                    <a:pt x="669249" y="44449"/>
                  </a:lnTo>
                  <a:lnTo>
                    <a:pt x="712841" y="26669"/>
                  </a:lnTo>
                  <a:lnTo>
                    <a:pt x="758970" y="15239"/>
                  </a:lnTo>
                  <a:lnTo>
                    <a:pt x="806823" y="12699"/>
                  </a:lnTo>
                  <a:lnTo>
                    <a:pt x="854944" y="15239"/>
                  </a:lnTo>
                  <a:lnTo>
                    <a:pt x="901306" y="26669"/>
                  </a:lnTo>
                  <a:lnTo>
                    <a:pt x="945059" y="44449"/>
                  </a:lnTo>
                  <a:lnTo>
                    <a:pt x="985354" y="68579"/>
                  </a:lnTo>
                  <a:lnTo>
                    <a:pt x="1021341" y="100329"/>
                  </a:lnTo>
                  <a:lnTo>
                    <a:pt x="1037286" y="119379"/>
                  </a:lnTo>
                  <a:lnTo>
                    <a:pt x="795687" y="119379"/>
                  </a:lnTo>
                  <a:lnTo>
                    <a:pt x="762691" y="123189"/>
                  </a:lnTo>
                  <a:lnTo>
                    <a:pt x="751908" y="126999"/>
                  </a:lnTo>
                  <a:lnTo>
                    <a:pt x="741353" y="129539"/>
                  </a:lnTo>
                  <a:lnTo>
                    <a:pt x="731024" y="133349"/>
                  </a:lnTo>
                  <a:lnTo>
                    <a:pt x="692630" y="156209"/>
                  </a:lnTo>
                  <a:lnTo>
                    <a:pt x="667928" y="179069"/>
                  </a:lnTo>
                  <a:lnTo>
                    <a:pt x="660663" y="186689"/>
                  </a:lnTo>
                  <a:lnTo>
                    <a:pt x="635668" y="231139"/>
                  </a:lnTo>
                  <a:lnTo>
                    <a:pt x="626008" y="269239"/>
                  </a:lnTo>
                  <a:lnTo>
                    <a:pt x="623649" y="321309"/>
                  </a:lnTo>
                  <a:lnTo>
                    <a:pt x="626253" y="347979"/>
                  </a:lnTo>
                  <a:lnTo>
                    <a:pt x="642736" y="415289"/>
                  </a:lnTo>
                  <a:lnTo>
                    <a:pt x="658868" y="458469"/>
                  </a:lnTo>
                  <a:lnTo>
                    <a:pt x="679652" y="504189"/>
                  </a:lnTo>
                  <a:lnTo>
                    <a:pt x="704963" y="549909"/>
                  </a:lnTo>
                  <a:lnTo>
                    <a:pt x="734678" y="598169"/>
                  </a:lnTo>
                  <a:lnTo>
                    <a:pt x="768673" y="647699"/>
                  </a:lnTo>
                  <a:lnTo>
                    <a:pt x="806823" y="697229"/>
                  </a:lnTo>
                  <a:lnTo>
                    <a:pt x="948023" y="697229"/>
                  </a:lnTo>
                  <a:lnTo>
                    <a:pt x="916633" y="740409"/>
                  </a:lnTo>
                  <a:lnTo>
                    <a:pt x="880088" y="786129"/>
                  </a:lnTo>
                  <a:lnTo>
                    <a:pt x="915321" y="825499"/>
                  </a:lnTo>
                  <a:lnTo>
                    <a:pt x="952734" y="861059"/>
                  </a:lnTo>
                  <a:lnTo>
                    <a:pt x="958599" y="866139"/>
                  </a:lnTo>
                  <a:lnTo>
                    <a:pt x="804491" y="866139"/>
                  </a:lnTo>
                  <a:lnTo>
                    <a:pt x="772648" y="900429"/>
                  </a:lnTo>
                  <a:lnTo>
                    <a:pt x="739178" y="933449"/>
                  </a:lnTo>
                  <a:lnTo>
                    <a:pt x="704083" y="963929"/>
                  </a:lnTo>
                  <a:lnTo>
                    <a:pt x="667360" y="993139"/>
                  </a:lnTo>
                  <a:lnTo>
                    <a:pt x="655159" y="1002029"/>
                  </a:lnTo>
                  <a:close/>
                </a:path>
                <a:path w="1612264" h="1108710">
                  <a:moveTo>
                    <a:pt x="948023" y="697229"/>
                  </a:moveTo>
                  <a:lnTo>
                    <a:pt x="806823" y="697229"/>
                  </a:lnTo>
                  <a:lnTo>
                    <a:pt x="845068" y="645159"/>
                  </a:lnTo>
                  <a:lnTo>
                    <a:pt x="879100" y="595629"/>
                  </a:lnTo>
                  <a:lnTo>
                    <a:pt x="908809" y="547369"/>
                  </a:lnTo>
                  <a:lnTo>
                    <a:pt x="934089" y="501649"/>
                  </a:lnTo>
                  <a:lnTo>
                    <a:pt x="954831" y="457199"/>
                  </a:lnTo>
                  <a:lnTo>
                    <a:pt x="970927" y="414019"/>
                  </a:lnTo>
                  <a:lnTo>
                    <a:pt x="982268" y="373379"/>
                  </a:lnTo>
                  <a:lnTo>
                    <a:pt x="990068" y="321309"/>
                  </a:lnTo>
                  <a:lnTo>
                    <a:pt x="990132" y="294639"/>
                  </a:lnTo>
                  <a:lnTo>
                    <a:pt x="987639" y="267969"/>
                  </a:lnTo>
                  <a:lnTo>
                    <a:pt x="978074" y="229869"/>
                  </a:lnTo>
                  <a:lnTo>
                    <a:pt x="959754" y="195579"/>
                  </a:lnTo>
                  <a:lnTo>
                    <a:pt x="929786" y="162559"/>
                  </a:lnTo>
                  <a:lnTo>
                    <a:pt x="893054" y="137159"/>
                  </a:lnTo>
                  <a:lnTo>
                    <a:pt x="851439" y="123189"/>
                  </a:lnTo>
                  <a:lnTo>
                    <a:pt x="806823" y="119379"/>
                  </a:lnTo>
                  <a:lnTo>
                    <a:pt x="1037286" y="119379"/>
                  </a:lnTo>
                  <a:lnTo>
                    <a:pt x="1068948" y="163829"/>
                  </a:lnTo>
                  <a:lnTo>
                    <a:pt x="1092598" y="223519"/>
                  </a:lnTo>
                  <a:lnTo>
                    <a:pt x="1101727" y="290829"/>
                  </a:lnTo>
                  <a:lnTo>
                    <a:pt x="1101754" y="295909"/>
                  </a:lnTo>
                  <a:lnTo>
                    <a:pt x="1101222" y="328929"/>
                  </a:lnTo>
                  <a:lnTo>
                    <a:pt x="1090496" y="402589"/>
                  </a:lnTo>
                  <a:lnTo>
                    <a:pt x="1080217" y="441959"/>
                  </a:lnTo>
                  <a:lnTo>
                    <a:pt x="1066679" y="481329"/>
                  </a:lnTo>
                  <a:lnTo>
                    <a:pt x="1049876" y="521969"/>
                  </a:lnTo>
                  <a:lnTo>
                    <a:pt x="1029801" y="563879"/>
                  </a:lnTo>
                  <a:lnTo>
                    <a:pt x="1006446" y="607059"/>
                  </a:lnTo>
                  <a:lnTo>
                    <a:pt x="979804" y="650239"/>
                  </a:lnTo>
                  <a:lnTo>
                    <a:pt x="949869" y="694689"/>
                  </a:lnTo>
                  <a:lnTo>
                    <a:pt x="948023" y="697229"/>
                  </a:lnTo>
                  <a:close/>
                </a:path>
                <a:path w="1612264" h="1108710">
                  <a:moveTo>
                    <a:pt x="1238734" y="1108709"/>
                  </a:moveTo>
                  <a:lnTo>
                    <a:pt x="1227446" y="1108709"/>
                  </a:lnTo>
                  <a:lnTo>
                    <a:pt x="1193707" y="1104899"/>
                  </a:lnTo>
                  <a:lnTo>
                    <a:pt x="1148004" y="1097279"/>
                  </a:lnTo>
                  <a:lnTo>
                    <a:pt x="1103809" y="1084579"/>
                  </a:lnTo>
                  <a:lnTo>
                    <a:pt x="1061122" y="1068069"/>
                  </a:lnTo>
                  <a:lnTo>
                    <a:pt x="1019944" y="1046479"/>
                  </a:lnTo>
                  <a:lnTo>
                    <a:pt x="980115" y="1021079"/>
                  </a:lnTo>
                  <a:lnTo>
                    <a:pt x="941854" y="993139"/>
                  </a:lnTo>
                  <a:lnTo>
                    <a:pt x="905161" y="963929"/>
                  </a:lnTo>
                  <a:lnTo>
                    <a:pt x="870036" y="933449"/>
                  </a:lnTo>
                  <a:lnTo>
                    <a:pt x="836479" y="900429"/>
                  </a:lnTo>
                  <a:lnTo>
                    <a:pt x="804491" y="866139"/>
                  </a:lnTo>
                  <a:lnTo>
                    <a:pt x="958599" y="866139"/>
                  </a:lnTo>
                  <a:lnTo>
                    <a:pt x="992325" y="895349"/>
                  </a:lnTo>
                  <a:lnTo>
                    <a:pt x="1034096" y="925829"/>
                  </a:lnTo>
                  <a:lnTo>
                    <a:pt x="1078046" y="953769"/>
                  </a:lnTo>
                  <a:lnTo>
                    <a:pt x="1141748" y="982979"/>
                  </a:lnTo>
                  <a:lnTo>
                    <a:pt x="1210145" y="999489"/>
                  </a:lnTo>
                  <a:lnTo>
                    <a:pt x="1244020" y="1000759"/>
                  </a:lnTo>
                  <a:lnTo>
                    <a:pt x="1500029" y="1000759"/>
                  </a:lnTo>
                  <a:lnTo>
                    <a:pt x="1498828" y="1002029"/>
                  </a:lnTo>
                  <a:lnTo>
                    <a:pt x="1462589" y="1033779"/>
                  </a:lnTo>
                  <a:lnTo>
                    <a:pt x="1452914" y="1040129"/>
                  </a:lnTo>
                  <a:lnTo>
                    <a:pt x="1443027" y="1047749"/>
                  </a:lnTo>
                  <a:lnTo>
                    <a:pt x="1432926" y="1054099"/>
                  </a:lnTo>
                  <a:lnTo>
                    <a:pt x="1422612" y="1059179"/>
                  </a:lnTo>
                  <a:lnTo>
                    <a:pt x="1412105" y="1065529"/>
                  </a:lnTo>
                  <a:lnTo>
                    <a:pt x="1345573" y="1093469"/>
                  </a:lnTo>
                  <a:lnTo>
                    <a:pt x="1274880" y="1107439"/>
                  </a:lnTo>
                  <a:lnTo>
                    <a:pt x="1238734" y="1108709"/>
                  </a:lnTo>
                  <a:close/>
                </a:path>
              </a:pathLst>
            </a:custGeom>
            <a:solidFill>
              <a:srgbClr val="FF5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20658" y="3941424"/>
            <a:ext cx="4465320" cy="18351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7050"/>
              </a:lnSpc>
              <a:spcBef>
                <a:spcPts val="459"/>
              </a:spcBef>
            </a:pPr>
            <a:r>
              <a:rPr sz="6000" b="1" spc="60" dirty="0">
                <a:solidFill>
                  <a:srgbClr val="CC0045"/>
                </a:solidFill>
                <a:latin typeface="Arial"/>
                <a:cs typeface="Arial"/>
              </a:rPr>
              <a:t>TABLE </a:t>
            </a:r>
            <a:r>
              <a:rPr sz="6000" b="1" spc="-5" dirty="0">
                <a:solidFill>
                  <a:srgbClr val="CC0045"/>
                </a:solidFill>
                <a:latin typeface="Arial"/>
                <a:cs typeface="Arial"/>
              </a:rPr>
              <a:t>OF  </a:t>
            </a:r>
            <a:r>
              <a:rPr sz="6000" b="1" spc="125" dirty="0">
                <a:solidFill>
                  <a:srgbClr val="CC0045"/>
                </a:solidFill>
                <a:latin typeface="Arial"/>
                <a:cs typeface="Arial"/>
              </a:rPr>
              <a:t>C</a:t>
            </a:r>
            <a:r>
              <a:rPr sz="6000" b="1" spc="210" dirty="0">
                <a:solidFill>
                  <a:srgbClr val="CC0045"/>
                </a:solidFill>
                <a:latin typeface="Arial"/>
                <a:cs typeface="Arial"/>
              </a:rPr>
              <a:t>O</a:t>
            </a:r>
            <a:r>
              <a:rPr sz="6000" b="1" spc="590" dirty="0">
                <a:solidFill>
                  <a:srgbClr val="CC0045"/>
                </a:solidFill>
                <a:latin typeface="Arial"/>
                <a:cs typeface="Arial"/>
              </a:rPr>
              <a:t>N</a:t>
            </a:r>
            <a:r>
              <a:rPr sz="6000" b="1" spc="390" dirty="0">
                <a:solidFill>
                  <a:srgbClr val="CC0045"/>
                </a:solidFill>
                <a:latin typeface="Arial"/>
                <a:cs typeface="Arial"/>
              </a:rPr>
              <a:t>T</a:t>
            </a:r>
            <a:r>
              <a:rPr sz="6000" b="1" spc="-55" dirty="0">
                <a:solidFill>
                  <a:srgbClr val="CC0045"/>
                </a:solidFill>
                <a:latin typeface="Arial"/>
                <a:cs typeface="Arial"/>
              </a:rPr>
              <a:t>E</a:t>
            </a:r>
            <a:r>
              <a:rPr sz="6000" b="1" spc="590" dirty="0">
                <a:solidFill>
                  <a:srgbClr val="CC0045"/>
                </a:solidFill>
                <a:latin typeface="Arial"/>
                <a:cs typeface="Arial"/>
              </a:rPr>
              <a:t>N</a:t>
            </a:r>
            <a:r>
              <a:rPr sz="6000" b="1" spc="390" dirty="0">
                <a:solidFill>
                  <a:srgbClr val="CC0045"/>
                </a:solidFill>
                <a:latin typeface="Arial"/>
                <a:cs typeface="Arial"/>
              </a:rPr>
              <a:t>T</a:t>
            </a:r>
            <a:r>
              <a:rPr sz="6000" b="1" spc="-325" dirty="0">
                <a:solidFill>
                  <a:srgbClr val="CC0045"/>
                </a:solidFill>
                <a:latin typeface="Arial"/>
                <a:cs typeface="Arial"/>
              </a:rPr>
              <a:t>S</a:t>
            </a:r>
            <a:endParaRPr sz="6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33713" y="3820422"/>
            <a:ext cx="1892300" cy="212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</a:pPr>
            <a:r>
              <a:rPr sz="2800" b="0" spc="325" dirty="0">
                <a:latin typeface="Trebuchet MS"/>
                <a:cs typeface="Trebuchet MS"/>
              </a:rPr>
              <a:t>O</a:t>
            </a:r>
            <a:r>
              <a:rPr sz="2800" b="0" spc="275" dirty="0">
                <a:latin typeface="Trebuchet MS"/>
                <a:cs typeface="Trebuchet MS"/>
              </a:rPr>
              <a:t>b</a:t>
            </a:r>
            <a:r>
              <a:rPr sz="2800" b="0" spc="-290" dirty="0">
                <a:latin typeface="Trebuchet MS"/>
                <a:cs typeface="Trebuchet MS"/>
              </a:rPr>
              <a:t>j</a:t>
            </a:r>
            <a:r>
              <a:rPr sz="2800" b="0" spc="225" dirty="0">
                <a:latin typeface="Trebuchet MS"/>
                <a:cs typeface="Trebuchet MS"/>
              </a:rPr>
              <a:t>e</a:t>
            </a:r>
            <a:r>
              <a:rPr sz="2800" b="0" spc="260" dirty="0">
                <a:latin typeface="Trebuchet MS"/>
                <a:cs typeface="Trebuchet MS"/>
              </a:rPr>
              <a:t>c</a:t>
            </a:r>
            <a:r>
              <a:rPr sz="2800" b="0" spc="-65" dirty="0">
                <a:latin typeface="Trebuchet MS"/>
                <a:cs typeface="Trebuchet MS"/>
              </a:rPr>
              <a:t>t</a:t>
            </a:r>
            <a:r>
              <a:rPr sz="2800" b="0" spc="-80" dirty="0">
                <a:latin typeface="Trebuchet MS"/>
                <a:cs typeface="Trebuchet MS"/>
              </a:rPr>
              <a:t>i</a:t>
            </a:r>
            <a:r>
              <a:rPr sz="2800" b="0" spc="229" dirty="0">
                <a:latin typeface="Trebuchet MS"/>
                <a:cs typeface="Trebuchet MS"/>
              </a:rPr>
              <a:t>v</a:t>
            </a:r>
            <a:r>
              <a:rPr sz="2800" b="0" spc="225" dirty="0">
                <a:latin typeface="Trebuchet MS"/>
                <a:cs typeface="Trebuchet MS"/>
              </a:rPr>
              <a:t>e</a:t>
            </a:r>
            <a:r>
              <a:rPr sz="2800" b="0" spc="190" dirty="0">
                <a:latin typeface="Trebuchet MS"/>
                <a:cs typeface="Trebuchet MS"/>
              </a:rPr>
              <a:t>s  </a:t>
            </a:r>
            <a:r>
              <a:rPr sz="2800" b="0" spc="200" dirty="0">
                <a:latin typeface="Trebuchet MS"/>
                <a:cs typeface="Trebuchet MS"/>
              </a:rPr>
              <a:t>Workflow  </a:t>
            </a:r>
            <a:r>
              <a:rPr sz="2800" b="0" spc="135" dirty="0">
                <a:latin typeface="Trebuchet MS"/>
                <a:cs typeface="Trebuchet MS"/>
              </a:rPr>
              <a:t>dataset  </a:t>
            </a:r>
            <a:r>
              <a:rPr sz="2800" b="0" spc="200" dirty="0">
                <a:latin typeface="Trebuchet MS"/>
                <a:cs typeface="Trebuchet MS"/>
              </a:rPr>
              <a:t>Tools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3713" y="5915922"/>
            <a:ext cx="3482340" cy="21304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23500"/>
              </a:lnSpc>
              <a:spcBef>
                <a:spcPts val="75"/>
              </a:spcBef>
            </a:pPr>
            <a:r>
              <a:rPr sz="2800" spc="135" dirty="0">
                <a:solidFill>
                  <a:srgbClr val="CC0045"/>
                </a:solidFill>
                <a:latin typeface="Trebuchet MS"/>
                <a:cs typeface="Trebuchet MS"/>
              </a:rPr>
              <a:t>Data</a:t>
            </a:r>
            <a:r>
              <a:rPr sz="2800" spc="30" dirty="0">
                <a:solidFill>
                  <a:srgbClr val="CC0045"/>
                </a:solidFill>
                <a:latin typeface="Trebuchet MS"/>
                <a:cs typeface="Trebuchet MS"/>
              </a:rPr>
              <a:t> </a:t>
            </a:r>
            <a:r>
              <a:rPr sz="2800" spc="204" dirty="0">
                <a:solidFill>
                  <a:srgbClr val="CC0045"/>
                </a:solidFill>
                <a:latin typeface="Trebuchet MS"/>
                <a:cs typeface="Trebuchet MS"/>
              </a:rPr>
              <a:t>preprocessing  </a:t>
            </a:r>
            <a:r>
              <a:rPr sz="2800" spc="160" dirty="0">
                <a:solidFill>
                  <a:srgbClr val="CC0045"/>
                </a:solidFill>
                <a:latin typeface="Trebuchet MS"/>
                <a:cs typeface="Trebuchet MS"/>
              </a:rPr>
              <a:t>Topic </a:t>
            </a:r>
            <a:r>
              <a:rPr sz="2800" spc="229" dirty="0">
                <a:solidFill>
                  <a:srgbClr val="CC0045"/>
                </a:solidFill>
                <a:latin typeface="Trebuchet MS"/>
                <a:cs typeface="Trebuchet MS"/>
              </a:rPr>
              <a:t>Modeling  </a:t>
            </a:r>
            <a:r>
              <a:rPr sz="2800" spc="150" dirty="0">
                <a:solidFill>
                  <a:srgbClr val="CC0045"/>
                </a:solidFill>
                <a:latin typeface="Trebuchet MS"/>
                <a:cs typeface="Trebuchet MS"/>
              </a:rPr>
              <a:t>Sentiment </a:t>
            </a:r>
            <a:r>
              <a:rPr sz="2800" spc="165" dirty="0">
                <a:solidFill>
                  <a:srgbClr val="CC0045"/>
                </a:solidFill>
                <a:latin typeface="Trebuchet MS"/>
                <a:cs typeface="Trebuchet MS"/>
              </a:rPr>
              <a:t>analysis  </a:t>
            </a:r>
            <a:r>
              <a:rPr sz="2800" spc="135" dirty="0">
                <a:solidFill>
                  <a:srgbClr val="CC0045"/>
                </a:solidFill>
                <a:latin typeface="Trebuchet MS"/>
                <a:cs typeface="Trebuchet MS"/>
              </a:rPr>
              <a:t>Future</a:t>
            </a:r>
            <a:r>
              <a:rPr sz="2800" spc="80" dirty="0">
                <a:solidFill>
                  <a:srgbClr val="CC0045"/>
                </a:solidFill>
                <a:latin typeface="Trebuchet MS"/>
                <a:cs typeface="Trebuchet MS"/>
              </a:rPr>
              <a:t> </a:t>
            </a:r>
            <a:r>
              <a:rPr sz="2800" spc="160" dirty="0">
                <a:solidFill>
                  <a:srgbClr val="CC0045"/>
                </a:solidFill>
                <a:latin typeface="Trebuchet MS"/>
                <a:cs typeface="Trebuchet MS"/>
              </a:rPr>
              <a:t>work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33" y="1726066"/>
            <a:ext cx="56515" cy="7478395"/>
          </a:xfrm>
          <a:custGeom>
            <a:avLst/>
            <a:gdLst/>
            <a:ahLst/>
            <a:cxnLst/>
            <a:rect l="l" t="t" r="r" b="b"/>
            <a:pathLst>
              <a:path w="56515" h="7478395">
                <a:moveTo>
                  <a:pt x="0" y="7477828"/>
                </a:moveTo>
                <a:lnTo>
                  <a:pt x="56489" y="7477828"/>
                </a:lnTo>
                <a:lnTo>
                  <a:pt x="56489" y="0"/>
                </a:lnTo>
                <a:lnTo>
                  <a:pt x="0" y="0"/>
                </a:lnTo>
                <a:lnTo>
                  <a:pt x="0" y="7477828"/>
                </a:lnTo>
                <a:close/>
              </a:path>
            </a:pathLst>
          </a:custGeom>
          <a:solidFill>
            <a:srgbClr val="00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33" y="0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5" h="635">
                <a:moveTo>
                  <a:pt x="0" y="267"/>
                </a:moveTo>
                <a:lnTo>
                  <a:pt x="56489" y="267"/>
                </a:lnTo>
                <a:lnTo>
                  <a:pt x="56489" y="0"/>
                </a:lnTo>
                <a:lnTo>
                  <a:pt x="0" y="0"/>
                </a:lnTo>
                <a:lnTo>
                  <a:pt x="0" y="267"/>
                </a:lnTo>
                <a:close/>
              </a:path>
            </a:pathLst>
          </a:custGeom>
          <a:solidFill>
            <a:srgbClr val="00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33" y="9203895"/>
            <a:ext cx="17259300" cy="56515"/>
          </a:xfrm>
          <a:custGeom>
            <a:avLst/>
            <a:gdLst/>
            <a:ahLst/>
            <a:cxnLst/>
            <a:rect l="l" t="t" r="r" b="b"/>
            <a:pathLst>
              <a:path w="17259300" h="56515">
                <a:moveTo>
                  <a:pt x="0" y="0"/>
                </a:moveTo>
                <a:lnTo>
                  <a:pt x="17259265" y="0"/>
                </a:lnTo>
                <a:lnTo>
                  <a:pt x="17259265" y="55890"/>
                </a:lnTo>
                <a:lnTo>
                  <a:pt x="0" y="55890"/>
                </a:lnTo>
                <a:lnTo>
                  <a:pt x="0" y="0"/>
                </a:lnTo>
                <a:close/>
              </a:path>
            </a:pathLst>
          </a:custGeom>
          <a:solidFill>
            <a:srgbClr val="00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281300"/>
            <a:ext cx="6690995" cy="8006080"/>
          </a:xfrm>
          <a:custGeom>
            <a:avLst/>
            <a:gdLst/>
            <a:ahLst/>
            <a:cxnLst/>
            <a:rect l="l" t="t" r="r" b="b"/>
            <a:pathLst>
              <a:path w="6690995" h="8006080">
                <a:moveTo>
                  <a:pt x="6690728" y="0"/>
                </a:moveTo>
                <a:lnTo>
                  <a:pt x="0" y="0"/>
                </a:lnTo>
                <a:lnTo>
                  <a:pt x="0" y="55892"/>
                </a:lnTo>
                <a:lnTo>
                  <a:pt x="6634861" y="55892"/>
                </a:lnTo>
                <a:lnTo>
                  <a:pt x="6634861" y="8006016"/>
                </a:lnTo>
                <a:lnTo>
                  <a:pt x="6690728" y="8006016"/>
                </a:lnTo>
                <a:lnTo>
                  <a:pt x="6690728" y="55892"/>
                </a:lnTo>
                <a:lnTo>
                  <a:pt x="6690728" y="0"/>
                </a:lnTo>
                <a:close/>
              </a:path>
            </a:pathLst>
          </a:custGeom>
          <a:solidFill>
            <a:srgbClr val="00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40754" y="8204331"/>
            <a:ext cx="3847465" cy="2082800"/>
          </a:xfrm>
          <a:custGeom>
            <a:avLst/>
            <a:gdLst/>
            <a:ahLst/>
            <a:cxnLst/>
            <a:rect l="l" t="t" r="r" b="b"/>
            <a:pathLst>
              <a:path w="3847465" h="2082800">
                <a:moveTo>
                  <a:pt x="0" y="0"/>
                </a:moveTo>
                <a:lnTo>
                  <a:pt x="3847246" y="0"/>
                </a:lnTo>
                <a:lnTo>
                  <a:pt x="3847246" y="2082667"/>
                </a:lnTo>
                <a:lnTo>
                  <a:pt x="0" y="2082667"/>
                </a:lnTo>
                <a:lnTo>
                  <a:pt x="0" y="0"/>
                </a:lnTo>
                <a:close/>
              </a:path>
            </a:pathLst>
          </a:custGeom>
          <a:solidFill>
            <a:srgbClr val="00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7404734" cy="8810625"/>
            <a:chOff x="0" y="0"/>
            <a:chExt cx="7404734" cy="8810625"/>
          </a:xfrm>
        </p:grpSpPr>
        <p:sp>
          <p:nvSpPr>
            <p:cNvPr id="8" name="object 8"/>
            <p:cNvSpPr/>
            <p:nvPr/>
          </p:nvSpPr>
          <p:spPr>
            <a:xfrm>
              <a:off x="1432185" y="1"/>
              <a:ext cx="5972190" cy="88104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2231390" cy="1726564"/>
            </a:xfrm>
            <a:custGeom>
              <a:avLst/>
              <a:gdLst/>
              <a:ahLst/>
              <a:cxnLst/>
              <a:rect l="l" t="t" r="r" b="b"/>
              <a:pathLst>
                <a:path w="2231390" h="1726564">
                  <a:moveTo>
                    <a:pt x="0" y="0"/>
                  </a:moveTo>
                  <a:lnTo>
                    <a:pt x="2231181" y="0"/>
                  </a:lnTo>
                  <a:lnTo>
                    <a:pt x="2231181" y="1726066"/>
                  </a:lnTo>
                  <a:lnTo>
                    <a:pt x="0" y="1726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4449020" y="8809177"/>
            <a:ext cx="1612265" cy="1473200"/>
          </a:xfrm>
          <a:custGeom>
            <a:avLst/>
            <a:gdLst/>
            <a:ahLst/>
            <a:cxnLst/>
            <a:rect l="l" t="t" r="r" b="b"/>
            <a:pathLst>
              <a:path w="1612265" h="1473200">
                <a:moveTo>
                  <a:pt x="900766" y="12699"/>
                </a:moveTo>
                <a:lnTo>
                  <a:pt x="713483" y="12699"/>
                </a:lnTo>
                <a:lnTo>
                  <a:pt x="728591" y="0"/>
                </a:lnTo>
                <a:lnTo>
                  <a:pt x="885585" y="0"/>
                </a:lnTo>
                <a:lnTo>
                  <a:pt x="900766" y="12699"/>
                </a:lnTo>
                <a:close/>
              </a:path>
              <a:path w="1612265" h="1473200">
                <a:moveTo>
                  <a:pt x="930239" y="25399"/>
                </a:moveTo>
                <a:lnTo>
                  <a:pt x="684105" y="25399"/>
                </a:lnTo>
                <a:lnTo>
                  <a:pt x="698654" y="12699"/>
                </a:lnTo>
                <a:lnTo>
                  <a:pt x="915651" y="12699"/>
                </a:lnTo>
                <a:lnTo>
                  <a:pt x="930239" y="25399"/>
                </a:lnTo>
                <a:close/>
              </a:path>
              <a:path w="1612265" h="1473200">
                <a:moveTo>
                  <a:pt x="971397" y="50799"/>
                </a:moveTo>
                <a:lnTo>
                  <a:pt x="642889" y="50799"/>
                </a:lnTo>
                <a:lnTo>
                  <a:pt x="656179" y="38099"/>
                </a:lnTo>
                <a:lnTo>
                  <a:pt x="669917" y="25399"/>
                </a:lnTo>
                <a:lnTo>
                  <a:pt x="944439" y="25399"/>
                </a:lnTo>
                <a:lnTo>
                  <a:pt x="958158" y="38099"/>
                </a:lnTo>
                <a:lnTo>
                  <a:pt x="971397" y="50799"/>
                </a:lnTo>
                <a:close/>
              </a:path>
              <a:path w="1612265" h="1473200">
                <a:moveTo>
                  <a:pt x="135046" y="1473199"/>
                </a:moveTo>
                <a:lnTo>
                  <a:pt x="17017" y="1473199"/>
                </a:lnTo>
                <a:lnTo>
                  <a:pt x="13569" y="1460499"/>
                </a:lnTo>
                <a:lnTo>
                  <a:pt x="5481" y="1422399"/>
                </a:lnTo>
                <a:lnTo>
                  <a:pt x="0" y="1358899"/>
                </a:lnTo>
                <a:lnTo>
                  <a:pt x="2290" y="1320799"/>
                </a:lnTo>
                <a:lnTo>
                  <a:pt x="10415" y="1269999"/>
                </a:lnTo>
                <a:lnTo>
                  <a:pt x="24376" y="1219199"/>
                </a:lnTo>
                <a:lnTo>
                  <a:pt x="44028" y="1181099"/>
                </a:lnTo>
                <a:lnTo>
                  <a:pt x="50579" y="1155699"/>
                </a:lnTo>
                <a:lnTo>
                  <a:pt x="61065" y="1142999"/>
                </a:lnTo>
                <a:lnTo>
                  <a:pt x="71136" y="1117599"/>
                </a:lnTo>
                <a:lnTo>
                  <a:pt x="80511" y="1092199"/>
                </a:lnTo>
                <a:lnTo>
                  <a:pt x="88907" y="1066799"/>
                </a:lnTo>
                <a:lnTo>
                  <a:pt x="90588" y="1066799"/>
                </a:lnTo>
                <a:lnTo>
                  <a:pt x="111861" y="1028699"/>
                </a:lnTo>
                <a:lnTo>
                  <a:pt x="133330" y="977899"/>
                </a:lnTo>
                <a:lnTo>
                  <a:pt x="154991" y="927099"/>
                </a:lnTo>
                <a:lnTo>
                  <a:pt x="176835" y="888999"/>
                </a:lnTo>
                <a:lnTo>
                  <a:pt x="198858" y="838199"/>
                </a:lnTo>
                <a:lnTo>
                  <a:pt x="221053" y="787399"/>
                </a:lnTo>
                <a:lnTo>
                  <a:pt x="243414" y="749299"/>
                </a:lnTo>
                <a:lnTo>
                  <a:pt x="265934" y="698499"/>
                </a:lnTo>
                <a:lnTo>
                  <a:pt x="288608" y="647699"/>
                </a:lnTo>
                <a:lnTo>
                  <a:pt x="311428" y="609599"/>
                </a:lnTo>
                <a:lnTo>
                  <a:pt x="334389" y="558799"/>
                </a:lnTo>
                <a:lnTo>
                  <a:pt x="357485" y="520699"/>
                </a:lnTo>
                <a:lnTo>
                  <a:pt x="380708" y="469899"/>
                </a:lnTo>
                <a:lnTo>
                  <a:pt x="404054" y="419099"/>
                </a:lnTo>
                <a:lnTo>
                  <a:pt x="427515" y="380999"/>
                </a:lnTo>
                <a:lnTo>
                  <a:pt x="474760" y="279399"/>
                </a:lnTo>
                <a:lnTo>
                  <a:pt x="521821" y="190499"/>
                </a:lnTo>
                <a:lnTo>
                  <a:pt x="550800" y="139699"/>
                </a:lnTo>
                <a:lnTo>
                  <a:pt x="584344" y="101599"/>
                </a:lnTo>
                <a:lnTo>
                  <a:pt x="594875" y="88899"/>
                </a:lnTo>
                <a:lnTo>
                  <a:pt x="606003" y="76199"/>
                </a:lnTo>
                <a:lnTo>
                  <a:pt x="617727" y="63499"/>
                </a:lnTo>
                <a:lnTo>
                  <a:pt x="630047" y="50799"/>
                </a:lnTo>
                <a:lnTo>
                  <a:pt x="984153" y="50799"/>
                </a:lnTo>
                <a:lnTo>
                  <a:pt x="1018815" y="88899"/>
                </a:lnTo>
                <a:lnTo>
                  <a:pt x="1037931" y="114299"/>
                </a:lnTo>
                <a:lnTo>
                  <a:pt x="746839" y="114299"/>
                </a:lnTo>
                <a:lnTo>
                  <a:pt x="740728" y="126999"/>
                </a:lnTo>
                <a:lnTo>
                  <a:pt x="722950" y="126999"/>
                </a:lnTo>
                <a:lnTo>
                  <a:pt x="711653" y="139699"/>
                </a:lnTo>
                <a:lnTo>
                  <a:pt x="706206" y="139699"/>
                </a:lnTo>
                <a:lnTo>
                  <a:pt x="695709" y="152399"/>
                </a:lnTo>
                <a:lnTo>
                  <a:pt x="690691" y="152399"/>
                </a:lnTo>
                <a:lnTo>
                  <a:pt x="681113" y="165099"/>
                </a:lnTo>
                <a:lnTo>
                  <a:pt x="676583" y="165099"/>
                </a:lnTo>
                <a:lnTo>
                  <a:pt x="672311" y="177799"/>
                </a:lnTo>
                <a:lnTo>
                  <a:pt x="658041" y="190499"/>
                </a:lnTo>
                <a:lnTo>
                  <a:pt x="644939" y="215899"/>
                </a:lnTo>
                <a:lnTo>
                  <a:pt x="633004" y="228599"/>
                </a:lnTo>
                <a:lnTo>
                  <a:pt x="622238" y="253999"/>
                </a:lnTo>
                <a:lnTo>
                  <a:pt x="580574" y="330199"/>
                </a:lnTo>
                <a:lnTo>
                  <a:pt x="575529" y="342899"/>
                </a:lnTo>
                <a:lnTo>
                  <a:pt x="551928" y="393699"/>
                </a:lnTo>
                <a:lnTo>
                  <a:pt x="528448" y="431799"/>
                </a:lnTo>
                <a:lnTo>
                  <a:pt x="505093" y="482599"/>
                </a:lnTo>
                <a:lnTo>
                  <a:pt x="481866" y="520699"/>
                </a:lnTo>
                <a:lnTo>
                  <a:pt x="458771" y="571499"/>
                </a:lnTo>
                <a:lnTo>
                  <a:pt x="435810" y="622299"/>
                </a:lnTo>
                <a:lnTo>
                  <a:pt x="412987" y="660399"/>
                </a:lnTo>
                <a:lnTo>
                  <a:pt x="390305" y="711199"/>
                </a:lnTo>
                <a:lnTo>
                  <a:pt x="367768" y="749299"/>
                </a:lnTo>
                <a:lnTo>
                  <a:pt x="345379" y="800099"/>
                </a:lnTo>
                <a:lnTo>
                  <a:pt x="323141" y="850899"/>
                </a:lnTo>
                <a:lnTo>
                  <a:pt x="301057" y="888999"/>
                </a:lnTo>
                <a:lnTo>
                  <a:pt x="279130" y="939799"/>
                </a:lnTo>
                <a:lnTo>
                  <a:pt x="257365" y="977899"/>
                </a:lnTo>
                <a:lnTo>
                  <a:pt x="235764" y="1028699"/>
                </a:lnTo>
                <a:lnTo>
                  <a:pt x="214330" y="1079499"/>
                </a:lnTo>
                <a:lnTo>
                  <a:pt x="193067" y="1117599"/>
                </a:lnTo>
                <a:lnTo>
                  <a:pt x="191385" y="1130299"/>
                </a:lnTo>
                <a:lnTo>
                  <a:pt x="181010" y="1142999"/>
                </a:lnTo>
                <a:lnTo>
                  <a:pt x="170739" y="1168399"/>
                </a:lnTo>
                <a:lnTo>
                  <a:pt x="160789" y="1193799"/>
                </a:lnTo>
                <a:lnTo>
                  <a:pt x="151376" y="1206499"/>
                </a:lnTo>
                <a:lnTo>
                  <a:pt x="144928" y="1231899"/>
                </a:lnTo>
                <a:lnTo>
                  <a:pt x="138857" y="1244599"/>
                </a:lnTo>
                <a:lnTo>
                  <a:pt x="133417" y="1257299"/>
                </a:lnTo>
                <a:lnTo>
                  <a:pt x="128862" y="1269999"/>
                </a:lnTo>
                <a:lnTo>
                  <a:pt x="118817" y="1295399"/>
                </a:lnTo>
                <a:lnTo>
                  <a:pt x="112837" y="1333499"/>
                </a:lnTo>
                <a:lnTo>
                  <a:pt x="110923" y="1371599"/>
                </a:lnTo>
                <a:lnTo>
                  <a:pt x="113075" y="1396999"/>
                </a:lnTo>
                <a:lnTo>
                  <a:pt x="123528" y="1447799"/>
                </a:lnTo>
                <a:lnTo>
                  <a:pt x="135046" y="1473199"/>
                </a:lnTo>
                <a:close/>
              </a:path>
              <a:path w="1612265" h="1473200">
                <a:moveTo>
                  <a:pt x="1591964" y="1473199"/>
                </a:moveTo>
                <a:lnTo>
                  <a:pt x="1476587" y="1473199"/>
                </a:lnTo>
                <a:lnTo>
                  <a:pt x="1489664" y="1435099"/>
                </a:lnTo>
                <a:lnTo>
                  <a:pt x="1500192" y="1396999"/>
                </a:lnTo>
                <a:lnTo>
                  <a:pt x="1499812" y="1396999"/>
                </a:lnTo>
                <a:lnTo>
                  <a:pt x="1502750" y="1358899"/>
                </a:lnTo>
                <a:lnTo>
                  <a:pt x="1501713" y="1333499"/>
                </a:lnTo>
                <a:lnTo>
                  <a:pt x="1496701" y="1295399"/>
                </a:lnTo>
                <a:lnTo>
                  <a:pt x="1487715" y="1269999"/>
                </a:lnTo>
                <a:lnTo>
                  <a:pt x="1483297" y="1257299"/>
                </a:lnTo>
                <a:lnTo>
                  <a:pt x="1477841" y="1231899"/>
                </a:lnTo>
                <a:lnTo>
                  <a:pt x="1471694" y="1219199"/>
                </a:lnTo>
                <a:lnTo>
                  <a:pt x="1465201" y="1206499"/>
                </a:lnTo>
                <a:lnTo>
                  <a:pt x="1455063" y="1181099"/>
                </a:lnTo>
                <a:lnTo>
                  <a:pt x="1435315" y="1142999"/>
                </a:lnTo>
                <a:lnTo>
                  <a:pt x="1425192" y="1117599"/>
                </a:lnTo>
                <a:lnTo>
                  <a:pt x="1403976" y="1079499"/>
                </a:lnTo>
                <a:lnTo>
                  <a:pt x="1382574" y="1028699"/>
                </a:lnTo>
                <a:lnTo>
                  <a:pt x="1360992" y="977899"/>
                </a:lnTo>
                <a:lnTo>
                  <a:pt x="1339239" y="939799"/>
                </a:lnTo>
                <a:lnTo>
                  <a:pt x="1317321" y="888999"/>
                </a:lnTo>
                <a:lnTo>
                  <a:pt x="1295248" y="850899"/>
                </a:lnTo>
                <a:lnTo>
                  <a:pt x="1273027" y="800099"/>
                </a:lnTo>
                <a:lnTo>
                  <a:pt x="1250664" y="749299"/>
                </a:lnTo>
                <a:lnTo>
                  <a:pt x="1228169" y="711199"/>
                </a:lnTo>
                <a:lnTo>
                  <a:pt x="1205549" y="660399"/>
                </a:lnTo>
                <a:lnTo>
                  <a:pt x="1182812" y="609599"/>
                </a:lnTo>
                <a:lnTo>
                  <a:pt x="1159965" y="571499"/>
                </a:lnTo>
                <a:lnTo>
                  <a:pt x="1137016" y="520699"/>
                </a:lnTo>
                <a:lnTo>
                  <a:pt x="1113973" y="482599"/>
                </a:lnTo>
                <a:lnTo>
                  <a:pt x="1067636" y="380999"/>
                </a:lnTo>
                <a:lnTo>
                  <a:pt x="1044357" y="342899"/>
                </a:lnTo>
                <a:lnTo>
                  <a:pt x="1039312" y="330199"/>
                </a:lnTo>
                <a:lnTo>
                  <a:pt x="997648" y="253999"/>
                </a:lnTo>
                <a:lnTo>
                  <a:pt x="987521" y="228599"/>
                </a:lnTo>
                <a:lnTo>
                  <a:pt x="976248" y="203199"/>
                </a:lnTo>
                <a:lnTo>
                  <a:pt x="963828" y="190499"/>
                </a:lnTo>
                <a:lnTo>
                  <a:pt x="950260" y="177799"/>
                </a:lnTo>
                <a:lnTo>
                  <a:pt x="945988" y="165099"/>
                </a:lnTo>
                <a:lnTo>
                  <a:pt x="941458" y="165099"/>
                </a:lnTo>
                <a:lnTo>
                  <a:pt x="931883" y="152399"/>
                </a:lnTo>
                <a:lnTo>
                  <a:pt x="926862" y="152399"/>
                </a:lnTo>
                <a:lnTo>
                  <a:pt x="916365" y="139699"/>
                </a:lnTo>
                <a:lnTo>
                  <a:pt x="910918" y="139699"/>
                </a:lnTo>
                <a:lnTo>
                  <a:pt x="899621" y="126999"/>
                </a:lnTo>
                <a:lnTo>
                  <a:pt x="881846" y="126999"/>
                </a:lnTo>
                <a:lnTo>
                  <a:pt x="875732" y="114299"/>
                </a:lnTo>
                <a:lnTo>
                  <a:pt x="1037931" y="114299"/>
                </a:lnTo>
                <a:lnTo>
                  <a:pt x="1046777" y="126999"/>
                </a:lnTo>
                <a:lnTo>
                  <a:pt x="1063094" y="139699"/>
                </a:lnTo>
                <a:lnTo>
                  <a:pt x="1078038" y="165099"/>
                </a:lnTo>
                <a:lnTo>
                  <a:pt x="1091609" y="190499"/>
                </a:lnTo>
                <a:lnTo>
                  <a:pt x="1132947" y="279399"/>
                </a:lnTo>
                <a:lnTo>
                  <a:pt x="1138318" y="292099"/>
                </a:lnTo>
                <a:lnTo>
                  <a:pt x="1161954" y="330199"/>
                </a:lnTo>
                <a:lnTo>
                  <a:pt x="1185458" y="380999"/>
                </a:lnTo>
                <a:lnTo>
                  <a:pt x="1208830" y="431799"/>
                </a:lnTo>
                <a:lnTo>
                  <a:pt x="1232069" y="469899"/>
                </a:lnTo>
                <a:lnTo>
                  <a:pt x="1255176" y="520699"/>
                </a:lnTo>
                <a:lnTo>
                  <a:pt x="1278151" y="558799"/>
                </a:lnTo>
                <a:lnTo>
                  <a:pt x="1300993" y="609599"/>
                </a:lnTo>
                <a:lnTo>
                  <a:pt x="1323703" y="660399"/>
                </a:lnTo>
                <a:lnTo>
                  <a:pt x="1346281" y="698499"/>
                </a:lnTo>
                <a:lnTo>
                  <a:pt x="1368726" y="749299"/>
                </a:lnTo>
                <a:lnTo>
                  <a:pt x="1391039" y="800099"/>
                </a:lnTo>
                <a:lnTo>
                  <a:pt x="1413220" y="838199"/>
                </a:lnTo>
                <a:lnTo>
                  <a:pt x="1435268" y="888999"/>
                </a:lnTo>
                <a:lnTo>
                  <a:pt x="1457183" y="927099"/>
                </a:lnTo>
                <a:lnTo>
                  <a:pt x="1478967" y="977899"/>
                </a:lnTo>
                <a:lnTo>
                  <a:pt x="1500618" y="1028699"/>
                </a:lnTo>
                <a:lnTo>
                  <a:pt x="1522136" y="1066799"/>
                </a:lnTo>
                <a:lnTo>
                  <a:pt x="1523818" y="1079499"/>
                </a:lnTo>
                <a:lnTo>
                  <a:pt x="1563827" y="1168399"/>
                </a:lnTo>
                <a:lnTo>
                  <a:pt x="1590030" y="1231899"/>
                </a:lnTo>
                <a:lnTo>
                  <a:pt x="1589650" y="1231899"/>
                </a:lnTo>
                <a:lnTo>
                  <a:pt x="1597485" y="1244599"/>
                </a:lnTo>
                <a:lnTo>
                  <a:pt x="1603657" y="1269999"/>
                </a:lnTo>
                <a:lnTo>
                  <a:pt x="1608167" y="1295399"/>
                </a:lnTo>
                <a:lnTo>
                  <a:pt x="1611014" y="1320799"/>
                </a:lnTo>
                <a:lnTo>
                  <a:pt x="1612176" y="1346199"/>
                </a:lnTo>
                <a:lnTo>
                  <a:pt x="1611634" y="1358899"/>
                </a:lnTo>
                <a:lnTo>
                  <a:pt x="1609388" y="1384299"/>
                </a:lnTo>
                <a:lnTo>
                  <a:pt x="1605437" y="1409699"/>
                </a:lnTo>
                <a:lnTo>
                  <a:pt x="1603500" y="1422399"/>
                </a:lnTo>
                <a:lnTo>
                  <a:pt x="1601183" y="1435099"/>
                </a:lnTo>
                <a:lnTo>
                  <a:pt x="1598487" y="1447799"/>
                </a:lnTo>
                <a:lnTo>
                  <a:pt x="1595412" y="1460499"/>
                </a:lnTo>
                <a:lnTo>
                  <a:pt x="1591964" y="1473199"/>
                </a:lnTo>
                <a:close/>
              </a:path>
              <a:path w="1612265" h="1473200">
                <a:moveTo>
                  <a:pt x="944064" y="1473199"/>
                </a:moveTo>
                <a:lnTo>
                  <a:pt x="670776" y="1473199"/>
                </a:lnTo>
                <a:lnTo>
                  <a:pt x="698826" y="1447799"/>
                </a:lnTo>
                <a:lnTo>
                  <a:pt x="733884" y="1409699"/>
                </a:lnTo>
                <a:lnTo>
                  <a:pt x="697784" y="1358899"/>
                </a:lnTo>
                <a:lnTo>
                  <a:pt x="664799" y="1308099"/>
                </a:lnTo>
                <a:lnTo>
                  <a:pt x="634958" y="1269999"/>
                </a:lnTo>
                <a:lnTo>
                  <a:pt x="608288" y="1219199"/>
                </a:lnTo>
                <a:lnTo>
                  <a:pt x="584817" y="1181099"/>
                </a:lnTo>
                <a:lnTo>
                  <a:pt x="564572" y="1142999"/>
                </a:lnTo>
                <a:lnTo>
                  <a:pt x="547582" y="1104899"/>
                </a:lnTo>
                <a:lnTo>
                  <a:pt x="533874" y="1054099"/>
                </a:lnTo>
                <a:lnTo>
                  <a:pt x="523476" y="1015999"/>
                </a:lnTo>
                <a:lnTo>
                  <a:pt x="515480" y="977899"/>
                </a:lnTo>
                <a:lnTo>
                  <a:pt x="511359" y="952499"/>
                </a:lnTo>
                <a:lnTo>
                  <a:pt x="511113" y="914399"/>
                </a:lnTo>
                <a:lnTo>
                  <a:pt x="514742" y="876299"/>
                </a:lnTo>
                <a:lnTo>
                  <a:pt x="521374" y="838199"/>
                </a:lnTo>
                <a:lnTo>
                  <a:pt x="531508" y="812799"/>
                </a:lnTo>
                <a:lnTo>
                  <a:pt x="545025" y="787399"/>
                </a:lnTo>
                <a:lnTo>
                  <a:pt x="561804" y="749299"/>
                </a:lnTo>
                <a:lnTo>
                  <a:pt x="592919" y="723899"/>
                </a:lnTo>
                <a:lnTo>
                  <a:pt x="629004" y="685799"/>
                </a:lnTo>
                <a:lnTo>
                  <a:pt x="669249" y="660399"/>
                </a:lnTo>
                <a:lnTo>
                  <a:pt x="712841" y="647699"/>
                </a:lnTo>
                <a:lnTo>
                  <a:pt x="758970" y="634999"/>
                </a:lnTo>
                <a:lnTo>
                  <a:pt x="854944" y="634999"/>
                </a:lnTo>
                <a:lnTo>
                  <a:pt x="901306" y="647699"/>
                </a:lnTo>
                <a:lnTo>
                  <a:pt x="945059" y="660399"/>
                </a:lnTo>
                <a:lnTo>
                  <a:pt x="985354" y="685799"/>
                </a:lnTo>
                <a:lnTo>
                  <a:pt x="1021341" y="723899"/>
                </a:lnTo>
                <a:lnTo>
                  <a:pt x="1036755" y="736599"/>
                </a:lnTo>
                <a:lnTo>
                  <a:pt x="762691" y="736599"/>
                </a:lnTo>
                <a:lnTo>
                  <a:pt x="751908" y="749299"/>
                </a:lnTo>
                <a:lnTo>
                  <a:pt x="731024" y="749299"/>
                </a:lnTo>
                <a:lnTo>
                  <a:pt x="720921" y="761999"/>
                </a:lnTo>
                <a:lnTo>
                  <a:pt x="701689" y="761999"/>
                </a:lnTo>
                <a:lnTo>
                  <a:pt x="692630" y="774699"/>
                </a:lnTo>
                <a:lnTo>
                  <a:pt x="683942" y="787399"/>
                </a:lnTo>
                <a:lnTo>
                  <a:pt x="675687" y="787399"/>
                </a:lnTo>
                <a:lnTo>
                  <a:pt x="667928" y="800099"/>
                </a:lnTo>
                <a:lnTo>
                  <a:pt x="660663" y="800099"/>
                </a:lnTo>
                <a:lnTo>
                  <a:pt x="653893" y="812799"/>
                </a:lnTo>
                <a:lnTo>
                  <a:pt x="643749" y="825499"/>
                </a:lnTo>
                <a:lnTo>
                  <a:pt x="635668" y="850899"/>
                </a:lnTo>
                <a:lnTo>
                  <a:pt x="629728" y="863599"/>
                </a:lnTo>
                <a:lnTo>
                  <a:pt x="626008" y="888999"/>
                </a:lnTo>
                <a:lnTo>
                  <a:pt x="623567" y="914399"/>
                </a:lnTo>
                <a:lnTo>
                  <a:pt x="623649" y="939799"/>
                </a:lnTo>
                <a:lnTo>
                  <a:pt x="626253" y="965199"/>
                </a:lnTo>
                <a:lnTo>
                  <a:pt x="631379" y="990599"/>
                </a:lnTo>
                <a:lnTo>
                  <a:pt x="642736" y="1028699"/>
                </a:lnTo>
                <a:lnTo>
                  <a:pt x="658868" y="1079499"/>
                </a:lnTo>
                <a:lnTo>
                  <a:pt x="679652" y="1117599"/>
                </a:lnTo>
                <a:lnTo>
                  <a:pt x="704963" y="1168399"/>
                </a:lnTo>
                <a:lnTo>
                  <a:pt x="734678" y="1219199"/>
                </a:lnTo>
                <a:lnTo>
                  <a:pt x="768673" y="1269999"/>
                </a:lnTo>
                <a:lnTo>
                  <a:pt x="806823" y="1320799"/>
                </a:lnTo>
                <a:lnTo>
                  <a:pt x="941560" y="1320799"/>
                </a:lnTo>
                <a:lnTo>
                  <a:pt x="916633" y="1358899"/>
                </a:lnTo>
                <a:lnTo>
                  <a:pt x="880088" y="1409699"/>
                </a:lnTo>
                <a:lnTo>
                  <a:pt x="915321" y="1447799"/>
                </a:lnTo>
                <a:lnTo>
                  <a:pt x="944064" y="1473199"/>
                </a:lnTo>
                <a:close/>
              </a:path>
              <a:path w="1612265" h="1473200">
                <a:moveTo>
                  <a:pt x="941560" y="1320799"/>
                </a:moveTo>
                <a:lnTo>
                  <a:pt x="806823" y="1320799"/>
                </a:lnTo>
                <a:lnTo>
                  <a:pt x="845068" y="1269999"/>
                </a:lnTo>
                <a:lnTo>
                  <a:pt x="879100" y="1219199"/>
                </a:lnTo>
                <a:lnTo>
                  <a:pt x="908809" y="1168399"/>
                </a:lnTo>
                <a:lnTo>
                  <a:pt x="934089" y="1117599"/>
                </a:lnTo>
                <a:lnTo>
                  <a:pt x="954831" y="1079499"/>
                </a:lnTo>
                <a:lnTo>
                  <a:pt x="970927" y="1028699"/>
                </a:lnTo>
                <a:lnTo>
                  <a:pt x="982268" y="990599"/>
                </a:lnTo>
                <a:lnTo>
                  <a:pt x="990068" y="939799"/>
                </a:lnTo>
                <a:lnTo>
                  <a:pt x="990132" y="914399"/>
                </a:lnTo>
                <a:lnTo>
                  <a:pt x="987639" y="888999"/>
                </a:lnTo>
                <a:lnTo>
                  <a:pt x="983951" y="863599"/>
                </a:lnTo>
                <a:lnTo>
                  <a:pt x="978074" y="850899"/>
                </a:lnTo>
                <a:lnTo>
                  <a:pt x="970009" y="825499"/>
                </a:lnTo>
                <a:lnTo>
                  <a:pt x="959754" y="812799"/>
                </a:lnTo>
                <a:lnTo>
                  <a:pt x="929786" y="774699"/>
                </a:lnTo>
                <a:lnTo>
                  <a:pt x="893054" y="761999"/>
                </a:lnTo>
                <a:lnTo>
                  <a:pt x="851439" y="736599"/>
                </a:lnTo>
                <a:lnTo>
                  <a:pt x="1036755" y="736599"/>
                </a:lnTo>
                <a:lnTo>
                  <a:pt x="1052169" y="749299"/>
                </a:lnTo>
                <a:lnTo>
                  <a:pt x="1068948" y="787399"/>
                </a:lnTo>
                <a:lnTo>
                  <a:pt x="1082464" y="812799"/>
                </a:lnTo>
                <a:lnTo>
                  <a:pt x="1092598" y="838199"/>
                </a:lnTo>
                <a:lnTo>
                  <a:pt x="1099231" y="876299"/>
                </a:lnTo>
                <a:lnTo>
                  <a:pt x="1101816" y="914399"/>
                </a:lnTo>
                <a:lnTo>
                  <a:pt x="1101222" y="952499"/>
                </a:lnTo>
                <a:lnTo>
                  <a:pt x="1097449" y="990599"/>
                </a:lnTo>
                <a:lnTo>
                  <a:pt x="1090496" y="1015999"/>
                </a:lnTo>
                <a:lnTo>
                  <a:pt x="1080217" y="1054099"/>
                </a:lnTo>
                <a:lnTo>
                  <a:pt x="1066679" y="1104899"/>
                </a:lnTo>
                <a:lnTo>
                  <a:pt x="1049876" y="1142999"/>
                </a:lnTo>
                <a:lnTo>
                  <a:pt x="1029801" y="1181099"/>
                </a:lnTo>
                <a:lnTo>
                  <a:pt x="1006446" y="1219199"/>
                </a:lnTo>
                <a:lnTo>
                  <a:pt x="979804" y="1269999"/>
                </a:lnTo>
                <a:lnTo>
                  <a:pt x="949869" y="1308099"/>
                </a:lnTo>
                <a:lnTo>
                  <a:pt x="941560" y="1320799"/>
                </a:lnTo>
                <a:close/>
              </a:path>
            </a:pathLst>
          </a:custGeom>
          <a:solidFill>
            <a:srgbClr val="FF5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500150" y="1428494"/>
            <a:ext cx="4490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10" dirty="0">
                <a:solidFill>
                  <a:srgbClr val="009499"/>
                </a:solidFill>
              </a:rPr>
              <a:t>O</a:t>
            </a:r>
            <a:r>
              <a:rPr sz="6000" spc="90" dirty="0">
                <a:solidFill>
                  <a:srgbClr val="009499"/>
                </a:solidFill>
              </a:rPr>
              <a:t>B</a:t>
            </a:r>
            <a:r>
              <a:rPr sz="6000" spc="-50" dirty="0">
                <a:solidFill>
                  <a:srgbClr val="009499"/>
                </a:solidFill>
              </a:rPr>
              <a:t>J</a:t>
            </a:r>
            <a:r>
              <a:rPr sz="6000" spc="-55" dirty="0">
                <a:solidFill>
                  <a:srgbClr val="009499"/>
                </a:solidFill>
              </a:rPr>
              <a:t>E</a:t>
            </a:r>
            <a:r>
              <a:rPr sz="6000" spc="125" dirty="0">
                <a:solidFill>
                  <a:srgbClr val="009499"/>
                </a:solidFill>
              </a:rPr>
              <a:t>C</a:t>
            </a:r>
            <a:r>
              <a:rPr sz="6000" spc="390" dirty="0">
                <a:solidFill>
                  <a:srgbClr val="009499"/>
                </a:solidFill>
              </a:rPr>
              <a:t>TI</a:t>
            </a:r>
            <a:r>
              <a:rPr sz="6000" spc="395" dirty="0">
                <a:solidFill>
                  <a:srgbClr val="009499"/>
                </a:solidFill>
              </a:rPr>
              <a:t>V</a:t>
            </a:r>
            <a:r>
              <a:rPr sz="6000" spc="-400" dirty="0">
                <a:solidFill>
                  <a:srgbClr val="009499"/>
                </a:solidFill>
              </a:rPr>
              <a:t>E</a:t>
            </a:r>
            <a:endParaRPr sz="6000"/>
          </a:p>
        </p:txBody>
      </p:sp>
      <p:sp>
        <p:nvSpPr>
          <p:cNvPr id="12" name="object 12"/>
          <p:cNvSpPr txBox="1"/>
          <p:nvPr/>
        </p:nvSpPr>
        <p:spPr>
          <a:xfrm>
            <a:off x="8500150" y="3836028"/>
            <a:ext cx="6112510" cy="3721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  <a:buChar char="-"/>
              <a:tabLst>
                <a:tab pos="281940" algn="l"/>
              </a:tabLst>
            </a:pPr>
            <a:r>
              <a:rPr sz="2800" spc="160" dirty="0">
                <a:solidFill>
                  <a:srgbClr val="009499"/>
                </a:solidFill>
                <a:latin typeface="Trebuchet MS"/>
                <a:cs typeface="Trebuchet MS"/>
              </a:rPr>
              <a:t>Topic </a:t>
            </a:r>
            <a:r>
              <a:rPr sz="2800" spc="204" dirty="0">
                <a:solidFill>
                  <a:srgbClr val="009499"/>
                </a:solidFill>
                <a:latin typeface="Trebuchet MS"/>
                <a:cs typeface="Trebuchet MS"/>
              </a:rPr>
              <a:t>modeling </a:t>
            </a:r>
            <a:r>
              <a:rPr sz="2800" spc="65" dirty="0">
                <a:solidFill>
                  <a:srgbClr val="009499"/>
                </a:solidFill>
                <a:latin typeface="Trebuchet MS"/>
                <a:cs typeface="Trebuchet MS"/>
              </a:rPr>
              <a:t>with </a:t>
            </a:r>
            <a:r>
              <a:rPr sz="2800" spc="160" dirty="0">
                <a:solidFill>
                  <a:srgbClr val="009499"/>
                </a:solidFill>
                <a:latin typeface="Trebuchet MS"/>
                <a:cs typeface="Trebuchet MS"/>
              </a:rPr>
              <a:t>reviews</a:t>
            </a:r>
            <a:r>
              <a:rPr sz="2800" spc="-105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9499"/>
                </a:solidFill>
                <a:latin typeface="Trebuchet MS"/>
                <a:cs typeface="Trebuchet MS"/>
              </a:rPr>
              <a:t>will  </a:t>
            </a:r>
            <a:r>
              <a:rPr sz="2800" spc="160" dirty="0">
                <a:solidFill>
                  <a:srgbClr val="009499"/>
                </a:solidFill>
                <a:latin typeface="Trebuchet MS"/>
                <a:cs typeface="Trebuchet MS"/>
              </a:rPr>
              <a:t>help </a:t>
            </a:r>
            <a:r>
              <a:rPr sz="2800" spc="155" dirty="0">
                <a:solidFill>
                  <a:srgbClr val="009499"/>
                </a:solidFill>
                <a:latin typeface="Trebuchet MS"/>
                <a:cs typeface="Trebuchet MS"/>
              </a:rPr>
              <a:t>Airbnb </a:t>
            </a:r>
            <a:r>
              <a:rPr sz="2800" spc="50" dirty="0">
                <a:solidFill>
                  <a:srgbClr val="009499"/>
                </a:solidFill>
                <a:latin typeface="Trebuchet MS"/>
                <a:cs typeface="Trebuchet MS"/>
              </a:rPr>
              <a:t>to </a:t>
            </a:r>
            <a:r>
              <a:rPr sz="2800" spc="165" dirty="0">
                <a:solidFill>
                  <a:srgbClr val="009499"/>
                </a:solidFill>
                <a:latin typeface="Trebuchet MS"/>
                <a:cs typeface="Trebuchet MS"/>
              </a:rPr>
              <a:t>improve </a:t>
            </a:r>
            <a:r>
              <a:rPr sz="2800" spc="190" dirty="0">
                <a:solidFill>
                  <a:srgbClr val="009499"/>
                </a:solidFill>
                <a:latin typeface="Trebuchet MS"/>
                <a:cs typeface="Trebuchet MS"/>
              </a:rPr>
              <a:t>customer  </a:t>
            </a:r>
            <a:r>
              <a:rPr sz="2800" spc="155" dirty="0">
                <a:solidFill>
                  <a:srgbClr val="009499"/>
                </a:solidFill>
                <a:latin typeface="Trebuchet MS"/>
                <a:cs typeface="Trebuchet MS"/>
              </a:rPr>
              <a:t>experience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9499"/>
              </a:buClr>
              <a:buFont typeface="Trebuchet MS"/>
              <a:buChar char="-"/>
            </a:pPr>
            <a:endParaRPr sz="3550">
              <a:latin typeface="Trebuchet MS"/>
              <a:cs typeface="Trebuchet MS"/>
            </a:endParaRPr>
          </a:p>
          <a:p>
            <a:pPr marL="12700" marR="379095">
              <a:lnSpc>
                <a:spcPct val="125000"/>
              </a:lnSpc>
              <a:buChar char="-"/>
              <a:tabLst>
                <a:tab pos="281940" algn="l"/>
              </a:tabLst>
            </a:pPr>
            <a:r>
              <a:rPr sz="2800" spc="204" dirty="0">
                <a:solidFill>
                  <a:srgbClr val="009499"/>
                </a:solidFill>
                <a:latin typeface="Trebuchet MS"/>
                <a:cs typeface="Trebuchet MS"/>
              </a:rPr>
              <a:t>Applying </a:t>
            </a:r>
            <a:r>
              <a:rPr sz="2800" spc="140" dirty="0">
                <a:solidFill>
                  <a:srgbClr val="009499"/>
                </a:solidFill>
                <a:latin typeface="Trebuchet MS"/>
                <a:cs typeface="Trebuchet MS"/>
              </a:rPr>
              <a:t>sentiment </a:t>
            </a:r>
            <a:r>
              <a:rPr sz="2800" spc="165" dirty="0">
                <a:solidFill>
                  <a:srgbClr val="009499"/>
                </a:solidFill>
                <a:latin typeface="Trebuchet MS"/>
                <a:cs typeface="Trebuchet MS"/>
              </a:rPr>
              <a:t>analysis</a:t>
            </a:r>
            <a:r>
              <a:rPr sz="2800" spc="-145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9499"/>
                </a:solidFill>
                <a:latin typeface="Trebuchet MS"/>
                <a:cs typeface="Trebuchet MS"/>
              </a:rPr>
              <a:t>to  </a:t>
            </a:r>
            <a:r>
              <a:rPr sz="2800" spc="70" dirty="0">
                <a:solidFill>
                  <a:srgbClr val="009499"/>
                </a:solidFill>
                <a:latin typeface="Trebuchet MS"/>
                <a:cs typeface="Trebuchet MS"/>
              </a:rPr>
              <a:t>differentiate </a:t>
            </a:r>
            <a:r>
              <a:rPr sz="2800" spc="185" dirty="0">
                <a:solidFill>
                  <a:srgbClr val="009499"/>
                </a:solidFill>
                <a:latin typeface="Trebuchet MS"/>
                <a:cs typeface="Trebuchet MS"/>
              </a:rPr>
              <a:t>between </a:t>
            </a:r>
            <a:r>
              <a:rPr sz="2800" spc="105" dirty="0">
                <a:solidFill>
                  <a:srgbClr val="009499"/>
                </a:solidFill>
                <a:latin typeface="Trebuchet MS"/>
                <a:cs typeface="Trebuchet MS"/>
              </a:rPr>
              <a:t>negative,  </a:t>
            </a:r>
            <a:r>
              <a:rPr sz="2800" spc="50" dirty="0">
                <a:solidFill>
                  <a:srgbClr val="009499"/>
                </a:solidFill>
                <a:latin typeface="Trebuchet MS"/>
                <a:cs typeface="Trebuchet MS"/>
              </a:rPr>
              <a:t>neutral, </a:t>
            </a:r>
            <a:r>
              <a:rPr sz="2800" spc="185" dirty="0">
                <a:solidFill>
                  <a:srgbClr val="009499"/>
                </a:solidFill>
                <a:latin typeface="Trebuchet MS"/>
                <a:cs typeface="Trebuchet MS"/>
              </a:rPr>
              <a:t>and </a:t>
            </a:r>
            <a:r>
              <a:rPr sz="2800" spc="125" dirty="0">
                <a:solidFill>
                  <a:srgbClr val="009499"/>
                </a:solidFill>
                <a:latin typeface="Trebuchet MS"/>
                <a:cs typeface="Trebuchet MS"/>
              </a:rPr>
              <a:t>positive</a:t>
            </a:r>
            <a:r>
              <a:rPr sz="2800" spc="30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009499"/>
                </a:solidFill>
                <a:latin typeface="Trebuchet MS"/>
                <a:cs typeface="Trebuchet MS"/>
              </a:rPr>
              <a:t>reviews.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60205"/>
            <a:chOff x="0" y="0"/>
            <a:chExt cx="18288000" cy="926020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9260205"/>
            </a:xfrm>
            <a:custGeom>
              <a:avLst/>
              <a:gdLst/>
              <a:ahLst/>
              <a:cxnLst/>
              <a:rect l="l" t="t" r="r" b="b"/>
              <a:pathLst>
                <a:path w="18288000" h="9260205">
                  <a:moveTo>
                    <a:pt x="18287988" y="9204173"/>
                  </a:moveTo>
                  <a:lnTo>
                    <a:pt x="1085215" y="9204173"/>
                  </a:lnTo>
                  <a:lnTo>
                    <a:pt x="1085215" y="5228945"/>
                  </a:lnTo>
                  <a:lnTo>
                    <a:pt x="17910912" y="5228945"/>
                  </a:lnTo>
                  <a:lnTo>
                    <a:pt x="17910912" y="5173091"/>
                  </a:lnTo>
                  <a:lnTo>
                    <a:pt x="17910912" y="2164334"/>
                  </a:lnTo>
                  <a:lnTo>
                    <a:pt x="17855045" y="2164334"/>
                  </a:lnTo>
                  <a:lnTo>
                    <a:pt x="17855045" y="5173091"/>
                  </a:lnTo>
                  <a:lnTo>
                    <a:pt x="1085215" y="5173091"/>
                  </a:lnTo>
                  <a:lnTo>
                    <a:pt x="1085215" y="1084834"/>
                  </a:lnTo>
                  <a:lnTo>
                    <a:pt x="15573299" y="1084834"/>
                  </a:lnTo>
                  <a:lnTo>
                    <a:pt x="15573299" y="1028966"/>
                  </a:lnTo>
                  <a:lnTo>
                    <a:pt x="1085215" y="1028966"/>
                  </a:lnTo>
                  <a:lnTo>
                    <a:pt x="1085215" y="0"/>
                  </a:lnTo>
                  <a:lnTo>
                    <a:pt x="1028725" y="0"/>
                  </a:lnTo>
                  <a:lnTo>
                    <a:pt x="1028725" y="1028966"/>
                  </a:lnTo>
                  <a:lnTo>
                    <a:pt x="0" y="1028966"/>
                  </a:lnTo>
                  <a:lnTo>
                    <a:pt x="0" y="1084834"/>
                  </a:lnTo>
                  <a:lnTo>
                    <a:pt x="1028725" y="1084834"/>
                  </a:lnTo>
                  <a:lnTo>
                    <a:pt x="1028725" y="5173091"/>
                  </a:lnTo>
                  <a:lnTo>
                    <a:pt x="0" y="5173091"/>
                  </a:lnTo>
                  <a:lnTo>
                    <a:pt x="0" y="5228945"/>
                  </a:lnTo>
                  <a:lnTo>
                    <a:pt x="1028725" y="5228945"/>
                  </a:lnTo>
                  <a:lnTo>
                    <a:pt x="1028725" y="9204173"/>
                  </a:lnTo>
                  <a:lnTo>
                    <a:pt x="1028725" y="9260053"/>
                  </a:lnTo>
                  <a:lnTo>
                    <a:pt x="18287988" y="9260053"/>
                  </a:lnTo>
                  <a:lnTo>
                    <a:pt x="18287988" y="9204173"/>
                  </a:lnTo>
                  <a:close/>
                </a:path>
              </a:pathLst>
            </a:custGeom>
            <a:solidFill>
              <a:srgbClr val="009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63824" y="4931701"/>
              <a:ext cx="12737465" cy="657225"/>
            </a:xfrm>
            <a:custGeom>
              <a:avLst/>
              <a:gdLst/>
              <a:ahLst/>
              <a:cxnLst/>
              <a:rect l="l" t="t" r="r" b="b"/>
              <a:pathLst>
                <a:path w="12737465" h="657225">
                  <a:moveTo>
                    <a:pt x="657225" y="328612"/>
                  </a:moveTo>
                  <a:lnTo>
                    <a:pt x="653656" y="280047"/>
                  </a:lnTo>
                  <a:lnTo>
                    <a:pt x="643305" y="233705"/>
                  </a:lnTo>
                  <a:lnTo>
                    <a:pt x="626681" y="190080"/>
                  </a:lnTo>
                  <a:lnTo>
                    <a:pt x="604278" y="149682"/>
                  </a:lnTo>
                  <a:lnTo>
                    <a:pt x="576618" y="113017"/>
                  </a:lnTo>
                  <a:lnTo>
                    <a:pt x="544195" y="80606"/>
                  </a:lnTo>
                  <a:lnTo>
                    <a:pt x="507542" y="52946"/>
                  </a:lnTo>
                  <a:lnTo>
                    <a:pt x="467144" y="30543"/>
                  </a:lnTo>
                  <a:lnTo>
                    <a:pt x="423519" y="13906"/>
                  </a:lnTo>
                  <a:lnTo>
                    <a:pt x="377164" y="3556"/>
                  </a:lnTo>
                  <a:lnTo>
                    <a:pt x="328612" y="0"/>
                  </a:lnTo>
                  <a:lnTo>
                    <a:pt x="280047" y="3556"/>
                  </a:lnTo>
                  <a:lnTo>
                    <a:pt x="233692" y="13906"/>
                  </a:lnTo>
                  <a:lnTo>
                    <a:pt x="190068" y="30543"/>
                  </a:lnTo>
                  <a:lnTo>
                    <a:pt x="149669" y="52946"/>
                  </a:lnTo>
                  <a:lnTo>
                    <a:pt x="113017" y="80606"/>
                  </a:lnTo>
                  <a:lnTo>
                    <a:pt x="80594" y="113017"/>
                  </a:lnTo>
                  <a:lnTo>
                    <a:pt x="52933" y="149682"/>
                  </a:lnTo>
                  <a:lnTo>
                    <a:pt x="30530" y="190080"/>
                  </a:lnTo>
                  <a:lnTo>
                    <a:pt x="13906" y="233705"/>
                  </a:lnTo>
                  <a:lnTo>
                    <a:pt x="3556" y="280047"/>
                  </a:lnTo>
                  <a:lnTo>
                    <a:pt x="0" y="328612"/>
                  </a:lnTo>
                  <a:lnTo>
                    <a:pt x="3556" y="377177"/>
                  </a:lnTo>
                  <a:lnTo>
                    <a:pt x="13906" y="423519"/>
                  </a:lnTo>
                  <a:lnTo>
                    <a:pt x="30530" y="467144"/>
                  </a:lnTo>
                  <a:lnTo>
                    <a:pt x="52933" y="507542"/>
                  </a:lnTo>
                  <a:lnTo>
                    <a:pt x="80594" y="544207"/>
                  </a:lnTo>
                  <a:lnTo>
                    <a:pt x="113017" y="576618"/>
                  </a:lnTo>
                  <a:lnTo>
                    <a:pt x="149669" y="604278"/>
                  </a:lnTo>
                  <a:lnTo>
                    <a:pt x="190068" y="626681"/>
                  </a:lnTo>
                  <a:lnTo>
                    <a:pt x="233692" y="643305"/>
                  </a:lnTo>
                  <a:lnTo>
                    <a:pt x="280047" y="653656"/>
                  </a:lnTo>
                  <a:lnTo>
                    <a:pt x="328612" y="657225"/>
                  </a:lnTo>
                  <a:lnTo>
                    <a:pt x="377164" y="653656"/>
                  </a:lnTo>
                  <a:lnTo>
                    <a:pt x="423519" y="643305"/>
                  </a:lnTo>
                  <a:lnTo>
                    <a:pt x="467144" y="626681"/>
                  </a:lnTo>
                  <a:lnTo>
                    <a:pt x="507542" y="604278"/>
                  </a:lnTo>
                  <a:lnTo>
                    <a:pt x="544195" y="576618"/>
                  </a:lnTo>
                  <a:lnTo>
                    <a:pt x="576618" y="544207"/>
                  </a:lnTo>
                  <a:lnTo>
                    <a:pt x="604278" y="507542"/>
                  </a:lnTo>
                  <a:lnTo>
                    <a:pt x="626681" y="467144"/>
                  </a:lnTo>
                  <a:lnTo>
                    <a:pt x="643305" y="423519"/>
                  </a:lnTo>
                  <a:lnTo>
                    <a:pt x="653656" y="377177"/>
                  </a:lnTo>
                  <a:lnTo>
                    <a:pt x="657225" y="328612"/>
                  </a:lnTo>
                  <a:close/>
                </a:path>
                <a:path w="12737465" h="657225">
                  <a:moveTo>
                    <a:pt x="4650105" y="328612"/>
                  </a:moveTo>
                  <a:lnTo>
                    <a:pt x="4646536" y="280047"/>
                  </a:lnTo>
                  <a:lnTo>
                    <a:pt x="4636186" y="233705"/>
                  </a:lnTo>
                  <a:lnTo>
                    <a:pt x="4619561" y="190080"/>
                  </a:lnTo>
                  <a:lnTo>
                    <a:pt x="4597158" y="149682"/>
                  </a:lnTo>
                  <a:lnTo>
                    <a:pt x="4569498" y="113017"/>
                  </a:lnTo>
                  <a:lnTo>
                    <a:pt x="4537075" y="80606"/>
                  </a:lnTo>
                  <a:lnTo>
                    <a:pt x="4500423" y="52946"/>
                  </a:lnTo>
                  <a:lnTo>
                    <a:pt x="4460024" y="30543"/>
                  </a:lnTo>
                  <a:lnTo>
                    <a:pt x="4416399" y="13906"/>
                  </a:lnTo>
                  <a:lnTo>
                    <a:pt x="4370044" y="3556"/>
                  </a:lnTo>
                  <a:lnTo>
                    <a:pt x="4321492" y="0"/>
                  </a:lnTo>
                  <a:lnTo>
                    <a:pt x="4272927" y="3556"/>
                  </a:lnTo>
                  <a:lnTo>
                    <a:pt x="4226572" y="13906"/>
                  </a:lnTo>
                  <a:lnTo>
                    <a:pt x="4182948" y="30543"/>
                  </a:lnTo>
                  <a:lnTo>
                    <a:pt x="4142549" y="52946"/>
                  </a:lnTo>
                  <a:lnTo>
                    <a:pt x="4105897" y="80606"/>
                  </a:lnTo>
                  <a:lnTo>
                    <a:pt x="4073474" y="113017"/>
                  </a:lnTo>
                  <a:lnTo>
                    <a:pt x="4045813" y="149682"/>
                  </a:lnTo>
                  <a:lnTo>
                    <a:pt x="4023410" y="190080"/>
                  </a:lnTo>
                  <a:lnTo>
                    <a:pt x="4006786" y="233705"/>
                  </a:lnTo>
                  <a:lnTo>
                    <a:pt x="3996436" y="280047"/>
                  </a:lnTo>
                  <a:lnTo>
                    <a:pt x="3992880" y="328612"/>
                  </a:lnTo>
                  <a:lnTo>
                    <a:pt x="3996436" y="377177"/>
                  </a:lnTo>
                  <a:lnTo>
                    <a:pt x="4006786" y="423519"/>
                  </a:lnTo>
                  <a:lnTo>
                    <a:pt x="4023410" y="467144"/>
                  </a:lnTo>
                  <a:lnTo>
                    <a:pt x="4045813" y="507542"/>
                  </a:lnTo>
                  <a:lnTo>
                    <a:pt x="4073474" y="544207"/>
                  </a:lnTo>
                  <a:lnTo>
                    <a:pt x="4105897" y="576618"/>
                  </a:lnTo>
                  <a:lnTo>
                    <a:pt x="4142549" y="604278"/>
                  </a:lnTo>
                  <a:lnTo>
                    <a:pt x="4182948" y="626681"/>
                  </a:lnTo>
                  <a:lnTo>
                    <a:pt x="4226572" y="643305"/>
                  </a:lnTo>
                  <a:lnTo>
                    <a:pt x="4272927" y="653656"/>
                  </a:lnTo>
                  <a:lnTo>
                    <a:pt x="4321492" y="657225"/>
                  </a:lnTo>
                  <a:lnTo>
                    <a:pt x="4370044" y="653656"/>
                  </a:lnTo>
                  <a:lnTo>
                    <a:pt x="4416399" y="643305"/>
                  </a:lnTo>
                  <a:lnTo>
                    <a:pt x="4460024" y="626681"/>
                  </a:lnTo>
                  <a:lnTo>
                    <a:pt x="4500423" y="604278"/>
                  </a:lnTo>
                  <a:lnTo>
                    <a:pt x="4537075" y="576618"/>
                  </a:lnTo>
                  <a:lnTo>
                    <a:pt x="4569498" y="544207"/>
                  </a:lnTo>
                  <a:lnTo>
                    <a:pt x="4597158" y="507542"/>
                  </a:lnTo>
                  <a:lnTo>
                    <a:pt x="4619561" y="467144"/>
                  </a:lnTo>
                  <a:lnTo>
                    <a:pt x="4636186" y="423519"/>
                  </a:lnTo>
                  <a:lnTo>
                    <a:pt x="4646536" y="377177"/>
                  </a:lnTo>
                  <a:lnTo>
                    <a:pt x="4650105" y="328612"/>
                  </a:lnTo>
                  <a:close/>
                </a:path>
                <a:path w="12737465" h="657225">
                  <a:moveTo>
                    <a:pt x="8744293" y="328612"/>
                  </a:moveTo>
                  <a:lnTo>
                    <a:pt x="8740737" y="280047"/>
                  </a:lnTo>
                  <a:lnTo>
                    <a:pt x="8730386" y="233705"/>
                  </a:lnTo>
                  <a:lnTo>
                    <a:pt x="8713749" y="190080"/>
                  </a:lnTo>
                  <a:lnTo>
                    <a:pt x="8691347" y="149682"/>
                  </a:lnTo>
                  <a:lnTo>
                    <a:pt x="8663686" y="113017"/>
                  </a:lnTo>
                  <a:lnTo>
                    <a:pt x="8631276" y="80606"/>
                  </a:lnTo>
                  <a:lnTo>
                    <a:pt x="8594611" y="52946"/>
                  </a:lnTo>
                  <a:lnTo>
                    <a:pt x="8554212" y="30543"/>
                  </a:lnTo>
                  <a:lnTo>
                    <a:pt x="8510587" y="13906"/>
                  </a:lnTo>
                  <a:lnTo>
                    <a:pt x="8464245" y="3556"/>
                  </a:lnTo>
                  <a:lnTo>
                    <a:pt x="8415680" y="0"/>
                  </a:lnTo>
                  <a:lnTo>
                    <a:pt x="8367115" y="3556"/>
                  </a:lnTo>
                  <a:lnTo>
                    <a:pt x="8320773" y="13906"/>
                  </a:lnTo>
                  <a:lnTo>
                    <a:pt x="8277149" y="30543"/>
                  </a:lnTo>
                  <a:lnTo>
                    <a:pt x="8236750" y="52946"/>
                  </a:lnTo>
                  <a:lnTo>
                    <a:pt x="8200085" y="80606"/>
                  </a:lnTo>
                  <a:lnTo>
                    <a:pt x="8167675" y="113017"/>
                  </a:lnTo>
                  <a:lnTo>
                    <a:pt x="8140014" y="149682"/>
                  </a:lnTo>
                  <a:lnTo>
                    <a:pt x="8117611" y="190080"/>
                  </a:lnTo>
                  <a:lnTo>
                    <a:pt x="8100987" y="233705"/>
                  </a:lnTo>
                  <a:lnTo>
                    <a:pt x="8090636" y="280047"/>
                  </a:lnTo>
                  <a:lnTo>
                    <a:pt x="8087068" y="328612"/>
                  </a:lnTo>
                  <a:lnTo>
                    <a:pt x="8090636" y="377177"/>
                  </a:lnTo>
                  <a:lnTo>
                    <a:pt x="8100987" y="423519"/>
                  </a:lnTo>
                  <a:lnTo>
                    <a:pt x="8117611" y="467144"/>
                  </a:lnTo>
                  <a:lnTo>
                    <a:pt x="8140014" y="507542"/>
                  </a:lnTo>
                  <a:lnTo>
                    <a:pt x="8167675" y="544207"/>
                  </a:lnTo>
                  <a:lnTo>
                    <a:pt x="8200085" y="576618"/>
                  </a:lnTo>
                  <a:lnTo>
                    <a:pt x="8236750" y="604278"/>
                  </a:lnTo>
                  <a:lnTo>
                    <a:pt x="8277149" y="626681"/>
                  </a:lnTo>
                  <a:lnTo>
                    <a:pt x="8320773" y="643305"/>
                  </a:lnTo>
                  <a:lnTo>
                    <a:pt x="8367115" y="653656"/>
                  </a:lnTo>
                  <a:lnTo>
                    <a:pt x="8415680" y="657225"/>
                  </a:lnTo>
                  <a:lnTo>
                    <a:pt x="8464245" y="653656"/>
                  </a:lnTo>
                  <a:lnTo>
                    <a:pt x="8510587" y="643305"/>
                  </a:lnTo>
                  <a:lnTo>
                    <a:pt x="8554212" y="626681"/>
                  </a:lnTo>
                  <a:lnTo>
                    <a:pt x="8594611" y="604278"/>
                  </a:lnTo>
                  <a:lnTo>
                    <a:pt x="8631276" y="576618"/>
                  </a:lnTo>
                  <a:lnTo>
                    <a:pt x="8663686" y="544207"/>
                  </a:lnTo>
                  <a:lnTo>
                    <a:pt x="8691347" y="507542"/>
                  </a:lnTo>
                  <a:lnTo>
                    <a:pt x="8713749" y="467144"/>
                  </a:lnTo>
                  <a:lnTo>
                    <a:pt x="8730386" y="423519"/>
                  </a:lnTo>
                  <a:lnTo>
                    <a:pt x="8740737" y="377177"/>
                  </a:lnTo>
                  <a:lnTo>
                    <a:pt x="8744293" y="328612"/>
                  </a:lnTo>
                  <a:close/>
                </a:path>
                <a:path w="12737465" h="657225">
                  <a:moveTo>
                    <a:pt x="12737173" y="328612"/>
                  </a:moveTo>
                  <a:lnTo>
                    <a:pt x="12733617" y="280047"/>
                  </a:lnTo>
                  <a:lnTo>
                    <a:pt x="12723267" y="233705"/>
                  </a:lnTo>
                  <a:lnTo>
                    <a:pt x="12706630" y="190080"/>
                  </a:lnTo>
                  <a:lnTo>
                    <a:pt x="12684227" y="149682"/>
                  </a:lnTo>
                  <a:lnTo>
                    <a:pt x="12656566" y="113017"/>
                  </a:lnTo>
                  <a:lnTo>
                    <a:pt x="12624156" y="80606"/>
                  </a:lnTo>
                  <a:lnTo>
                    <a:pt x="12587491" y="52946"/>
                  </a:lnTo>
                  <a:lnTo>
                    <a:pt x="12547092" y="30543"/>
                  </a:lnTo>
                  <a:lnTo>
                    <a:pt x="12503468" y="13906"/>
                  </a:lnTo>
                  <a:lnTo>
                    <a:pt x="12457125" y="3556"/>
                  </a:lnTo>
                  <a:lnTo>
                    <a:pt x="12408560" y="0"/>
                  </a:lnTo>
                  <a:lnTo>
                    <a:pt x="12359996" y="3556"/>
                  </a:lnTo>
                  <a:lnTo>
                    <a:pt x="12313653" y="13906"/>
                  </a:lnTo>
                  <a:lnTo>
                    <a:pt x="12270029" y="30543"/>
                  </a:lnTo>
                  <a:lnTo>
                    <a:pt x="12229630" y="52946"/>
                  </a:lnTo>
                  <a:lnTo>
                    <a:pt x="12192965" y="80606"/>
                  </a:lnTo>
                  <a:lnTo>
                    <a:pt x="12160555" y="113017"/>
                  </a:lnTo>
                  <a:lnTo>
                    <a:pt x="12132894" y="149682"/>
                  </a:lnTo>
                  <a:lnTo>
                    <a:pt x="12110491" y="190080"/>
                  </a:lnTo>
                  <a:lnTo>
                    <a:pt x="12093867" y="233705"/>
                  </a:lnTo>
                  <a:lnTo>
                    <a:pt x="12083517" y="280047"/>
                  </a:lnTo>
                  <a:lnTo>
                    <a:pt x="12079948" y="328612"/>
                  </a:lnTo>
                  <a:lnTo>
                    <a:pt x="12083517" y="377177"/>
                  </a:lnTo>
                  <a:lnTo>
                    <a:pt x="12093867" y="423519"/>
                  </a:lnTo>
                  <a:lnTo>
                    <a:pt x="12110491" y="467144"/>
                  </a:lnTo>
                  <a:lnTo>
                    <a:pt x="12132894" y="507542"/>
                  </a:lnTo>
                  <a:lnTo>
                    <a:pt x="12160555" y="544207"/>
                  </a:lnTo>
                  <a:lnTo>
                    <a:pt x="12192965" y="576618"/>
                  </a:lnTo>
                  <a:lnTo>
                    <a:pt x="12229630" y="604278"/>
                  </a:lnTo>
                  <a:lnTo>
                    <a:pt x="12270029" y="626681"/>
                  </a:lnTo>
                  <a:lnTo>
                    <a:pt x="12313653" y="643305"/>
                  </a:lnTo>
                  <a:lnTo>
                    <a:pt x="12359996" y="653656"/>
                  </a:lnTo>
                  <a:lnTo>
                    <a:pt x="12408560" y="657225"/>
                  </a:lnTo>
                  <a:lnTo>
                    <a:pt x="12457125" y="653656"/>
                  </a:lnTo>
                  <a:lnTo>
                    <a:pt x="12503468" y="643305"/>
                  </a:lnTo>
                  <a:lnTo>
                    <a:pt x="12547092" y="626681"/>
                  </a:lnTo>
                  <a:lnTo>
                    <a:pt x="12587491" y="604278"/>
                  </a:lnTo>
                  <a:lnTo>
                    <a:pt x="12624156" y="576618"/>
                  </a:lnTo>
                  <a:lnTo>
                    <a:pt x="12656566" y="544207"/>
                  </a:lnTo>
                  <a:lnTo>
                    <a:pt x="12684227" y="507542"/>
                  </a:lnTo>
                  <a:lnTo>
                    <a:pt x="12706630" y="467144"/>
                  </a:lnTo>
                  <a:lnTo>
                    <a:pt x="12723267" y="423519"/>
                  </a:lnTo>
                  <a:lnTo>
                    <a:pt x="12733617" y="377177"/>
                  </a:lnTo>
                  <a:lnTo>
                    <a:pt x="12737173" y="328612"/>
                  </a:lnTo>
                  <a:close/>
                </a:path>
              </a:pathLst>
            </a:custGeom>
            <a:solidFill>
              <a:srgbClr val="CC0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388735"/>
              <a:ext cx="1543050" cy="3590925"/>
            </a:xfrm>
            <a:custGeom>
              <a:avLst/>
              <a:gdLst/>
              <a:ahLst/>
              <a:cxnLst/>
              <a:rect l="l" t="t" r="r" b="b"/>
              <a:pathLst>
                <a:path w="1543050" h="3590925">
                  <a:moveTo>
                    <a:pt x="0" y="3590925"/>
                  </a:moveTo>
                  <a:lnTo>
                    <a:pt x="0" y="0"/>
                  </a:lnTo>
                  <a:lnTo>
                    <a:pt x="1542571" y="0"/>
                  </a:lnTo>
                  <a:lnTo>
                    <a:pt x="1542571" y="3590925"/>
                  </a:lnTo>
                  <a:lnTo>
                    <a:pt x="0" y="3590925"/>
                  </a:lnTo>
                  <a:close/>
                </a:path>
              </a:pathLst>
            </a:custGeom>
            <a:solidFill>
              <a:srgbClr val="009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73299" y="0"/>
              <a:ext cx="2715260" cy="2164080"/>
            </a:xfrm>
            <a:custGeom>
              <a:avLst/>
              <a:gdLst/>
              <a:ahLst/>
              <a:cxnLst/>
              <a:rect l="l" t="t" r="r" b="b"/>
              <a:pathLst>
                <a:path w="2715259" h="2164080">
                  <a:moveTo>
                    <a:pt x="2714701" y="2164055"/>
                  </a:moveTo>
                  <a:lnTo>
                    <a:pt x="0" y="2164055"/>
                  </a:lnTo>
                  <a:lnTo>
                    <a:pt x="0" y="0"/>
                  </a:lnTo>
                  <a:lnTo>
                    <a:pt x="2714701" y="0"/>
                  </a:lnTo>
                  <a:lnTo>
                    <a:pt x="2714701" y="2164055"/>
                  </a:lnTo>
                  <a:close/>
                </a:path>
              </a:pathLst>
            </a:custGeom>
            <a:solidFill>
              <a:srgbClr val="CC0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42705"/>
              <a:ext cx="1247140" cy="1727200"/>
            </a:xfrm>
            <a:custGeom>
              <a:avLst/>
              <a:gdLst/>
              <a:ahLst/>
              <a:cxnLst/>
              <a:rect l="l" t="t" r="r" b="b"/>
              <a:pathLst>
                <a:path w="1247140" h="1727200">
                  <a:moveTo>
                    <a:pt x="535229" y="12699"/>
                  </a:moveTo>
                  <a:lnTo>
                    <a:pt x="347945" y="12699"/>
                  </a:lnTo>
                  <a:lnTo>
                    <a:pt x="363053" y="0"/>
                  </a:lnTo>
                  <a:lnTo>
                    <a:pt x="520048" y="0"/>
                  </a:lnTo>
                  <a:lnTo>
                    <a:pt x="535229" y="12699"/>
                  </a:lnTo>
                  <a:close/>
                </a:path>
                <a:path w="1247140" h="1727200">
                  <a:moveTo>
                    <a:pt x="564702" y="25399"/>
                  </a:moveTo>
                  <a:lnTo>
                    <a:pt x="318567" y="25399"/>
                  </a:lnTo>
                  <a:lnTo>
                    <a:pt x="333116" y="12699"/>
                  </a:lnTo>
                  <a:lnTo>
                    <a:pt x="550113" y="12699"/>
                  </a:lnTo>
                  <a:lnTo>
                    <a:pt x="564702" y="25399"/>
                  </a:lnTo>
                  <a:close/>
                </a:path>
                <a:path w="1247140" h="1727200">
                  <a:moveTo>
                    <a:pt x="605859" y="50799"/>
                  </a:moveTo>
                  <a:lnTo>
                    <a:pt x="277351" y="50799"/>
                  </a:lnTo>
                  <a:lnTo>
                    <a:pt x="290641" y="38099"/>
                  </a:lnTo>
                  <a:lnTo>
                    <a:pt x="304380" y="25399"/>
                  </a:lnTo>
                  <a:lnTo>
                    <a:pt x="578902" y="25399"/>
                  </a:lnTo>
                  <a:lnTo>
                    <a:pt x="592621" y="38099"/>
                  </a:lnTo>
                  <a:lnTo>
                    <a:pt x="605859" y="50799"/>
                  </a:lnTo>
                  <a:close/>
                </a:path>
                <a:path w="1247140" h="1727200">
                  <a:moveTo>
                    <a:pt x="0" y="761999"/>
                  </a:moveTo>
                  <a:lnTo>
                    <a:pt x="0" y="495299"/>
                  </a:lnTo>
                  <a:lnTo>
                    <a:pt x="15171" y="469899"/>
                  </a:lnTo>
                  <a:lnTo>
                    <a:pt x="38517" y="419099"/>
                  </a:lnTo>
                  <a:lnTo>
                    <a:pt x="61978" y="380999"/>
                  </a:lnTo>
                  <a:lnTo>
                    <a:pt x="109222" y="279399"/>
                  </a:lnTo>
                  <a:lnTo>
                    <a:pt x="156284" y="190499"/>
                  </a:lnTo>
                  <a:lnTo>
                    <a:pt x="170202" y="165099"/>
                  </a:lnTo>
                  <a:lnTo>
                    <a:pt x="185263" y="139699"/>
                  </a:lnTo>
                  <a:lnTo>
                    <a:pt x="201464" y="114299"/>
                  </a:lnTo>
                  <a:lnTo>
                    <a:pt x="218807" y="101599"/>
                  </a:lnTo>
                  <a:lnTo>
                    <a:pt x="229338" y="88899"/>
                  </a:lnTo>
                  <a:lnTo>
                    <a:pt x="240465" y="76199"/>
                  </a:lnTo>
                  <a:lnTo>
                    <a:pt x="252189" y="63499"/>
                  </a:lnTo>
                  <a:lnTo>
                    <a:pt x="264510" y="50799"/>
                  </a:lnTo>
                  <a:lnTo>
                    <a:pt x="618615" y="50799"/>
                  </a:lnTo>
                  <a:lnTo>
                    <a:pt x="653277" y="88899"/>
                  </a:lnTo>
                  <a:lnTo>
                    <a:pt x="672394" y="114299"/>
                  </a:lnTo>
                  <a:lnTo>
                    <a:pt x="381302" y="114299"/>
                  </a:lnTo>
                  <a:lnTo>
                    <a:pt x="375191" y="126999"/>
                  </a:lnTo>
                  <a:lnTo>
                    <a:pt x="357413" y="126999"/>
                  </a:lnTo>
                  <a:lnTo>
                    <a:pt x="346115" y="139699"/>
                  </a:lnTo>
                  <a:lnTo>
                    <a:pt x="340669" y="139699"/>
                  </a:lnTo>
                  <a:lnTo>
                    <a:pt x="330171" y="152399"/>
                  </a:lnTo>
                  <a:lnTo>
                    <a:pt x="325153" y="152399"/>
                  </a:lnTo>
                  <a:lnTo>
                    <a:pt x="315575" y="165099"/>
                  </a:lnTo>
                  <a:lnTo>
                    <a:pt x="311045" y="165099"/>
                  </a:lnTo>
                  <a:lnTo>
                    <a:pt x="306773" y="177799"/>
                  </a:lnTo>
                  <a:lnTo>
                    <a:pt x="292504" y="190499"/>
                  </a:lnTo>
                  <a:lnTo>
                    <a:pt x="279401" y="215899"/>
                  </a:lnTo>
                  <a:lnTo>
                    <a:pt x="267467" y="228599"/>
                  </a:lnTo>
                  <a:lnTo>
                    <a:pt x="256701" y="253999"/>
                  </a:lnTo>
                  <a:lnTo>
                    <a:pt x="215037" y="330199"/>
                  </a:lnTo>
                  <a:lnTo>
                    <a:pt x="209991" y="342899"/>
                  </a:lnTo>
                  <a:lnTo>
                    <a:pt x="186390" y="393699"/>
                  </a:lnTo>
                  <a:lnTo>
                    <a:pt x="162910" y="431799"/>
                  </a:lnTo>
                  <a:lnTo>
                    <a:pt x="139555" y="482599"/>
                  </a:lnTo>
                  <a:lnTo>
                    <a:pt x="116329" y="520699"/>
                  </a:lnTo>
                  <a:lnTo>
                    <a:pt x="93233" y="571499"/>
                  </a:lnTo>
                  <a:lnTo>
                    <a:pt x="70272" y="622299"/>
                  </a:lnTo>
                  <a:lnTo>
                    <a:pt x="47449" y="660399"/>
                  </a:lnTo>
                  <a:lnTo>
                    <a:pt x="24768" y="711199"/>
                  </a:lnTo>
                  <a:lnTo>
                    <a:pt x="0" y="761999"/>
                  </a:lnTo>
                  <a:close/>
                </a:path>
                <a:path w="1247140" h="1727200">
                  <a:moveTo>
                    <a:pt x="1133290" y="1625599"/>
                  </a:moveTo>
                  <a:lnTo>
                    <a:pt x="878482" y="1625599"/>
                  </a:lnTo>
                  <a:lnTo>
                    <a:pt x="911731" y="1612899"/>
                  </a:lnTo>
                  <a:lnTo>
                    <a:pt x="944355" y="1612899"/>
                  </a:lnTo>
                  <a:lnTo>
                    <a:pt x="976353" y="1600199"/>
                  </a:lnTo>
                  <a:lnTo>
                    <a:pt x="1016674" y="1574799"/>
                  </a:lnTo>
                  <a:lnTo>
                    <a:pt x="1052187" y="1549399"/>
                  </a:lnTo>
                  <a:lnTo>
                    <a:pt x="1082317" y="1523999"/>
                  </a:lnTo>
                  <a:lnTo>
                    <a:pt x="1106489" y="1485899"/>
                  </a:lnTo>
                  <a:lnTo>
                    <a:pt x="1124127" y="1435099"/>
                  </a:lnTo>
                  <a:lnTo>
                    <a:pt x="1134655" y="1396999"/>
                  </a:lnTo>
                  <a:lnTo>
                    <a:pt x="1134275" y="1396999"/>
                  </a:lnTo>
                  <a:lnTo>
                    <a:pt x="1137213" y="1358899"/>
                  </a:lnTo>
                  <a:lnTo>
                    <a:pt x="1136175" y="1333499"/>
                  </a:lnTo>
                  <a:lnTo>
                    <a:pt x="1131163" y="1295399"/>
                  </a:lnTo>
                  <a:lnTo>
                    <a:pt x="1122177" y="1269999"/>
                  </a:lnTo>
                  <a:lnTo>
                    <a:pt x="1117759" y="1257299"/>
                  </a:lnTo>
                  <a:lnTo>
                    <a:pt x="1112304" y="1231899"/>
                  </a:lnTo>
                  <a:lnTo>
                    <a:pt x="1106156" y="1219199"/>
                  </a:lnTo>
                  <a:lnTo>
                    <a:pt x="1099663" y="1206499"/>
                  </a:lnTo>
                  <a:lnTo>
                    <a:pt x="1089525" y="1181099"/>
                  </a:lnTo>
                  <a:lnTo>
                    <a:pt x="1069777" y="1142999"/>
                  </a:lnTo>
                  <a:lnTo>
                    <a:pt x="1059654" y="1117599"/>
                  </a:lnTo>
                  <a:lnTo>
                    <a:pt x="1038439" y="1079499"/>
                  </a:lnTo>
                  <a:lnTo>
                    <a:pt x="1017036" y="1028699"/>
                  </a:lnTo>
                  <a:lnTo>
                    <a:pt x="995455" y="977899"/>
                  </a:lnTo>
                  <a:lnTo>
                    <a:pt x="973701" y="939799"/>
                  </a:lnTo>
                  <a:lnTo>
                    <a:pt x="951784" y="888999"/>
                  </a:lnTo>
                  <a:lnTo>
                    <a:pt x="929711" y="850899"/>
                  </a:lnTo>
                  <a:lnTo>
                    <a:pt x="907489" y="800099"/>
                  </a:lnTo>
                  <a:lnTo>
                    <a:pt x="885127" y="749299"/>
                  </a:lnTo>
                  <a:lnTo>
                    <a:pt x="862632" y="711199"/>
                  </a:lnTo>
                  <a:lnTo>
                    <a:pt x="840012" y="660399"/>
                  </a:lnTo>
                  <a:lnTo>
                    <a:pt x="817274" y="609599"/>
                  </a:lnTo>
                  <a:lnTo>
                    <a:pt x="794427" y="571499"/>
                  </a:lnTo>
                  <a:lnTo>
                    <a:pt x="771478" y="520699"/>
                  </a:lnTo>
                  <a:lnTo>
                    <a:pt x="748435" y="482599"/>
                  </a:lnTo>
                  <a:lnTo>
                    <a:pt x="702098" y="380999"/>
                  </a:lnTo>
                  <a:lnTo>
                    <a:pt x="678819" y="342899"/>
                  </a:lnTo>
                  <a:lnTo>
                    <a:pt x="673774" y="330199"/>
                  </a:lnTo>
                  <a:lnTo>
                    <a:pt x="632110" y="253999"/>
                  </a:lnTo>
                  <a:lnTo>
                    <a:pt x="621984" y="228599"/>
                  </a:lnTo>
                  <a:lnTo>
                    <a:pt x="610710" y="203199"/>
                  </a:lnTo>
                  <a:lnTo>
                    <a:pt x="598290" y="190499"/>
                  </a:lnTo>
                  <a:lnTo>
                    <a:pt x="584723" y="177799"/>
                  </a:lnTo>
                  <a:lnTo>
                    <a:pt x="580451" y="165099"/>
                  </a:lnTo>
                  <a:lnTo>
                    <a:pt x="575921" y="165099"/>
                  </a:lnTo>
                  <a:lnTo>
                    <a:pt x="566346" y="152399"/>
                  </a:lnTo>
                  <a:lnTo>
                    <a:pt x="561325" y="152399"/>
                  </a:lnTo>
                  <a:lnTo>
                    <a:pt x="550827" y="139699"/>
                  </a:lnTo>
                  <a:lnTo>
                    <a:pt x="545381" y="139699"/>
                  </a:lnTo>
                  <a:lnTo>
                    <a:pt x="534083" y="126999"/>
                  </a:lnTo>
                  <a:lnTo>
                    <a:pt x="516308" y="126999"/>
                  </a:lnTo>
                  <a:lnTo>
                    <a:pt x="510194" y="114299"/>
                  </a:lnTo>
                  <a:lnTo>
                    <a:pt x="672394" y="114299"/>
                  </a:lnTo>
                  <a:lnTo>
                    <a:pt x="681239" y="126999"/>
                  </a:lnTo>
                  <a:lnTo>
                    <a:pt x="697557" y="139699"/>
                  </a:lnTo>
                  <a:lnTo>
                    <a:pt x="712501" y="165099"/>
                  </a:lnTo>
                  <a:lnTo>
                    <a:pt x="726071" y="190499"/>
                  </a:lnTo>
                  <a:lnTo>
                    <a:pt x="767410" y="279399"/>
                  </a:lnTo>
                  <a:lnTo>
                    <a:pt x="772780" y="292099"/>
                  </a:lnTo>
                  <a:lnTo>
                    <a:pt x="796417" y="330199"/>
                  </a:lnTo>
                  <a:lnTo>
                    <a:pt x="819921" y="380999"/>
                  </a:lnTo>
                  <a:lnTo>
                    <a:pt x="843293" y="431799"/>
                  </a:lnTo>
                  <a:lnTo>
                    <a:pt x="866532" y="469899"/>
                  </a:lnTo>
                  <a:lnTo>
                    <a:pt x="889639" y="520699"/>
                  </a:lnTo>
                  <a:lnTo>
                    <a:pt x="912614" y="558799"/>
                  </a:lnTo>
                  <a:lnTo>
                    <a:pt x="935456" y="609599"/>
                  </a:lnTo>
                  <a:lnTo>
                    <a:pt x="958166" y="660399"/>
                  </a:lnTo>
                  <a:lnTo>
                    <a:pt x="980744" y="698499"/>
                  </a:lnTo>
                  <a:lnTo>
                    <a:pt x="1003189" y="749299"/>
                  </a:lnTo>
                  <a:lnTo>
                    <a:pt x="1025502" y="800099"/>
                  </a:lnTo>
                  <a:lnTo>
                    <a:pt x="1047682" y="838199"/>
                  </a:lnTo>
                  <a:lnTo>
                    <a:pt x="1069730" y="888999"/>
                  </a:lnTo>
                  <a:lnTo>
                    <a:pt x="1091646" y="927099"/>
                  </a:lnTo>
                  <a:lnTo>
                    <a:pt x="1113429" y="977899"/>
                  </a:lnTo>
                  <a:lnTo>
                    <a:pt x="1135080" y="1028699"/>
                  </a:lnTo>
                  <a:lnTo>
                    <a:pt x="1156599" y="1066799"/>
                  </a:lnTo>
                  <a:lnTo>
                    <a:pt x="1158280" y="1079499"/>
                  </a:lnTo>
                  <a:lnTo>
                    <a:pt x="1198290" y="1168399"/>
                  </a:lnTo>
                  <a:lnTo>
                    <a:pt x="1224493" y="1231899"/>
                  </a:lnTo>
                  <a:lnTo>
                    <a:pt x="1224113" y="1231899"/>
                  </a:lnTo>
                  <a:lnTo>
                    <a:pt x="1231948" y="1244599"/>
                  </a:lnTo>
                  <a:lnTo>
                    <a:pt x="1238120" y="1269999"/>
                  </a:lnTo>
                  <a:lnTo>
                    <a:pt x="1242629" y="1295399"/>
                  </a:lnTo>
                  <a:lnTo>
                    <a:pt x="1245476" y="1320799"/>
                  </a:lnTo>
                  <a:lnTo>
                    <a:pt x="1246638" y="1346199"/>
                  </a:lnTo>
                  <a:lnTo>
                    <a:pt x="1246097" y="1358899"/>
                  </a:lnTo>
                  <a:lnTo>
                    <a:pt x="1243850" y="1384299"/>
                  </a:lnTo>
                  <a:lnTo>
                    <a:pt x="1239899" y="1409699"/>
                  </a:lnTo>
                  <a:lnTo>
                    <a:pt x="1237962" y="1422399"/>
                  </a:lnTo>
                  <a:lnTo>
                    <a:pt x="1229874" y="1460499"/>
                  </a:lnTo>
                  <a:lnTo>
                    <a:pt x="1222613" y="1485899"/>
                  </a:lnTo>
                  <a:lnTo>
                    <a:pt x="1218433" y="1485899"/>
                  </a:lnTo>
                  <a:lnTo>
                    <a:pt x="1213887" y="1498599"/>
                  </a:lnTo>
                  <a:lnTo>
                    <a:pt x="1198143" y="1536699"/>
                  </a:lnTo>
                  <a:lnTo>
                    <a:pt x="1185929" y="1562099"/>
                  </a:lnTo>
                  <a:lnTo>
                    <a:pt x="1179336" y="1562099"/>
                  </a:lnTo>
                  <a:lnTo>
                    <a:pt x="1172421" y="1574799"/>
                  </a:lnTo>
                  <a:lnTo>
                    <a:pt x="1165186" y="1587499"/>
                  </a:lnTo>
                  <a:lnTo>
                    <a:pt x="1157647" y="1600199"/>
                  </a:lnTo>
                  <a:lnTo>
                    <a:pt x="1149818" y="1600199"/>
                  </a:lnTo>
                  <a:lnTo>
                    <a:pt x="1141699" y="1612899"/>
                  </a:lnTo>
                  <a:lnTo>
                    <a:pt x="1133290" y="1625599"/>
                  </a:lnTo>
                  <a:close/>
                </a:path>
                <a:path w="1247140" h="1727200">
                  <a:moveTo>
                    <a:pt x="49737" y="1727199"/>
                  </a:moveTo>
                  <a:lnTo>
                    <a:pt x="0" y="1727199"/>
                  </a:lnTo>
                  <a:lnTo>
                    <a:pt x="0" y="1625599"/>
                  </a:lnTo>
                  <a:lnTo>
                    <a:pt x="37965" y="1625599"/>
                  </a:lnTo>
                  <a:lnTo>
                    <a:pt x="72895" y="1612899"/>
                  </a:lnTo>
                  <a:lnTo>
                    <a:pt x="139107" y="1587499"/>
                  </a:lnTo>
                  <a:lnTo>
                    <a:pt x="214513" y="1549399"/>
                  </a:lnTo>
                  <a:lnTo>
                    <a:pt x="256371" y="1511299"/>
                  </a:lnTo>
                  <a:lnTo>
                    <a:pt x="295963" y="1485899"/>
                  </a:lnTo>
                  <a:lnTo>
                    <a:pt x="333288" y="1447799"/>
                  </a:lnTo>
                  <a:lnTo>
                    <a:pt x="368347" y="1409699"/>
                  </a:lnTo>
                  <a:lnTo>
                    <a:pt x="332246" y="1358899"/>
                  </a:lnTo>
                  <a:lnTo>
                    <a:pt x="299261" y="1308099"/>
                  </a:lnTo>
                  <a:lnTo>
                    <a:pt x="269420" y="1269999"/>
                  </a:lnTo>
                  <a:lnTo>
                    <a:pt x="242750" y="1219199"/>
                  </a:lnTo>
                  <a:lnTo>
                    <a:pt x="219279" y="1181099"/>
                  </a:lnTo>
                  <a:lnTo>
                    <a:pt x="199035" y="1142999"/>
                  </a:lnTo>
                  <a:lnTo>
                    <a:pt x="182045" y="1104899"/>
                  </a:lnTo>
                  <a:lnTo>
                    <a:pt x="168337" y="1054099"/>
                  </a:lnTo>
                  <a:lnTo>
                    <a:pt x="157938" y="1015999"/>
                  </a:lnTo>
                  <a:lnTo>
                    <a:pt x="149942" y="977899"/>
                  </a:lnTo>
                  <a:lnTo>
                    <a:pt x="145821" y="952499"/>
                  </a:lnTo>
                  <a:lnTo>
                    <a:pt x="145575" y="914399"/>
                  </a:lnTo>
                  <a:lnTo>
                    <a:pt x="149204" y="876299"/>
                  </a:lnTo>
                  <a:lnTo>
                    <a:pt x="155837" y="838199"/>
                  </a:lnTo>
                  <a:lnTo>
                    <a:pt x="165971" y="812799"/>
                  </a:lnTo>
                  <a:lnTo>
                    <a:pt x="179487" y="787399"/>
                  </a:lnTo>
                  <a:lnTo>
                    <a:pt x="196266" y="749299"/>
                  </a:lnTo>
                  <a:lnTo>
                    <a:pt x="227381" y="723899"/>
                  </a:lnTo>
                  <a:lnTo>
                    <a:pt x="263467" y="685799"/>
                  </a:lnTo>
                  <a:lnTo>
                    <a:pt x="303711" y="660399"/>
                  </a:lnTo>
                  <a:lnTo>
                    <a:pt x="347304" y="647699"/>
                  </a:lnTo>
                  <a:lnTo>
                    <a:pt x="393433" y="634999"/>
                  </a:lnTo>
                  <a:lnTo>
                    <a:pt x="489406" y="634999"/>
                  </a:lnTo>
                  <a:lnTo>
                    <a:pt x="535768" y="647699"/>
                  </a:lnTo>
                  <a:lnTo>
                    <a:pt x="579522" y="660399"/>
                  </a:lnTo>
                  <a:lnTo>
                    <a:pt x="619817" y="685799"/>
                  </a:lnTo>
                  <a:lnTo>
                    <a:pt x="655803" y="723899"/>
                  </a:lnTo>
                  <a:lnTo>
                    <a:pt x="671217" y="736599"/>
                  </a:lnTo>
                  <a:lnTo>
                    <a:pt x="397154" y="736599"/>
                  </a:lnTo>
                  <a:lnTo>
                    <a:pt x="386371" y="749299"/>
                  </a:lnTo>
                  <a:lnTo>
                    <a:pt x="365486" y="749299"/>
                  </a:lnTo>
                  <a:lnTo>
                    <a:pt x="355384" y="761999"/>
                  </a:lnTo>
                  <a:lnTo>
                    <a:pt x="336152" y="761999"/>
                  </a:lnTo>
                  <a:lnTo>
                    <a:pt x="327092" y="774699"/>
                  </a:lnTo>
                  <a:lnTo>
                    <a:pt x="318404" y="787399"/>
                  </a:lnTo>
                  <a:lnTo>
                    <a:pt x="310150" y="787399"/>
                  </a:lnTo>
                  <a:lnTo>
                    <a:pt x="302390" y="800099"/>
                  </a:lnTo>
                  <a:lnTo>
                    <a:pt x="295125" y="800099"/>
                  </a:lnTo>
                  <a:lnTo>
                    <a:pt x="288355" y="812799"/>
                  </a:lnTo>
                  <a:lnTo>
                    <a:pt x="278212" y="825499"/>
                  </a:lnTo>
                  <a:lnTo>
                    <a:pt x="270131" y="850899"/>
                  </a:lnTo>
                  <a:lnTo>
                    <a:pt x="264191" y="863599"/>
                  </a:lnTo>
                  <a:lnTo>
                    <a:pt x="260471" y="888999"/>
                  </a:lnTo>
                  <a:lnTo>
                    <a:pt x="258030" y="914399"/>
                  </a:lnTo>
                  <a:lnTo>
                    <a:pt x="258111" y="939799"/>
                  </a:lnTo>
                  <a:lnTo>
                    <a:pt x="260715" y="965199"/>
                  </a:lnTo>
                  <a:lnTo>
                    <a:pt x="265842" y="990599"/>
                  </a:lnTo>
                  <a:lnTo>
                    <a:pt x="277199" y="1028699"/>
                  </a:lnTo>
                  <a:lnTo>
                    <a:pt x="293331" y="1079499"/>
                  </a:lnTo>
                  <a:lnTo>
                    <a:pt x="314114" y="1117599"/>
                  </a:lnTo>
                  <a:lnTo>
                    <a:pt x="339425" y="1168399"/>
                  </a:lnTo>
                  <a:lnTo>
                    <a:pt x="369140" y="1219199"/>
                  </a:lnTo>
                  <a:lnTo>
                    <a:pt x="403135" y="1269999"/>
                  </a:lnTo>
                  <a:lnTo>
                    <a:pt x="441286" y="1320799"/>
                  </a:lnTo>
                  <a:lnTo>
                    <a:pt x="576022" y="1320799"/>
                  </a:lnTo>
                  <a:lnTo>
                    <a:pt x="551095" y="1358899"/>
                  </a:lnTo>
                  <a:lnTo>
                    <a:pt x="514551" y="1409699"/>
                  </a:lnTo>
                  <a:lnTo>
                    <a:pt x="549784" y="1447799"/>
                  </a:lnTo>
                  <a:lnTo>
                    <a:pt x="587196" y="1485899"/>
                  </a:lnTo>
                  <a:lnTo>
                    <a:pt x="438953" y="1485899"/>
                  </a:lnTo>
                  <a:lnTo>
                    <a:pt x="407110" y="1523999"/>
                  </a:lnTo>
                  <a:lnTo>
                    <a:pt x="373641" y="1549399"/>
                  </a:lnTo>
                  <a:lnTo>
                    <a:pt x="338545" y="1587499"/>
                  </a:lnTo>
                  <a:lnTo>
                    <a:pt x="301823" y="1612899"/>
                  </a:lnTo>
                  <a:lnTo>
                    <a:pt x="263474" y="1638299"/>
                  </a:lnTo>
                  <a:lnTo>
                    <a:pt x="223500" y="1663699"/>
                  </a:lnTo>
                  <a:lnTo>
                    <a:pt x="182320" y="1689099"/>
                  </a:lnTo>
                  <a:lnTo>
                    <a:pt x="139633" y="1701799"/>
                  </a:lnTo>
                  <a:lnTo>
                    <a:pt x="49737" y="1727199"/>
                  </a:lnTo>
                  <a:close/>
                </a:path>
                <a:path w="1247140" h="1727200">
                  <a:moveTo>
                    <a:pt x="576022" y="1320799"/>
                  </a:moveTo>
                  <a:lnTo>
                    <a:pt x="441286" y="1320799"/>
                  </a:lnTo>
                  <a:lnTo>
                    <a:pt x="479531" y="1269999"/>
                  </a:lnTo>
                  <a:lnTo>
                    <a:pt x="513562" y="1219199"/>
                  </a:lnTo>
                  <a:lnTo>
                    <a:pt x="543272" y="1168399"/>
                  </a:lnTo>
                  <a:lnTo>
                    <a:pt x="568552" y="1117599"/>
                  </a:lnTo>
                  <a:lnTo>
                    <a:pt x="589293" y="1079499"/>
                  </a:lnTo>
                  <a:lnTo>
                    <a:pt x="605389" y="1028699"/>
                  </a:lnTo>
                  <a:lnTo>
                    <a:pt x="616730" y="990599"/>
                  </a:lnTo>
                  <a:lnTo>
                    <a:pt x="624530" y="939799"/>
                  </a:lnTo>
                  <a:lnTo>
                    <a:pt x="624594" y="914399"/>
                  </a:lnTo>
                  <a:lnTo>
                    <a:pt x="622101" y="888999"/>
                  </a:lnTo>
                  <a:lnTo>
                    <a:pt x="618413" y="863599"/>
                  </a:lnTo>
                  <a:lnTo>
                    <a:pt x="612537" y="850899"/>
                  </a:lnTo>
                  <a:lnTo>
                    <a:pt x="604471" y="825499"/>
                  </a:lnTo>
                  <a:lnTo>
                    <a:pt x="594217" y="812799"/>
                  </a:lnTo>
                  <a:lnTo>
                    <a:pt x="564249" y="774699"/>
                  </a:lnTo>
                  <a:lnTo>
                    <a:pt x="527516" y="761999"/>
                  </a:lnTo>
                  <a:lnTo>
                    <a:pt x="485901" y="736599"/>
                  </a:lnTo>
                  <a:lnTo>
                    <a:pt x="671217" y="736599"/>
                  </a:lnTo>
                  <a:lnTo>
                    <a:pt x="686631" y="749299"/>
                  </a:lnTo>
                  <a:lnTo>
                    <a:pt x="703410" y="787399"/>
                  </a:lnTo>
                  <a:lnTo>
                    <a:pt x="716927" y="812799"/>
                  </a:lnTo>
                  <a:lnTo>
                    <a:pt x="727061" y="838199"/>
                  </a:lnTo>
                  <a:lnTo>
                    <a:pt x="733693" y="876299"/>
                  </a:lnTo>
                  <a:lnTo>
                    <a:pt x="736278" y="914399"/>
                  </a:lnTo>
                  <a:lnTo>
                    <a:pt x="735685" y="952499"/>
                  </a:lnTo>
                  <a:lnTo>
                    <a:pt x="731911" y="990599"/>
                  </a:lnTo>
                  <a:lnTo>
                    <a:pt x="724959" y="1015999"/>
                  </a:lnTo>
                  <a:lnTo>
                    <a:pt x="714679" y="1054099"/>
                  </a:lnTo>
                  <a:lnTo>
                    <a:pt x="701142" y="1104899"/>
                  </a:lnTo>
                  <a:lnTo>
                    <a:pt x="684339" y="1142999"/>
                  </a:lnTo>
                  <a:lnTo>
                    <a:pt x="664263" y="1181099"/>
                  </a:lnTo>
                  <a:lnTo>
                    <a:pt x="640909" y="1219199"/>
                  </a:lnTo>
                  <a:lnTo>
                    <a:pt x="614267" y="1269999"/>
                  </a:lnTo>
                  <a:lnTo>
                    <a:pt x="584332" y="1308099"/>
                  </a:lnTo>
                  <a:lnTo>
                    <a:pt x="576022" y="1320799"/>
                  </a:lnTo>
                  <a:close/>
                </a:path>
                <a:path w="1247140" h="1727200">
                  <a:moveTo>
                    <a:pt x="909342" y="1727199"/>
                  </a:moveTo>
                  <a:lnTo>
                    <a:pt x="828169" y="1727199"/>
                  </a:lnTo>
                  <a:lnTo>
                    <a:pt x="738271" y="1701799"/>
                  </a:lnTo>
                  <a:lnTo>
                    <a:pt x="695585" y="1689099"/>
                  </a:lnTo>
                  <a:lnTo>
                    <a:pt x="654407" y="1663699"/>
                  </a:lnTo>
                  <a:lnTo>
                    <a:pt x="614578" y="1638299"/>
                  </a:lnTo>
                  <a:lnTo>
                    <a:pt x="576317" y="1612899"/>
                  </a:lnTo>
                  <a:lnTo>
                    <a:pt x="539624" y="1587499"/>
                  </a:lnTo>
                  <a:lnTo>
                    <a:pt x="504499" y="1549399"/>
                  </a:lnTo>
                  <a:lnTo>
                    <a:pt x="470942" y="1523999"/>
                  </a:lnTo>
                  <a:lnTo>
                    <a:pt x="438953" y="1485899"/>
                  </a:lnTo>
                  <a:lnTo>
                    <a:pt x="587196" y="1485899"/>
                  </a:lnTo>
                  <a:lnTo>
                    <a:pt x="626788" y="1511299"/>
                  </a:lnTo>
                  <a:lnTo>
                    <a:pt x="668559" y="1549399"/>
                  </a:lnTo>
                  <a:lnTo>
                    <a:pt x="712509" y="1574799"/>
                  </a:lnTo>
                  <a:lnTo>
                    <a:pt x="743772" y="1587499"/>
                  </a:lnTo>
                  <a:lnTo>
                    <a:pt x="776210" y="1600199"/>
                  </a:lnTo>
                  <a:lnTo>
                    <a:pt x="809822" y="1612899"/>
                  </a:lnTo>
                  <a:lnTo>
                    <a:pt x="844607" y="1612899"/>
                  </a:lnTo>
                  <a:lnTo>
                    <a:pt x="878482" y="1625599"/>
                  </a:lnTo>
                  <a:lnTo>
                    <a:pt x="1124611" y="1625599"/>
                  </a:lnTo>
                  <a:lnTo>
                    <a:pt x="1115678" y="1638299"/>
                  </a:lnTo>
                  <a:lnTo>
                    <a:pt x="1106492" y="1650999"/>
                  </a:lnTo>
                  <a:lnTo>
                    <a:pt x="1097051" y="1650999"/>
                  </a:lnTo>
                  <a:lnTo>
                    <a:pt x="1087377" y="1663699"/>
                  </a:lnTo>
                  <a:lnTo>
                    <a:pt x="1077489" y="1663699"/>
                  </a:lnTo>
                  <a:lnTo>
                    <a:pt x="1067388" y="1676399"/>
                  </a:lnTo>
                  <a:lnTo>
                    <a:pt x="1057074" y="1676399"/>
                  </a:lnTo>
                  <a:lnTo>
                    <a:pt x="1046568" y="1689099"/>
                  </a:lnTo>
                  <a:lnTo>
                    <a:pt x="1025046" y="1689099"/>
                  </a:lnTo>
                  <a:lnTo>
                    <a:pt x="1014030" y="1701799"/>
                  </a:lnTo>
                  <a:lnTo>
                    <a:pt x="980036" y="1714499"/>
                  </a:lnTo>
                  <a:lnTo>
                    <a:pt x="945048" y="1714499"/>
                  </a:lnTo>
                  <a:lnTo>
                    <a:pt x="909342" y="1727199"/>
                  </a:lnTo>
                  <a:close/>
                </a:path>
              </a:pathLst>
            </a:custGeom>
            <a:solidFill>
              <a:srgbClr val="FF5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94975" y="6211552"/>
            <a:ext cx="14960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4" dirty="0">
                <a:solidFill>
                  <a:srgbClr val="CC0045"/>
                </a:solidFill>
                <a:latin typeface="Trebuchet MS"/>
                <a:cs typeface="Trebuchet MS"/>
              </a:rPr>
              <a:t>Raw</a:t>
            </a:r>
            <a:r>
              <a:rPr sz="2300" spc="240" dirty="0">
                <a:solidFill>
                  <a:srgbClr val="CC0045"/>
                </a:solidFill>
                <a:latin typeface="Trebuchet MS"/>
                <a:cs typeface="Trebuchet MS"/>
              </a:rPr>
              <a:t> </a:t>
            </a:r>
            <a:r>
              <a:rPr sz="2300" spc="195" dirty="0">
                <a:solidFill>
                  <a:srgbClr val="CC0045"/>
                </a:solidFill>
                <a:latin typeface="Trebuchet MS"/>
                <a:cs typeface="Trebuchet MS"/>
              </a:rPr>
              <a:t>Data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2170" y="6955446"/>
            <a:ext cx="2222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009499"/>
                </a:solidFill>
                <a:latin typeface="Trebuchet MS"/>
                <a:cs typeface="Trebuchet MS"/>
              </a:rPr>
              <a:t>from </a:t>
            </a:r>
            <a:r>
              <a:rPr sz="2000" spc="40" dirty="0">
                <a:solidFill>
                  <a:srgbClr val="009499"/>
                </a:solidFill>
                <a:latin typeface="Trebuchet MS"/>
                <a:cs typeface="Trebuchet MS"/>
              </a:rPr>
              <a:t>inside</a:t>
            </a:r>
            <a:r>
              <a:rPr sz="2000" spc="-210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009499"/>
                </a:solidFill>
                <a:latin typeface="Trebuchet MS"/>
                <a:cs typeface="Trebuchet MS"/>
              </a:rPr>
              <a:t>Airbnb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9127" y="6211552"/>
            <a:ext cx="31146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95" dirty="0">
                <a:solidFill>
                  <a:srgbClr val="CC0045"/>
                </a:solidFill>
                <a:latin typeface="Trebuchet MS"/>
                <a:cs typeface="Trebuchet MS"/>
              </a:rPr>
              <a:t>Data</a:t>
            </a:r>
            <a:r>
              <a:rPr sz="2300" spc="250" dirty="0">
                <a:solidFill>
                  <a:srgbClr val="CC0045"/>
                </a:solidFill>
                <a:latin typeface="Trebuchet MS"/>
                <a:cs typeface="Trebuchet MS"/>
              </a:rPr>
              <a:t> </a:t>
            </a:r>
            <a:r>
              <a:rPr sz="2300" spc="275" dirty="0">
                <a:solidFill>
                  <a:srgbClr val="CC0045"/>
                </a:solidFill>
                <a:latin typeface="Trebuchet MS"/>
                <a:cs typeface="Trebuchet MS"/>
              </a:rPr>
              <a:t>Preprocessing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31434" y="6907745"/>
            <a:ext cx="270954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0930" marR="5080" indent="-1078865">
              <a:lnSpc>
                <a:spcPct val="115599"/>
              </a:lnSpc>
              <a:spcBef>
                <a:spcPts val="100"/>
              </a:spcBef>
            </a:pPr>
            <a:r>
              <a:rPr sz="2000" spc="85" dirty="0">
                <a:solidFill>
                  <a:srgbClr val="009499"/>
                </a:solidFill>
                <a:latin typeface="Trebuchet MS"/>
                <a:cs typeface="Trebuchet MS"/>
              </a:rPr>
              <a:t>preprocessing </a:t>
            </a:r>
            <a:r>
              <a:rPr sz="2000" spc="20" dirty="0">
                <a:solidFill>
                  <a:srgbClr val="009499"/>
                </a:solidFill>
                <a:latin typeface="Trebuchet MS"/>
                <a:cs typeface="Trebuchet MS"/>
              </a:rPr>
              <a:t>the</a:t>
            </a:r>
            <a:r>
              <a:rPr sz="2000" spc="-225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009499"/>
                </a:solidFill>
                <a:latin typeface="Trebuchet MS"/>
                <a:cs typeface="Trebuchet MS"/>
              </a:rPr>
              <a:t>raw  </a:t>
            </a:r>
            <a:r>
              <a:rPr sz="2000" spc="30" dirty="0">
                <a:solidFill>
                  <a:srgbClr val="009499"/>
                </a:solidFill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43302" y="6211552"/>
            <a:ext cx="24745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25" dirty="0">
                <a:solidFill>
                  <a:srgbClr val="CC0045"/>
                </a:solidFill>
                <a:latin typeface="Trebuchet MS"/>
                <a:cs typeface="Trebuchet MS"/>
              </a:rPr>
              <a:t>Topic</a:t>
            </a:r>
            <a:r>
              <a:rPr sz="2300" spc="240" dirty="0">
                <a:solidFill>
                  <a:srgbClr val="CC0045"/>
                </a:solidFill>
                <a:latin typeface="Trebuchet MS"/>
                <a:cs typeface="Trebuchet MS"/>
              </a:rPr>
              <a:t> </a:t>
            </a:r>
            <a:r>
              <a:rPr sz="2300" spc="290" dirty="0">
                <a:solidFill>
                  <a:srgbClr val="CC0045"/>
                </a:solidFill>
                <a:latin typeface="Trebuchet MS"/>
                <a:cs typeface="Trebuchet MS"/>
              </a:rPr>
              <a:t>Modeling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67562" y="6955446"/>
            <a:ext cx="3225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solidFill>
                  <a:srgbClr val="009499"/>
                </a:solidFill>
                <a:latin typeface="Trebuchet MS"/>
                <a:cs typeface="Trebuchet MS"/>
              </a:rPr>
              <a:t>NMF,</a:t>
            </a:r>
            <a:r>
              <a:rPr sz="2000" spc="-70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009499"/>
                </a:solidFill>
                <a:latin typeface="Trebuchet MS"/>
                <a:cs typeface="Trebuchet MS"/>
              </a:rPr>
              <a:t>LSA,</a:t>
            </a:r>
            <a:r>
              <a:rPr sz="2000" spc="-65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009499"/>
                </a:solidFill>
                <a:latin typeface="Trebuchet MS"/>
                <a:cs typeface="Trebuchet MS"/>
              </a:rPr>
              <a:t>LDA,</a:t>
            </a:r>
            <a:r>
              <a:rPr sz="2000" spc="-65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009499"/>
                </a:solidFill>
                <a:latin typeface="Trebuchet MS"/>
                <a:cs typeface="Trebuchet MS"/>
              </a:rPr>
              <a:t>and</a:t>
            </a:r>
            <a:r>
              <a:rPr sz="2000" spc="-65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009499"/>
                </a:solidFill>
                <a:latin typeface="Trebuchet MS"/>
                <a:cs typeface="Trebuchet MS"/>
              </a:rPr>
              <a:t>CoreX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49540" y="6211552"/>
            <a:ext cx="30480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25" dirty="0">
                <a:solidFill>
                  <a:srgbClr val="CC0045"/>
                </a:solidFill>
                <a:latin typeface="Trebuchet MS"/>
                <a:cs typeface="Trebuchet MS"/>
              </a:rPr>
              <a:t>Sentiment</a:t>
            </a:r>
            <a:r>
              <a:rPr sz="2300" spc="245" dirty="0">
                <a:solidFill>
                  <a:srgbClr val="CC0045"/>
                </a:solidFill>
                <a:latin typeface="Trebuchet MS"/>
                <a:cs typeface="Trebuchet MS"/>
              </a:rPr>
              <a:t> </a:t>
            </a:r>
            <a:r>
              <a:rPr sz="2300" spc="254" dirty="0">
                <a:solidFill>
                  <a:srgbClr val="CC0045"/>
                </a:solidFill>
                <a:latin typeface="Trebuchet MS"/>
                <a:cs typeface="Trebuchet MS"/>
              </a:rPr>
              <a:t>Analysis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00351" y="6907745"/>
            <a:ext cx="274637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390" marR="5080" indent="-441325">
              <a:lnSpc>
                <a:spcPct val="115599"/>
              </a:lnSpc>
              <a:spcBef>
                <a:spcPts val="100"/>
              </a:spcBef>
            </a:pPr>
            <a:r>
              <a:rPr sz="2000" spc="40" dirty="0">
                <a:solidFill>
                  <a:srgbClr val="009499"/>
                </a:solidFill>
                <a:latin typeface="Trebuchet MS"/>
                <a:cs typeface="Trebuchet MS"/>
              </a:rPr>
              <a:t>Negative, </a:t>
            </a:r>
            <a:r>
              <a:rPr sz="2000" dirty="0">
                <a:solidFill>
                  <a:srgbClr val="009499"/>
                </a:solidFill>
                <a:latin typeface="Trebuchet MS"/>
                <a:cs typeface="Trebuchet MS"/>
              </a:rPr>
              <a:t>positive,</a:t>
            </a:r>
            <a:r>
              <a:rPr sz="2000" spc="-220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009499"/>
                </a:solidFill>
                <a:latin typeface="Trebuchet MS"/>
                <a:cs typeface="Trebuchet MS"/>
              </a:rPr>
              <a:t>and  </a:t>
            </a:r>
            <a:r>
              <a:rPr sz="2000" spc="15" dirty="0">
                <a:solidFill>
                  <a:srgbClr val="009499"/>
                </a:solidFill>
                <a:latin typeface="Trebuchet MS"/>
                <a:cs typeface="Trebuchet MS"/>
              </a:rPr>
              <a:t>neutral</a:t>
            </a:r>
            <a:r>
              <a:rPr sz="2000" spc="-65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009499"/>
                </a:solidFill>
                <a:latin typeface="Trebuchet MS"/>
                <a:cs typeface="Trebuchet MS"/>
              </a:rPr>
              <a:t>reviews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064685" y="2115102"/>
            <a:ext cx="49911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00" dirty="0"/>
              <a:t>WORKFLOW</a:t>
            </a:r>
            <a:endParaRPr sz="6000"/>
          </a:p>
        </p:txBody>
      </p:sp>
      <p:sp>
        <p:nvSpPr>
          <p:cNvPr id="17" name="object 17"/>
          <p:cNvSpPr txBox="1"/>
          <p:nvPr/>
        </p:nvSpPr>
        <p:spPr>
          <a:xfrm>
            <a:off x="6767900" y="3293461"/>
            <a:ext cx="55841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525" dirty="0">
                <a:solidFill>
                  <a:srgbClr val="009499"/>
                </a:solidFill>
                <a:latin typeface="Trebuchet MS"/>
                <a:cs typeface="Trebuchet MS"/>
              </a:rPr>
              <a:t>FROM </a:t>
            </a:r>
            <a:r>
              <a:rPr sz="3400" spc="445" dirty="0">
                <a:solidFill>
                  <a:srgbClr val="009499"/>
                </a:solidFill>
                <a:latin typeface="Trebuchet MS"/>
                <a:cs typeface="Trebuchet MS"/>
              </a:rPr>
              <a:t>START </a:t>
            </a:r>
            <a:r>
              <a:rPr sz="3400" spc="315" dirty="0">
                <a:solidFill>
                  <a:srgbClr val="009499"/>
                </a:solidFill>
                <a:latin typeface="Trebuchet MS"/>
                <a:cs typeface="Trebuchet MS"/>
              </a:rPr>
              <a:t>TO</a:t>
            </a:r>
            <a:r>
              <a:rPr sz="3400" spc="114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3400" spc="420" dirty="0">
                <a:solidFill>
                  <a:srgbClr val="009499"/>
                </a:solidFill>
                <a:latin typeface="Trebuchet MS"/>
                <a:cs typeface="Trebuchet MS"/>
              </a:rPr>
              <a:t>FINISH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1"/>
            <a:ext cx="18288000" cy="10287000"/>
            <a:chOff x="0" y="37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380"/>
              <a:ext cx="17853660" cy="10287000"/>
            </a:xfrm>
            <a:custGeom>
              <a:avLst/>
              <a:gdLst/>
              <a:ahLst/>
              <a:cxnLst/>
              <a:rect l="l" t="t" r="r" b="b"/>
              <a:pathLst>
                <a:path w="17853660" h="10287000">
                  <a:moveTo>
                    <a:pt x="17853241" y="4393120"/>
                  </a:moveTo>
                  <a:lnTo>
                    <a:pt x="17797361" y="4393120"/>
                  </a:lnTo>
                  <a:lnTo>
                    <a:pt x="17797361" y="10286632"/>
                  </a:lnTo>
                  <a:lnTo>
                    <a:pt x="17853241" y="10286632"/>
                  </a:lnTo>
                  <a:lnTo>
                    <a:pt x="17853241" y="4393120"/>
                  </a:lnTo>
                  <a:close/>
                </a:path>
                <a:path w="17853660" h="10287000">
                  <a:moveTo>
                    <a:pt x="17853241" y="469036"/>
                  </a:moveTo>
                  <a:lnTo>
                    <a:pt x="17797361" y="469036"/>
                  </a:lnTo>
                  <a:lnTo>
                    <a:pt x="17797361" y="945070"/>
                  </a:lnTo>
                  <a:lnTo>
                    <a:pt x="17853241" y="945070"/>
                  </a:lnTo>
                  <a:lnTo>
                    <a:pt x="17853241" y="469036"/>
                  </a:lnTo>
                  <a:close/>
                </a:path>
                <a:path w="17853660" h="10287000">
                  <a:moveTo>
                    <a:pt x="17853241" y="412534"/>
                  </a:moveTo>
                  <a:lnTo>
                    <a:pt x="17255846" y="412534"/>
                  </a:lnTo>
                  <a:lnTo>
                    <a:pt x="17255846" y="0"/>
                  </a:lnTo>
                  <a:lnTo>
                    <a:pt x="17199991" y="0"/>
                  </a:lnTo>
                  <a:lnTo>
                    <a:pt x="17199991" y="412534"/>
                  </a:lnTo>
                  <a:lnTo>
                    <a:pt x="412915" y="412534"/>
                  </a:lnTo>
                  <a:lnTo>
                    <a:pt x="412915" y="468414"/>
                  </a:lnTo>
                  <a:lnTo>
                    <a:pt x="412915" y="9257932"/>
                  </a:lnTo>
                  <a:lnTo>
                    <a:pt x="0" y="9257932"/>
                  </a:lnTo>
                  <a:lnTo>
                    <a:pt x="0" y="9869767"/>
                  </a:lnTo>
                  <a:lnTo>
                    <a:pt x="0" y="9925660"/>
                  </a:lnTo>
                  <a:lnTo>
                    <a:pt x="0" y="10286619"/>
                  </a:lnTo>
                  <a:lnTo>
                    <a:pt x="412915" y="10286619"/>
                  </a:lnTo>
                  <a:lnTo>
                    <a:pt x="412915" y="10286911"/>
                  </a:lnTo>
                  <a:lnTo>
                    <a:pt x="469442" y="10286911"/>
                  </a:lnTo>
                  <a:lnTo>
                    <a:pt x="469442" y="10286619"/>
                  </a:lnTo>
                  <a:lnTo>
                    <a:pt x="2692209" y="10286619"/>
                  </a:lnTo>
                  <a:lnTo>
                    <a:pt x="2692209" y="9925660"/>
                  </a:lnTo>
                  <a:lnTo>
                    <a:pt x="17255846" y="9925660"/>
                  </a:lnTo>
                  <a:lnTo>
                    <a:pt x="17255846" y="9869767"/>
                  </a:lnTo>
                  <a:lnTo>
                    <a:pt x="17255846" y="4393120"/>
                  </a:lnTo>
                  <a:lnTo>
                    <a:pt x="17199991" y="4393120"/>
                  </a:lnTo>
                  <a:lnTo>
                    <a:pt x="17199991" y="9869767"/>
                  </a:lnTo>
                  <a:lnTo>
                    <a:pt x="2692209" y="9869767"/>
                  </a:lnTo>
                  <a:lnTo>
                    <a:pt x="2692209" y="9257932"/>
                  </a:lnTo>
                  <a:lnTo>
                    <a:pt x="469442" y="9257932"/>
                  </a:lnTo>
                  <a:lnTo>
                    <a:pt x="469442" y="468414"/>
                  </a:lnTo>
                  <a:lnTo>
                    <a:pt x="17199991" y="468414"/>
                  </a:lnTo>
                  <a:lnTo>
                    <a:pt x="17199991" y="945070"/>
                  </a:lnTo>
                  <a:lnTo>
                    <a:pt x="17255846" y="945070"/>
                  </a:lnTo>
                  <a:lnTo>
                    <a:pt x="17255846" y="468414"/>
                  </a:lnTo>
                  <a:lnTo>
                    <a:pt x="17853241" y="468414"/>
                  </a:lnTo>
                  <a:lnTo>
                    <a:pt x="17853241" y="412534"/>
                  </a:lnTo>
                  <a:close/>
                </a:path>
              </a:pathLst>
            </a:custGeom>
            <a:solidFill>
              <a:srgbClr val="009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78862" y="945450"/>
              <a:ext cx="15709265" cy="6590665"/>
            </a:xfrm>
            <a:custGeom>
              <a:avLst/>
              <a:gdLst/>
              <a:ahLst/>
              <a:cxnLst/>
              <a:rect l="l" t="t" r="r" b="b"/>
              <a:pathLst>
                <a:path w="15709265" h="6590665">
                  <a:moveTo>
                    <a:pt x="3257550" y="4961445"/>
                  </a:moveTo>
                  <a:lnTo>
                    <a:pt x="3256851" y="4913414"/>
                  </a:lnTo>
                  <a:lnTo>
                    <a:pt x="3254781" y="4865738"/>
                  </a:lnTo>
                  <a:lnTo>
                    <a:pt x="3251365" y="4818418"/>
                  </a:lnTo>
                  <a:lnTo>
                    <a:pt x="3246590" y="4771491"/>
                  </a:lnTo>
                  <a:lnTo>
                    <a:pt x="3240506" y="4724959"/>
                  </a:lnTo>
                  <a:lnTo>
                    <a:pt x="3233128" y="4678858"/>
                  </a:lnTo>
                  <a:lnTo>
                    <a:pt x="3224466" y="4633188"/>
                  </a:lnTo>
                  <a:lnTo>
                    <a:pt x="3214535" y="4587976"/>
                  </a:lnTo>
                  <a:lnTo>
                    <a:pt x="3203371" y="4543247"/>
                  </a:lnTo>
                  <a:lnTo>
                    <a:pt x="3190976" y="4499013"/>
                  </a:lnTo>
                  <a:lnTo>
                    <a:pt x="3177375" y="4455299"/>
                  </a:lnTo>
                  <a:lnTo>
                    <a:pt x="3162592" y="4412119"/>
                  </a:lnTo>
                  <a:lnTo>
                    <a:pt x="3146653" y="4369498"/>
                  </a:lnTo>
                  <a:lnTo>
                    <a:pt x="3129559" y="4327449"/>
                  </a:lnTo>
                  <a:lnTo>
                    <a:pt x="3111335" y="4285996"/>
                  </a:lnTo>
                  <a:lnTo>
                    <a:pt x="3092005" y="4245153"/>
                  </a:lnTo>
                  <a:lnTo>
                    <a:pt x="3071584" y="4204932"/>
                  </a:lnTo>
                  <a:lnTo>
                    <a:pt x="3050082" y="4165371"/>
                  </a:lnTo>
                  <a:lnTo>
                    <a:pt x="3027540" y="4126484"/>
                  </a:lnTo>
                  <a:lnTo>
                    <a:pt x="3003969" y="4088269"/>
                  </a:lnTo>
                  <a:lnTo>
                    <a:pt x="2979382" y="4050779"/>
                  </a:lnTo>
                  <a:lnTo>
                    <a:pt x="2953804" y="4014012"/>
                  </a:lnTo>
                  <a:lnTo>
                    <a:pt x="2927235" y="3977983"/>
                  </a:lnTo>
                  <a:lnTo>
                    <a:pt x="2899727" y="3942727"/>
                  </a:lnTo>
                  <a:lnTo>
                    <a:pt x="2871279" y="3908247"/>
                  </a:lnTo>
                  <a:lnTo>
                    <a:pt x="2841904" y="3874579"/>
                  </a:lnTo>
                  <a:lnTo>
                    <a:pt x="2811640" y="3841737"/>
                  </a:lnTo>
                  <a:lnTo>
                    <a:pt x="2780500" y="3809720"/>
                  </a:lnTo>
                  <a:lnTo>
                    <a:pt x="2748483" y="3778580"/>
                  </a:lnTo>
                  <a:lnTo>
                    <a:pt x="2715641" y="3748316"/>
                  </a:lnTo>
                  <a:lnTo>
                    <a:pt x="2681960" y="3718941"/>
                  </a:lnTo>
                  <a:lnTo>
                    <a:pt x="2647492" y="3690493"/>
                  </a:lnTo>
                  <a:lnTo>
                    <a:pt x="2612237" y="3662972"/>
                  </a:lnTo>
                  <a:lnTo>
                    <a:pt x="2576207" y="3636416"/>
                  </a:lnTo>
                  <a:lnTo>
                    <a:pt x="2539441" y="3610838"/>
                  </a:lnTo>
                  <a:lnTo>
                    <a:pt x="2501938" y="3586251"/>
                  </a:lnTo>
                  <a:lnTo>
                    <a:pt x="2463736" y="3562667"/>
                  </a:lnTo>
                  <a:lnTo>
                    <a:pt x="2424849" y="3540125"/>
                  </a:lnTo>
                  <a:lnTo>
                    <a:pt x="2385288" y="3518636"/>
                  </a:lnTo>
                  <a:lnTo>
                    <a:pt x="2345067" y="3498215"/>
                  </a:lnTo>
                  <a:lnTo>
                    <a:pt x="2304224" y="3478885"/>
                  </a:lnTo>
                  <a:lnTo>
                    <a:pt x="2262771" y="3460661"/>
                  </a:lnTo>
                  <a:lnTo>
                    <a:pt x="2220722" y="3443567"/>
                  </a:lnTo>
                  <a:lnTo>
                    <a:pt x="2178100" y="3427628"/>
                  </a:lnTo>
                  <a:lnTo>
                    <a:pt x="2134920" y="3412845"/>
                  </a:lnTo>
                  <a:lnTo>
                    <a:pt x="2091194" y="3399244"/>
                  </a:lnTo>
                  <a:lnTo>
                    <a:pt x="2046973" y="3386848"/>
                  </a:lnTo>
                  <a:lnTo>
                    <a:pt x="2002243" y="3375685"/>
                  </a:lnTo>
                  <a:lnTo>
                    <a:pt x="1957031" y="3365754"/>
                  </a:lnTo>
                  <a:lnTo>
                    <a:pt x="1911362" y="3357092"/>
                  </a:lnTo>
                  <a:lnTo>
                    <a:pt x="1865261" y="3349714"/>
                  </a:lnTo>
                  <a:lnTo>
                    <a:pt x="1818728" y="3343630"/>
                  </a:lnTo>
                  <a:lnTo>
                    <a:pt x="1771789" y="3338855"/>
                  </a:lnTo>
                  <a:lnTo>
                    <a:pt x="1724482" y="3335426"/>
                  </a:lnTo>
                  <a:lnTo>
                    <a:pt x="1676806" y="3333356"/>
                  </a:lnTo>
                  <a:lnTo>
                    <a:pt x="1628775" y="3332670"/>
                  </a:lnTo>
                  <a:lnTo>
                    <a:pt x="1580756" y="3333356"/>
                  </a:lnTo>
                  <a:lnTo>
                    <a:pt x="1533067" y="3335426"/>
                  </a:lnTo>
                  <a:lnTo>
                    <a:pt x="1485760" y="3338855"/>
                  </a:lnTo>
                  <a:lnTo>
                    <a:pt x="1438821" y="3343630"/>
                  </a:lnTo>
                  <a:lnTo>
                    <a:pt x="1392301" y="3349714"/>
                  </a:lnTo>
                  <a:lnTo>
                    <a:pt x="1346187" y="3357092"/>
                  </a:lnTo>
                  <a:lnTo>
                    <a:pt x="1300518" y="3365754"/>
                  </a:lnTo>
                  <a:lnTo>
                    <a:pt x="1255318" y="3375685"/>
                  </a:lnTo>
                  <a:lnTo>
                    <a:pt x="1210589" y="3386848"/>
                  </a:lnTo>
                  <a:lnTo>
                    <a:pt x="1166355" y="3399244"/>
                  </a:lnTo>
                  <a:lnTo>
                    <a:pt x="1122641" y="3412845"/>
                  </a:lnTo>
                  <a:lnTo>
                    <a:pt x="1079461" y="3427628"/>
                  </a:lnTo>
                  <a:lnTo>
                    <a:pt x="1036840" y="3443567"/>
                  </a:lnTo>
                  <a:lnTo>
                    <a:pt x="994778" y="3460661"/>
                  </a:lnTo>
                  <a:lnTo>
                    <a:pt x="953325" y="3478885"/>
                  </a:lnTo>
                  <a:lnTo>
                    <a:pt x="912482" y="3498215"/>
                  </a:lnTo>
                  <a:lnTo>
                    <a:pt x="872274" y="3518636"/>
                  </a:lnTo>
                  <a:lnTo>
                    <a:pt x="832713" y="3540125"/>
                  </a:lnTo>
                  <a:lnTo>
                    <a:pt x="793813" y="3562667"/>
                  </a:lnTo>
                  <a:lnTo>
                    <a:pt x="755611" y="3586251"/>
                  </a:lnTo>
                  <a:lnTo>
                    <a:pt x="718108" y="3610838"/>
                  </a:lnTo>
                  <a:lnTo>
                    <a:pt x="681342" y="3636416"/>
                  </a:lnTo>
                  <a:lnTo>
                    <a:pt x="645325" y="3662972"/>
                  </a:lnTo>
                  <a:lnTo>
                    <a:pt x="610057" y="3690493"/>
                  </a:lnTo>
                  <a:lnTo>
                    <a:pt x="575589" y="3718941"/>
                  </a:lnTo>
                  <a:lnTo>
                    <a:pt x="541921" y="3748316"/>
                  </a:lnTo>
                  <a:lnTo>
                    <a:pt x="509066" y="3778580"/>
                  </a:lnTo>
                  <a:lnTo>
                    <a:pt x="477062" y="3809720"/>
                  </a:lnTo>
                  <a:lnTo>
                    <a:pt x="445909" y="3841737"/>
                  </a:lnTo>
                  <a:lnTo>
                    <a:pt x="415645" y="3874579"/>
                  </a:lnTo>
                  <a:lnTo>
                    <a:pt x="386270" y="3908247"/>
                  </a:lnTo>
                  <a:lnTo>
                    <a:pt x="357822" y="3942727"/>
                  </a:lnTo>
                  <a:lnTo>
                    <a:pt x="330314" y="3977983"/>
                  </a:lnTo>
                  <a:lnTo>
                    <a:pt x="303758" y="4014012"/>
                  </a:lnTo>
                  <a:lnTo>
                    <a:pt x="278168" y="4050779"/>
                  </a:lnTo>
                  <a:lnTo>
                    <a:pt x="253580" y="4088269"/>
                  </a:lnTo>
                  <a:lnTo>
                    <a:pt x="230009" y="4126484"/>
                  </a:lnTo>
                  <a:lnTo>
                    <a:pt x="207467" y="4165371"/>
                  </a:lnTo>
                  <a:lnTo>
                    <a:pt x="185978" y="4204932"/>
                  </a:lnTo>
                  <a:lnTo>
                    <a:pt x="165557" y="4245153"/>
                  </a:lnTo>
                  <a:lnTo>
                    <a:pt x="146227" y="4285996"/>
                  </a:lnTo>
                  <a:lnTo>
                    <a:pt x="128003" y="4327449"/>
                  </a:lnTo>
                  <a:lnTo>
                    <a:pt x="110909" y="4369498"/>
                  </a:lnTo>
                  <a:lnTo>
                    <a:pt x="94957" y="4412119"/>
                  </a:lnTo>
                  <a:lnTo>
                    <a:pt x="80175" y="4455299"/>
                  </a:lnTo>
                  <a:lnTo>
                    <a:pt x="66573" y="4499013"/>
                  </a:lnTo>
                  <a:lnTo>
                    <a:pt x="54190" y="4543247"/>
                  </a:lnTo>
                  <a:lnTo>
                    <a:pt x="43014" y="4587976"/>
                  </a:lnTo>
                  <a:lnTo>
                    <a:pt x="33096" y="4633188"/>
                  </a:lnTo>
                  <a:lnTo>
                    <a:pt x="24422" y="4678858"/>
                  </a:lnTo>
                  <a:lnTo>
                    <a:pt x="17043" y="4724959"/>
                  </a:lnTo>
                  <a:lnTo>
                    <a:pt x="10960" y="4771491"/>
                  </a:lnTo>
                  <a:lnTo>
                    <a:pt x="6197" y="4818418"/>
                  </a:lnTo>
                  <a:lnTo>
                    <a:pt x="2768" y="4865738"/>
                  </a:lnTo>
                  <a:lnTo>
                    <a:pt x="698" y="4913414"/>
                  </a:lnTo>
                  <a:lnTo>
                    <a:pt x="0" y="4961445"/>
                  </a:lnTo>
                  <a:lnTo>
                    <a:pt x="698" y="5009464"/>
                  </a:lnTo>
                  <a:lnTo>
                    <a:pt x="2768" y="5057140"/>
                  </a:lnTo>
                  <a:lnTo>
                    <a:pt x="6197" y="5104460"/>
                  </a:lnTo>
                  <a:lnTo>
                    <a:pt x="10960" y="5151386"/>
                  </a:lnTo>
                  <a:lnTo>
                    <a:pt x="17043" y="5197919"/>
                  </a:lnTo>
                  <a:lnTo>
                    <a:pt x="24422" y="5244033"/>
                  </a:lnTo>
                  <a:lnTo>
                    <a:pt x="33096" y="5289702"/>
                  </a:lnTo>
                  <a:lnTo>
                    <a:pt x="43014" y="5334901"/>
                  </a:lnTo>
                  <a:lnTo>
                    <a:pt x="54190" y="5379631"/>
                  </a:lnTo>
                  <a:lnTo>
                    <a:pt x="66573" y="5423865"/>
                  </a:lnTo>
                  <a:lnTo>
                    <a:pt x="80175" y="5467578"/>
                  </a:lnTo>
                  <a:lnTo>
                    <a:pt x="94957" y="5510758"/>
                  </a:lnTo>
                  <a:lnTo>
                    <a:pt x="110909" y="5553380"/>
                  </a:lnTo>
                  <a:lnTo>
                    <a:pt x="128003" y="5595429"/>
                  </a:lnTo>
                  <a:lnTo>
                    <a:pt x="146227" y="5636895"/>
                  </a:lnTo>
                  <a:lnTo>
                    <a:pt x="165557" y="5677738"/>
                  </a:lnTo>
                  <a:lnTo>
                    <a:pt x="185978" y="5717946"/>
                  </a:lnTo>
                  <a:lnTo>
                    <a:pt x="207467" y="5757507"/>
                  </a:lnTo>
                  <a:lnTo>
                    <a:pt x="230009" y="5796407"/>
                  </a:lnTo>
                  <a:lnTo>
                    <a:pt x="253580" y="5834608"/>
                  </a:lnTo>
                  <a:lnTo>
                    <a:pt x="278168" y="5872099"/>
                  </a:lnTo>
                  <a:lnTo>
                    <a:pt x="303758" y="5908878"/>
                  </a:lnTo>
                  <a:lnTo>
                    <a:pt x="330314" y="5944895"/>
                  </a:lnTo>
                  <a:lnTo>
                    <a:pt x="357822" y="5980150"/>
                  </a:lnTo>
                  <a:lnTo>
                    <a:pt x="386270" y="6014631"/>
                  </a:lnTo>
                  <a:lnTo>
                    <a:pt x="415645" y="6048299"/>
                  </a:lnTo>
                  <a:lnTo>
                    <a:pt x="445909" y="6081153"/>
                  </a:lnTo>
                  <a:lnTo>
                    <a:pt x="477062" y="6113157"/>
                  </a:lnTo>
                  <a:lnTo>
                    <a:pt x="509066" y="6144311"/>
                  </a:lnTo>
                  <a:lnTo>
                    <a:pt x="541921" y="6174575"/>
                  </a:lnTo>
                  <a:lnTo>
                    <a:pt x="575589" y="6203937"/>
                  </a:lnTo>
                  <a:lnTo>
                    <a:pt x="610057" y="6232398"/>
                  </a:lnTo>
                  <a:lnTo>
                    <a:pt x="645325" y="6259906"/>
                  </a:lnTo>
                  <a:lnTo>
                    <a:pt x="681342" y="6286462"/>
                  </a:lnTo>
                  <a:lnTo>
                    <a:pt x="718108" y="6312052"/>
                  </a:lnTo>
                  <a:lnTo>
                    <a:pt x="755611" y="6336639"/>
                  </a:lnTo>
                  <a:lnTo>
                    <a:pt x="793813" y="6360211"/>
                  </a:lnTo>
                  <a:lnTo>
                    <a:pt x="832713" y="6382753"/>
                  </a:lnTo>
                  <a:lnTo>
                    <a:pt x="872274" y="6404242"/>
                  </a:lnTo>
                  <a:lnTo>
                    <a:pt x="912482" y="6424663"/>
                  </a:lnTo>
                  <a:lnTo>
                    <a:pt x="953325" y="6443993"/>
                  </a:lnTo>
                  <a:lnTo>
                    <a:pt x="994778" y="6462217"/>
                  </a:lnTo>
                  <a:lnTo>
                    <a:pt x="1036840" y="6479311"/>
                  </a:lnTo>
                  <a:lnTo>
                    <a:pt x="1079461" y="6495262"/>
                  </a:lnTo>
                  <a:lnTo>
                    <a:pt x="1122641" y="6510045"/>
                  </a:lnTo>
                  <a:lnTo>
                    <a:pt x="1166355" y="6523634"/>
                  </a:lnTo>
                  <a:lnTo>
                    <a:pt x="1210589" y="6536029"/>
                  </a:lnTo>
                  <a:lnTo>
                    <a:pt x="1255318" y="6547205"/>
                  </a:lnTo>
                  <a:lnTo>
                    <a:pt x="1300518" y="6557124"/>
                  </a:lnTo>
                  <a:lnTo>
                    <a:pt x="1346187" y="6565786"/>
                  </a:lnTo>
                  <a:lnTo>
                    <a:pt x="1392301" y="6573177"/>
                  </a:lnTo>
                  <a:lnTo>
                    <a:pt x="1438821" y="6579260"/>
                  </a:lnTo>
                  <a:lnTo>
                    <a:pt x="1485760" y="6584023"/>
                  </a:lnTo>
                  <a:lnTo>
                    <a:pt x="1533067" y="6587452"/>
                  </a:lnTo>
                  <a:lnTo>
                    <a:pt x="1580756" y="6589522"/>
                  </a:lnTo>
                  <a:lnTo>
                    <a:pt x="1628775" y="6590220"/>
                  </a:lnTo>
                  <a:lnTo>
                    <a:pt x="1676806" y="6589522"/>
                  </a:lnTo>
                  <a:lnTo>
                    <a:pt x="1724482" y="6587452"/>
                  </a:lnTo>
                  <a:lnTo>
                    <a:pt x="1771789" y="6584023"/>
                  </a:lnTo>
                  <a:lnTo>
                    <a:pt x="1818728" y="6579260"/>
                  </a:lnTo>
                  <a:lnTo>
                    <a:pt x="1865261" y="6573177"/>
                  </a:lnTo>
                  <a:lnTo>
                    <a:pt x="1911362" y="6565786"/>
                  </a:lnTo>
                  <a:lnTo>
                    <a:pt x="1957031" y="6557124"/>
                  </a:lnTo>
                  <a:lnTo>
                    <a:pt x="2002243" y="6547205"/>
                  </a:lnTo>
                  <a:lnTo>
                    <a:pt x="2046973" y="6536029"/>
                  </a:lnTo>
                  <a:lnTo>
                    <a:pt x="2091194" y="6523634"/>
                  </a:lnTo>
                  <a:lnTo>
                    <a:pt x="2134920" y="6510045"/>
                  </a:lnTo>
                  <a:lnTo>
                    <a:pt x="2178100" y="6495262"/>
                  </a:lnTo>
                  <a:lnTo>
                    <a:pt x="2220722" y="6479311"/>
                  </a:lnTo>
                  <a:lnTo>
                    <a:pt x="2262771" y="6462217"/>
                  </a:lnTo>
                  <a:lnTo>
                    <a:pt x="2304224" y="6443993"/>
                  </a:lnTo>
                  <a:lnTo>
                    <a:pt x="2345067" y="6424663"/>
                  </a:lnTo>
                  <a:lnTo>
                    <a:pt x="2385288" y="6404242"/>
                  </a:lnTo>
                  <a:lnTo>
                    <a:pt x="2424849" y="6382753"/>
                  </a:lnTo>
                  <a:lnTo>
                    <a:pt x="2463736" y="6360211"/>
                  </a:lnTo>
                  <a:lnTo>
                    <a:pt x="2501938" y="6336639"/>
                  </a:lnTo>
                  <a:lnTo>
                    <a:pt x="2539441" y="6312052"/>
                  </a:lnTo>
                  <a:lnTo>
                    <a:pt x="2576207" y="6286462"/>
                  </a:lnTo>
                  <a:lnTo>
                    <a:pt x="2612237" y="6259906"/>
                  </a:lnTo>
                  <a:lnTo>
                    <a:pt x="2647492" y="6232398"/>
                  </a:lnTo>
                  <a:lnTo>
                    <a:pt x="2681960" y="6203937"/>
                  </a:lnTo>
                  <a:lnTo>
                    <a:pt x="2715641" y="6174575"/>
                  </a:lnTo>
                  <a:lnTo>
                    <a:pt x="2748483" y="6144311"/>
                  </a:lnTo>
                  <a:lnTo>
                    <a:pt x="2780500" y="6113157"/>
                  </a:lnTo>
                  <a:lnTo>
                    <a:pt x="2811640" y="6081153"/>
                  </a:lnTo>
                  <a:lnTo>
                    <a:pt x="2841904" y="6048299"/>
                  </a:lnTo>
                  <a:lnTo>
                    <a:pt x="2871279" y="6014631"/>
                  </a:lnTo>
                  <a:lnTo>
                    <a:pt x="2899727" y="5980150"/>
                  </a:lnTo>
                  <a:lnTo>
                    <a:pt x="2927235" y="5944895"/>
                  </a:lnTo>
                  <a:lnTo>
                    <a:pt x="2953804" y="5908878"/>
                  </a:lnTo>
                  <a:lnTo>
                    <a:pt x="2979382" y="5872099"/>
                  </a:lnTo>
                  <a:lnTo>
                    <a:pt x="3003969" y="5834608"/>
                  </a:lnTo>
                  <a:lnTo>
                    <a:pt x="3027540" y="5796407"/>
                  </a:lnTo>
                  <a:lnTo>
                    <a:pt x="3050082" y="5757507"/>
                  </a:lnTo>
                  <a:lnTo>
                    <a:pt x="3071584" y="5717946"/>
                  </a:lnTo>
                  <a:lnTo>
                    <a:pt x="3092005" y="5677738"/>
                  </a:lnTo>
                  <a:lnTo>
                    <a:pt x="3111335" y="5636895"/>
                  </a:lnTo>
                  <a:lnTo>
                    <a:pt x="3129559" y="5595429"/>
                  </a:lnTo>
                  <a:lnTo>
                    <a:pt x="3146653" y="5553380"/>
                  </a:lnTo>
                  <a:lnTo>
                    <a:pt x="3162592" y="5510758"/>
                  </a:lnTo>
                  <a:lnTo>
                    <a:pt x="3177375" y="5467578"/>
                  </a:lnTo>
                  <a:lnTo>
                    <a:pt x="3190976" y="5423865"/>
                  </a:lnTo>
                  <a:lnTo>
                    <a:pt x="3203371" y="5379631"/>
                  </a:lnTo>
                  <a:lnTo>
                    <a:pt x="3214535" y="5334901"/>
                  </a:lnTo>
                  <a:lnTo>
                    <a:pt x="3224466" y="5289702"/>
                  </a:lnTo>
                  <a:lnTo>
                    <a:pt x="3233128" y="5244033"/>
                  </a:lnTo>
                  <a:lnTo>
                    <a:pt x="3240506" y="5197919"/>
                  </a:lnTo>
                  <a:lnTo>
                    <a:pt x="3246590" y="5151386"/>
                  </a:lnTo>
                  <a:lnTo>
                    <a:pt x="3251365" y="5104460"/>
                  </a:lnTo>
                  <a:lnTo>
                    <a:pt x="3254781" y="5057140"/>
                  </a:lnTo>
                  <a:lnTo>
                    <a:pt x="3256851" y="5009464"/>
                  </a:lnTo>
                  <a:lnTo>
                    <a:pt x="3257550" y="4961445"/>
                  </a:lnTo>
                  <a:close/>
                </a:path>
                <a:path w="15709265" h="6590665">
                  <a:moveTo>
                    <a:pt x="8194992" y="4961445"/>
                  </a:moveTo>
                  <a:lnTo>
                    <a:pt x="8194294" y="4913414"/>
                  </a:lnTo>
                  <a:lnTo>
                    <a:pt x="8192224" y="4865738"/>
                  </a:lnTo>
                  <a:lnTo>
                    <a:pt x="8188795" y="4818418"/>
                  </a:lnTo>
                  <a:lnTo>
                    <a:pt x="8184032" y="4771491"/>
                  </a:lnTo>
                  <a:lnTo>
                    <a:pt x="8177949" y="4724959"/>
                  </a:lnTo>
                  <a:lnTo>
                    <a:pt x="8170558" y="4678858"/>
                  </a:lnTo>
                  <a:lnTo>
                    <a:pt x="8161896" y="4633188"/>
                  </a:lnTo>
                  <a:lnTo>
                    <a:pt x="8151977" y="4587976"/>
                  </a:lnTo>
                  <a:lnTo>
                    <a:pt x="8140801" y="4543247"/>
                  </a:lnTo>
                  <a:lnTo>
                    <a:pt x="8128406" y="4499013"/>
                  </a:lnTo>
                  <a:lnTo>
                    <a:pt x="8114817" y="4455299"/>
                  </a:lnTo>
                  <a:lnTo>
                    <a:pt x="8100034" y="4412119"/>
                  </a:lnTo>
                  <a:lnTo>
                    <a:pt x="8084083" y="4369498"/>
                  </a:lnTo>
                  <a:lnTo>
                    <a:pt x="8066989" y="4327449"/>
                  </a:lnTo>
                  <a:lnTo>
                    <a:pt x="8048765" y="4285996"/>
                  </a:lnTo>
                  <a:lnTo>
                    <a:pt x="8029435" y="4245153"/>
                  </a:lnTo>
                  <a:lnTo>
                    <a:pt x="8009014" y="4204932"/>
                  </a:lnTo>
                  <a:lnTo>
                    <a:pt x="7987525" y="4165371"/>
                  </a:lnTo>
                  <a:lnTo>
                    <a:pt x="7964983" y="4126484"/>
                  </a:lnTo>
                  <a:lnTo>
                    <a:pt x="7941411" y="4088269"/>
                  </a:lnTo>
                  <a:lnTo>
                    <a:pt x="7916824" y="4050779"/>
                  </a:lnTo>
                  <a:lnTo>
                    <a:pt x="7891234" y="4014012"/>
                  </a:lnTo>
                  <a:lnTo>
                    <a:pt x="7864678" y="3977983"/>
                  </a:lnTo>
                  <a:lnTo>
                    <a:pt x="7837170" y="3942727"/>
                  </a:lnTo>
                  <a:lnTo>
                    <a:pt x="7808709" y="3908247"/>
                  </a:lnTo>
                  <a:lnTo>
                    <a:pt x="7779347" y="3874579"/>
                  </a:lnTo>
                  <a:lnTo>
                    <a:pt x="7749083" y="3841737"/>
                  </a:lnTo>
                  <a:lnTo>
                    <a:pt x="7717930" y="3809720"/>
                  </a:lnTo>
                  <a:lnTo>
                    <a:pt x="7685926" y="3778580"/>
                  </a:lnTo>
                  <a:lnTo>
                    <a:pt x="7653071" y="3748316"/>
                  </a:lnTo>
                  <a:lnTo>
                    <a:pt x="7619403" y="3718941"/>
                  </a:lnTo>
                  <a:lnTo>
                    <a:pt x="7584922" y="3690493"/>
                  </a:lnTo>
                  <a:lnTo>
                    <a:pt x="7549667" y="3662972"/>
                  </a:lnTo>
                  <a:lnTo>
                    <a:pt x="7513650" y="3636416"/>
                  </a:lnTo>
                  <a:lnTo>
                    <a:pt x="7476871" y="3610838"/>
                  </a:lnTo>
                  <a:lnTo>
                    <a:pt x="7439380" y="3586251"/>
                  </a:lnTo>
                  <a:lnTo>
                    <a:pt x="7401179" y="3562667"/>
                  </a:lnTo>
                  <a:lnTo>
                    <a:pt x="7362279" y="3540125"/>
                  </a:lnTo>
                  <a:lnTo>
                    <a:pt x="7322718" y="3518636"/>
                  </a:lnTo>
                  <a:lnTo>
                    <a:pt x="7282510" y="3498215"/>
                  </a:lnTo>
                  <a:lnTo>
                    <a:pt x="7241667" y="3478885"/>
                  </a:lnTo>
                  <a:lnTo>
                    <a:pt x="7200201" y="3460661"/>
                  </a:lnTo>
                  <a:lnTo>
                    <a:pt x="7158152" y="3443567"/>
                  </a:lnTo>
                  <a:lnTo>
                    <a:pt x="7115530" y="3427628"/>
                  </a:lnTo>
                  <a:lnTo>
                    <a:pt x="7072350" y="3412845"/>
                  </a:lnTo>
                  <a:lnTo>
                    <a:pt x="7028637" y="3399244"/>
                  </a:lnTo>
                  <a:lnTo>
                    <a:pt x="6984403" y="3386848"/>
                  </a:lnTo>
                  <a:lnTo>
                    <a:pt x="6939674" y="3375685"/>
                  </a:lnTo>
                  <a:lnTo>
                    <a:pt x="6894474" y="3365754"/>
                  </a:lnTo>
                  <a:lnTo>
                    <a:pt x="6848805" y="3357092"/>
                  </a:lnTo>
                  <a:lnTo>
                    <a:pt x="6802691" y="3349714"/>
                  </a:lnTo>
                  <a:lnTo>
                    <a:pt x="6756159" y="3343630"/>
                  </a:lnTo>
                  <a:lnTo>
                    <a:pt x="6709232" y="3338855"/>
                  </a:lnTo>
                  <a:lnTo>
                    <a:pt x="6661912" y="3335426"/>
                  </a:lnTo>
                  <a:lnTo>
                    <a:pt x="6614236" y="3333356"/>
                  </a:lnTo>
                  <a:lnTo>
                    <a:pt x="6566217" y="3332670"/>
                  </a:lnTo>
                  <a:lnTo>
                    <a:pt x="6518186" y="3333356"/>
                  </a:lnTo>
                  <a:lnTo>
                    <a:pt x="6470510" y="3335426"/>
                  </a:lnTo>
                  <a:lnTo>
                    <a:pt x="6423190" y="3338855"/>
                  </a:lnTo>
                  <a:lnTo>
                    <a:pt x="6376263" y="3343630"/>
                  </a:lnTo>
                  <a:lnTo>
                    <a:pt x="6329731" y="3349714"/>
                  </a:lnTo>
                  <a:lnTo>
                    <a:pt x="6283630" y="3357092"/>
                  </a:lnTo>
                  <a:lnTo>
                    <a:pt x="6237960" y="3365754"/>
                  </a:lnTo>
                  <a:lnTo>
                    <a:pt x="6192748" y="3375685"/>
                  </a:lnTo>
                  <a:lnTo>
                    <a:pt x="6148019" y="3386848"/>
                  </a:lnTo>
                  <a:lnTo>
                    <a:pt x="6103785" y="3399244"/>
                  </a:lnTo>
                  <a:lnTo>
                    <a:pt x="6060071" y="3412845"/>
                  </a:lnTo>
                  <a:lnTo>
                    <a:pt x="6016891" y="3427628"/>
                  </a:lnTo>
                  <a:lnTo>
                    <a:pt x="5974270" y="3443567"/>
                  </a:lnTo>
                  <a:lnTo>
                    <a:pt x="5932221" y="3460661"/>
                  </a:lnTo>
                  <a:lnTo>
                    <a:pt x="5890768" y="3478885"/>
                  </a:lnTo>
                  <a:lnTo>
                    <a:pt x="5849925" y="3498215"/>
                  </a:lnTo>
                  <a:lnTo>
                    <a:pt x="5809704" y="3518636"/>
                  </a:lnTo>
                  <a:lnTo>
                    <a:pt x="5770143" y="3540125"/>
                  </a:lnTo>
                  <a:lnTo>
                    <a:pt x="5731256" y="3562667"/>
                  </a:lnTo>
                  <a:lnTo>
                    <a:pt x="5693041" y="3586251"/>
                  </a:lnTo>
                  <a:lnTo>
                    <a:pt x="5655551" y="3610838"/>
                  </a:lnTo>
                  <a:lnTo>
                    <a:pt x="5618785" y="3636416"/>
                  </a:lnTo>
                  <a:lnTo>
                    <a:pt x="5582755" y="3662972"/>
                  </a:lnTo>
                  <a:lnTo>
                    <a:pt x="5547499" y="3690493"/>
                  </a:lnTo>
                  <a:lnTo>
                    <a:pt x="5513019" y="3718941"/>
                  </a:lnTo>
                  <a:lnTo>
                    <a:pt x="5479351" y="3748316"/>
                  </a:lnTo>
                  <a:lnTo>
                    <a:pt x="5446509" y="3778580"/>
                  </a:lnTo>
                  <a:lnTo>
                    <a:pt x="5414492" y="3809720"/>
                  </a:lnTo>
                  <a:lnTo>
                    <a:pt x="5383352" y="3841737"/>
                  </a:lnTo>
                  <a:lnTo>
                    <a:pt x="5353088" y="3874579"/>
                  </a:lnTo>
                  <a:lnTo>
                    <a:pt x="5323713" y="3908247"/>
                  </a:lnTo>
                  <a:lnTo>
                    <a:pt x="5295265" y="3942727"/>
                  </a:lnTo>
                  <a:lnTo>
                    <a:pt x="5267744" y="3977983"/>
                  </a:lnTo>
                  <a:lnTo>
                    <a:pt x="5241188" y="4014012"/>
                  </a:lnTo>
                  <a:lnTo>
                    <a:pt x="5215610" y="4050779"/>
                  </a:lnTo>
                  <a:lnTo>
                    <a:pt x="5191023" y="4088269"/>
                  </a:lnTo>
                  <a:lnTo>
                    <a:pt x="5167439" y="4126484"/>
                  </a:lnTo>
                  <a:lnTo>
                    <a:pt x="5144897" y="4165371"/>
                  </a:lnTo>
                  <a:lnTo>
                    <a:pt x="5123408" y="4204932"/>
                  </a:lnTo>
                  <a:lnTo>
                    <a:pt x="5102987" y="4245153"/>
                  </a:lnTo>
                  <a:lnTo>
                    <a:pt x="5083657" y="4285996"/>
                  </a:lnTo>
                  <a:lnTo>
                    <a:pt x="5065433" y="4327449"/>
                  </a:lnTo>
                  <a:lnTo>
                    <a:pt x="5048339" y="4369498"/>
                  </a:lnTo>
                  <a:lnTo>
                    <a:pt x="5032400" y="4412119"/>
                  </a:lnTo>
                  <a:lnTo>
                    <a:pt x="5017617" y="4455299"/>
                  </a:lnTo>
                  <a:lnTo>
                    <a:pt x="5004016" y="4499013"/>
                  </a:lnTo>
                  <a:lnTo>
                    <a:pt x="4991620" y="4543247"/>
                  </a:lnTo>
                  <a:lnTo>
                    <a:pt x="4980457" y="4587976"/>
                  </a:lnTo>
                  <a:lnTo>
                    <a:pt x="4970526" y="4633188"/>
                  </a:lnTo>
                  <a:lnTo>
                    <a:pt x="4961864" y="4678858"/>
                  </a:lnTo>
                  <a:lnTo>
                    <a:pt x="4954486" y="4724959"/>
                  </a:lnTo>
                  <a:lnTo>
                    <a:pt x="4948402" y="4771491"/>
                  </a:lnTo>
                  <a:lnTo>
                    <a:pt x="4943627" y="4818418"/>
                  </a:lnTo>
                  <a:lnTo>
                    <a:pt x="4940198" y="4865738"/>
                  </a:lnTo>
                  <a:lnTo>
                    <a:pt x="4938128" y="4913414"/>
                  </a:lnTo>
                  <a:lnTo>
                    <a:pt x="4937442" y="4961445"/>
                  </a:lnTo>
                  <a:lnTo>
                    <a:pt x="4938128" y="5009464"/>
                  </a:lnTo>
                  <a:lnTo>
                    <a:pt x="4940198" y="5057140"/>
                  </a:lnTo>
                  <a:lnTo>
                    <a:pt x="4943627" y="5104460"/>
                  </a:lnTo>
                  <a:lnTo>
                    <a:pt x="4948402" y="5151386"/>
                  </a:lnTo>
                  <a:lnTo>
                    <a:pt x="4954486" y="5197919"/>
                  </a:lnTo>
                  <a:lnTo>
                    <a:pt x="4961864" y="5244033"/>
                  </a:lnTo>
                  <a:lnTo>
                    <a:pt x="4970526" y="5289702"/>
                  </a:lnTo>
                  <a:lnTo>
                    <a:pt x="4980457" y="5334901"/>
                  </a:lnTo>
                  <a:lnTo>
                    <a:pt x="4991620" y="5379631"/>
                  </a:lnTo>
                  <a:lnTo>
                    <a:pt x="5004016" y="5423865"/>
                  </a:lnTo>
                  <a:lnTo>
                    <a:pt x="5017617" y="5467578"/>
                  </a:lnTo>
                  <a:lnTo>
                    <a:pt x="5032400" y="5510758"/>
                  </a:lnTo>
                  <a:lnTo>
                    <a:pt x="5048339" y="5553380"/>
                  </a:lnTo>
                  <a:lnTo>
                    <a:pt x="5065433" y="5595429"/>
                  </a:lnTo>
                  <a:lnTo>
                    <a:pt x="5083657" y="5636895"/>
                  </a:lnTo>
                  <a:lnTo>
                    <a:pt x="5102987" y="5677738"/>
                  </a:lnTo>
                  <a:lnTo>
                    <a:pt x="5123408" y="5717946"/>
                  </a:lnTo>
                  <a:lnTo>
                    <a:pt x="5144897" y="5757507"/>
                  </a:lnTo>
                  <a:lnTo>
                    <a:pt x="5167439" y="5796407"/>
                  </a:lnTo>
                  <a:lnTo>
                    <a:pt x="5191023" y="5834608"/>
                  </a:lnTo>
                  <a:lnTo>
                    <a:pt x="5215610" y="5872099"/>
                  </a:lnTo>
                  <a:lnTo>
                    <a:pt x="5241188" y="5908878"/>
                  </a:lnTo>
                  <a:lnTo>
                    <a:pt x="5267744" y="5944895"/>
                  </a:lnTo>
                  <a:lnTo>
                    <a:pt x="5295265" y="5980150"/>
                  </a:lnTo>
                  <a:lnTo>
                    <a:pt x="5323713" y="6014631"/>
                  </a:lnTo>
                  <a:lnTo>
                    <a:pt x="5353088" y="6048299"/>
                  </a:lnTo>
                  <a:lnTo>
                    <a:pt x="5383352" y="6081153"/>
                  </a:lnTo>
                  <a:lnTo>
                    <a:pt x="5414492" y="6113157"/>
                  </a:lnTo>
                  <a:lnTo>
                    <a:pt x="5446509" y="6144311"/>
                  </a:lnTo>
                  <a:lnTo>
                    <a:pt x="5479351" y="6174575"/>
                  </a:lnTo>
                  <a:lnTo>
                    <a:pt x="5513019" y="6203937"/>
                  </a:lnTo>
                  <a:lnTo>
                    <a:pt x="5547499" y="6232398"/>
                  </a:lnTo>
                  <a:lnTo>
                    <a:pt x="5582755" y="6259906"/>
                  </a:lnTo>
                  <a:lnTo>
                    <a:pt x="5618785" y="6286462"/>
                  </a:lnTo>
                  <a:lnTo>
                    <a:pt x="5655551" y="6312052"/>
                  </a:lnTo>
                  <a:lnTo>
                    <a:pt x="5693041" y="6336639"/>
                  </a:lnTo>
                  <a:lnTo>
                    <a:pt x="5731256" y="6360211"/>
                  </a:lnTo>
                  <a:lnTo>
                    <a:pt x="5770143" y="6382753"/>
                  </a:lnTo>
                  <a:lnTo>
                    <a:pt x="5809704" y="6404242"/>
                  </a:lnTo>
                  <a:lnTo>
                    <a:pt x="5849925" y="6424663"/>
                  </a:lnTo>
                  <a:lnTo>
                    <a:pt x="5890768" y="6443993"/>
                  </a:lnTo>
                  <a:lnTo>
                    <a:pt x="5932221" y="6462217"/>
                  </a:lnTo>
                  <a:lnTo>
                    <a:pt x="5974270" y="6479311"/>
                  </a:lnTo>
                  <a:lnTo>
                    <a:pt x="6016891" y="6495262"/>
                  </a:lnTo>
                  <a:lnTo>
                    <a:pt x="6060071" y="6510045"/>
                  </a:lnTo>
                  <a:lnTo>
                    <a:pt x="6103785" y="6523634"/>
                  </a:lnTo>
                  <a:lnTo>
                    <a:pt x="6148019" y="6536029"/>
                  </a:lnTo>
                  <a:lnTo>
                    <a:pt x="6192748" y="6547205"/>
                  </a:lnTo>
                  <a:lnTo>
                    <a:pt x="6237960" y="6557124"/>
                  </a:lnTo>
                  <a:lnTo>
                    <a:pt x="6283630" y="6565786"/>
                  </a:lnTo>
                  <a:lnTo>
                    <a:pt x="6329731" y="6573177"/>
                  </a:lnTo>
                  <a:lnTo>
                    <a:pt x="6376263" y="6579260"/>
                  </a:lnTo>
                  <a:lnTo>
                    <a:pt x="6423190" y="6584023"/>
                  </a:lnTo>
                  <a:lnTo>
                    <a:pt x="6470510" y="6587452"/>
                  </a:lnTo>
                  <a:lnTo>
                    <a:pt x="6518186" y="6589522"/>
                  </a:lnTo>
                  <a:lnTo>
                    <a:pt x="6566217" y="6590220"/>
                  </a:lnTo>
                  <a:lnTo>
                    <a:pt x="6614236" y="6589522"/>
                  </a:lnTo>
                  <a:lnTo>
                    <a:pt x="6661912" y="6587452"/>
                  </a:lnTo>
                  <a:lnTo>
                    <a:pt x="6709232" y="6584023"/>
                  </a:lnTo>
                  <a:lnTo>
                    <a:pt x="6756159" y="6579260"/>
                  </a:lnTo>
                  <a:lnTo>
                    <a:pt x="6802691" y="6573177"/>
                  </a:lnTo>
                  <a:lnTo>
                    <a:pt x="6848805" y="6565786"/>
                  </a:lnTo>
                  <a:lnTo>
                    <a:pt x="6894474" y="6557124"/>
                  </a:lnTo>
                  <a:lnTo>
                    <a:pt x="6939674" y="6547205"/>
                  </a:lnTo>
                  <a:lnTo>
                    <a:pt x="6984403" y="6536029"/>
                  </a:lnTo>
                  <a:lnTo>
                    <a:pt x="7028637" y="6523634"/>
                  </a:lnTo>
                  <a:lnTo>
                    <a:pt x="7072350" y="6510045"/>
                  </a:lnTo>
                  <a:lnTo>
                    <a:pt x="7115530" y="6495262"/>
                  </a:lnTo>
                  <a:lnTo>
                    <a:pt x="7158152" y="6479311"/>
                  </a:lnTo>
                  <a:lnTo>
                    <a:pt x="7200201" y="6462217"/>
                  </a:lnTo>
                  <a:lnTo>
                    <a:pt x="7241667" y="6443993"/>
                  </a:lnTo>
                  <a:lnTo>
                    <a:pt x="7282510" y="6424663"/>
                  </a:lnTo>
                  <a:lnTo>
                    <a:pt x="7322718" y="6404242"/>
                  </a:lnTo>
                  <a:lnTo>
                    <a:pt x="7362279" y="6382753"/>
                  </a:lnTo>
                  <a:lnTo>
                    <a:pt x="7401179" y="6360211"/>
                  </a:lnTo>
                  <a:lnTo>
                    <a:pt x="7439380" y="6336639"/>
                  </a:lnTo>
                  <a:lnTo>
                    <a:pt x="7476871" y="6312052"/>
                  </a:lnTo>
                  <a:lnTo>
                    <a:pt x="7513650" y="6286462"/>
                  </a:lnTo>
                  <a:lnTo>
                    <a:pt x="7549667" y="6259906"/>
                  </a:lnTo>
                  <a:lnTo>
                    <a:pt x="7584922" y="6232398"/>
                  </a:lnTo>
                  <a:lnTo>
                    <a:pt x="7619403" y="6203937"/>
                  </a:lnTo>
                  <a:lnTo>
                    <a:pt x="7653071" y="6174575"/>
                  </a:lnTo>
                  <a:lnTo>
                    <a:pt x="7685926" y="6144311"/>
                  </a:lnTo>
                  <a:lnTo>
                    <a:pt x="7717930" y="6113157"/>
                  </a:lnTo>
                  <a:lnTo>
                    <a:pt x="7749083" y="6081153"/>
                  </a:lnTo>
                  <a:lnTo>
                    <a:pt x="7779347" y="6048299"/>
                  </a:lnTo>
                  <a:lnTo>
                    <a:pt x="7808709" y="6014631"/>
                  </a:lnTo>
                  <a:lnTo>
                    <a:pt x="7837170" y="5980150"/>
                  </a:lnTo>
                  <a:lnTo>
                    <a:pt x="7864678" y="5944895"/>
                  </a:lnTo>
                  <a:lnTo>
                    <a:pt x="7891234" y="5908878"/>
                  </a:lnTo>
                  <a:lnTo>
                    <a:pt x="7916824" y="5872099"/>
                  </a:lnTo>
                  <a:lnTo>
                    <a:pt x="7941411" y="5834608"/>
                  </a:lnTo>
                  <a:lnTo>
                    <a:pt x="7964983" y="5796407"/>
                  </a:lnTo>
                  <a:lnTo>
                    <a:pt x="7987525" y="5757507"/>
                  </a:lnTo>
                  <a:lnTo>
                    <a:pt x="8009014" y="5717946"/>
                  </a:lnTo>
                  <a:lnTo>
                    <a:pt x="8029435" y="5677738"/>
                  </a:lnTo>
                  <a:lnTo>
                    <a:pt x="8048765" y="5636895"/>
                  </a:lnTo>
                  <a:lnTo>
                    <a:pt x="8066989" y="5595429"/>
                  </a:lnTo>
                  <a:lnTo>
                    <a:pt x="8084083" y="5553380"/>
                  </a:lnTo>
                  <a:lnTo>
                    <a:pt x="8100034" y="5510758"/>
                  </a:lnTo>
                  <a:lnTo>
                    <a:pt x="8114817" y="5467578"/>
                  </a:lnTo>
                  <a:lnTo>
                    <a:pt x="8128406" y="5423865"/>
                  </a:lnTo>
                  <a:lnTo>
                    <a:pt x="8140801" y="5379631"/>
                  </a:lnTo>
                  <a:lnTo>
                    <a:pt x="8151977" y="5334901"/>
                  </a:lnTo>
                  <a:lnTo>
                    <a:pt x="8161896" y="5289702"/>
                  </a:lnTo>
                  <a:lnTo>
                    <a:pt x="8170558" y="5244033"/>
                  </a:lnTo>
                  <a:lnTo>
                    <a:pt x="8177949" y="5197919"/>
                  </a:lnTo>
                  <a:lnTo>
                    <a:pt x="8184032" y="5151386"/>
                  </a:lnTo>
                  <a:lnTo>
                    <a:pt x="8188795" y="5104460"/>
                  </a:lnTo>
                  <a:lnTo>
                    <a:pt x="8192224" y="5057140"/>
                  </a:lnTo>
                  <a:lnTo>
                    <a:pt x="8194294" y="5009464"/>
                  </a:lnTo>
                  <a:lnTo>
                    <a:pt x="8194992" y="4961445"/>
                  </a:lnTo>
                  <a:close/>
                </a:path>
                <a:path w="15709265" h="6590665">
                  <a:moveTo>
                    <a:pt x="13036347" y="4961445"/>
                  </a:moveTo>
                  <a:lnTo>
                    <a:pt x="13035648" y="4913414"/>
                  </a:lnTo>
                  <a:lnTo>
                    <a:pt x="13033578" y="4865738"/>
                  </a:lnTo>
                  <a:lnTo>
                    <a:pt x="13030149" y="4818418"/>
                  </a:lnTo>
                  <a:lnTo>
                    <a:pt x="13025387" y="4771491"/>
                  </a:lnTo>
                  <a:lnTo>
                    <a:pt x="13019304" y="4724959"/>
                  </a:lnTo>
                  <a:lnTo>
                    <a:pt x="13011912" y="4678858"/>
                  </a:lnTo>
                  <a:lnTo>
                    <a:pt x="13003251" y="4633188"/>
                  </a:lnTo>
                  <a:lnTo>
                    <a:pt x="12993319" y="4587976"/>
                  </a:lnTo>
                  <a:lnTo>
                    <a:pt x="12982156" y="4543247"/>
                  </a:lnTo>
                  <a:lnTo>
                    <a:pt x="12969761" y="4499013"/>
                  </a:lnTo>
                  <a:lnTo>
                    <a:pt x="12956172" y="4455299"/>
                  </a:lnTo>
                  <a:lnTo>
                    <a:pt x="12941389" y="4412119"/>
                  </a:lnTo>
                  <a:lnTo>
                    <a:pt x="12925438" y="4369498"/>
                  </a:lnTo>
                  <a:lnTo>
                    <a:pt x="12908344" y="4327449"/>
                  </a:lnTo>
                  <a:lnTo>
                    <a:pt x="12890119" y="4285996"/>
                  </a:lnTo>
                  <a:lnTo>
                    <a:pt x="12870790" y="4245153"/>
                  </a:lnTo>
                  <a:lnTo>
                    <a:pt x="12850368" y="4204932"/>
                  </a:lnTo>
                  <a:lnTo>
                    <a:pt x="12828880" y="4165371"/>
                  </a:lnTo>
                  <a:lnTo>
                    <a:pt x="12806337" y="4126484"/>
                  </a:lnTo>
                  <a:lnTo>
                    <a:pt x="12782753" y="4088269"/>
                  </a:lnTo>
                  <a:lnTo>
                    <a:pt x="12758166" y="4050779"/>
                  </a:lnTo>
                  <a:lnTo>
                    <a:pt x="12732588" y="4014012"/>
                  </a:lnTo>
                  <a:lnTo>
                    <a:pt x="12706033" y="3977983"/>
                  </a:lnTo>
                  <a:lnTo>
                    <a:pt x="12678512" y="3942727"/>
                  </a:lnTo>
                  <a:lnTo>
                    <a:pt x="12650064" y="3908247"/>
                  </a:lnTo>
                  <a:lnTo>
                    <a:pt x="12620701" y="3874579"/>
                  </a:lnTo>
                  <a:lnTo>
                    <a:pt x="12590424" y="3841737"/>
                  </a:lnTo>
                  <a:lnTo>
                    <a:pt x="12559284" y="3809720"/>
                  </a:lnTo>
                  <a:lnTo>
                    <a:pt x="12527280" y="3778580"/>
                  </a:lnTo>
                  <a:lnTo>
                    <a:pt x="12494425" y="3748316"/>
                  </a:lnTo>
                  <a:lnTo>
                    <a:pt x="12460757" y="3718941"/>
                  </a:lnTo>
                  <a:lnTo>
                    <a:pt x="12426277" y="3690493"/>
                  </a:lnTo>
                  <a:lnTo>
                    <a:pt x="12391022" y="3662972"/>
                  </a:lnTo>
                  <a:lnTo>
                    <a:pt x="12355005" y="3636416"/>
                  </a:lnTo>
                  <a:lnTo>
                    <a:pt x="12318225" y="3610838"/>
                  </a:lnTo>
                  <a:lnTo>
                    <a:pt x="12280735" y="3586251"/>
                  </a:lnTo>
                  <a:lnTo>
                    <a:pt x="12242533" y="3562667"/>
                  </a:lnTo>
                  <a:lnTo>
                    <a:pt x="12203633" y="3540125"/>
                  </a:lnTo>
                  <a:lnTo>
                    <a:pt x="12164073" y="3518636"/>
                  </a:lnTo>
                  <a:lnTo>
                    <a:pt x="12123865" y="3498215"/>
                  </a:lnTo>
                  <a:lnTo>
                    <a:pt x="12083009" y="3478885"/>
                  </a:lnTo>
                  <a:lnTo>
                    <a:pt x="12041556" y="3460661"/>
                  </a:lnTo>
                  <a:lnTo>
                    <a:pt x="11999506" y="3443567"/>
                  </a:lnTo>
                  <a:lnTo>
                    <a:pt x="11956885" y="3427628"/>
                  </a:lnTo>
                  <a:lnTo>
                    <a:pt x="11913705" y="3412845"/>
                  </a:lnTo>
                  <a:lnTo>
                    <a:pt x="11869992" y="3399244"/>
                  </a:lnTo>
                  <a:lnTo>
                    <a:pt x="11825757" y="3386848"/>
                  </a:lnTo>
                  <a:lnTo>
                    <a:pt x="11781028" y="3375685"/>
                  </a:lnTo>
                  <a:lnTo>
                    <a:pt x="11735816" y="3365754"/>
                  </a:lnTo>
                  <a:lnTo>
                    <a:pt x="11690147" y="3357092"/>
                  </a:lnTo>
                  <a:lnTo>
                    <a:pt x="11644046" y="3349714"/>
                  </a:lnTo>
                  <a:lnTo>
                    <a:pt x="11597513" y="3343630"/>
                  </a:lnTo>
                  <a:lnTo>
                    <a:pt x="11550587" y="3338855"/>
                  </a:lnTo>
                  <a:lnTo>
                    <a:pt x="11503266" y="3335426"/>
                  </a:lnTo>
                  <a:lnTo>
                    <a:pt x="11455591" y="3333356"/>
                  </a:lnTo>
                  <a:lnTo>
                    <a:pt x="11407572" y="3332670"/>
                  </a:lnTo>
                  <a:lnTo>
                    <a:pt x="11359540" y="3333356"/>
                  </a:lnTo>
                  <a:lnTo>
                    <a:pt x="11311865" y="3335426"/>
                  </a:lnTo>
                  <a:lnTo>
                    <a:pt x="11264544" y="3338855"/>
                  </a:lnTo>
                  <a:lnTo>
                    <a:pt x="11217618" y="3343630"/>
                  </a:lnTo>
                  <a:lnTo>
                    <a:pt x="11171085" y="3349714"/>
                  </a:lnTo>
                  <a:lnTo>
                    <a:pt x="11124984" y="3357092"/>
                  </a:lnTo>
                  <a:lnTo>
                    <a:pt x="11079315" y="3365754"/>
                  </a:lnTo>
                  <a:lnTo>
                    <a:pt x="11034103" y="3375685"/>
                  </a:lnTo>
                  <a:lnTo>
                    <a:pt x="10989374" y="3386848"/>
                  </a:lnTo>
                  <a:lnTo>
                    <a:pt x="10945139" y="3399244"/>
                  </a:lnTo>
                  <a:lnTo>
                    <a:pt x="10901426" y="3412845"/>
                  </a:lnTo>
                  <a:lnTo>
                    <a:pt x="10858246" y="3427628"/>
                  </a:lnTo>
                  <a:lnTo>
                    <a:pt x="10815625" y="3443567"/>
                  </a:lnTo>
                  <a:lnTo>
                    <a:pt x="10773575" y="3460661"/>
                  </a:lnTo>
                  <a:lnTo>
                    <a:pt x="10732122" y="3478885"/>
                  </a:lnTo>
                  <a:lnTo>
                    <a:pt x="10691266" y="3498215"/>
                  </a:lnTo>
                  <a:lnTo>
                    <a:pt x="10651058" y="3518636"/>
                  </a:lnTo>
                  <a:lnTo>
                    <a:pt x="10611498" y="3540125"/>
                  </a:lnTo>
                  <a:lnTo>
                    <a:pt x="10572598" y="3562667"/>
                  </a:lnTo>
                  <a:lnTo>
                    <a:pt x="10534396" y="3586251"/>
                  </a:lnTo>
                  <a:lnTo>
                    <a:pt x="10496906" y="3610838"/>
                  </a:lnTo>
                  <a:lnTo>
                    <a:pt x="10460126" y="3636416"/>
                  </a:lnTo>
                  <a:lnTo>
                    <a:pt x="10424109" y="3662972"/>
                  </a:lnTo>
                  <a:lnTo>
                    <a:pt x="10388854" y="3690493"/>
                  </a:lnTo>
                  <a:lnTo>
                    <a:pt x="10354373" y="3718941"/>
                  </a:lnTo>
                  <a:lnTo>
                    <a:pt x="10320706" y="3748316"/>
                  </a:lnTo>
                  <a:lnTo>
                    <a:pt x="10287851" y="3778580"/>
                  </a:lnTo>
                  <a:lnTo>
                    <a:pt x="10255847" y="3809720"/>
                  </a:lnTo>
                  <a:lnTo>
                    <a:pt x="10224706" y="3841737"/>
                  </a:lnTo>
                  <a:lnTo>
                    <a:pt x="10194430" y="3874579"/>
                  </a:lnTo>
                  <a:lnTo>
                    <a:pt x="10165067" y="3908247"/>
                  </a:lnTo>
                  <a:lnTo>
                    <a:pt x="10136619" y="3942727"/>
                  </a:lnTo>
                  <a:lnTo>
                    <a:pt x="10109098" y="3977983"/>
                  </a:lnTo>
                  <a:lnTo>
                    <a:pt x="10082543" y="4014012"/>
                  </a:lnTo>
                  <a:lnTo>
                    <a:pt x="10056965" y="4050779"/>
                  </a:lnTo>
                  <a:lnTo>
                    <a:pt x="10032378" y="4088269"/>
                  </a:lnTo>
                  <a:lnTo>
                    <a:pt x="10008794" y="4126484"/>
                  </a:lnTo>
                  <a:lnTo>
                    <a:pt x="9986251" y="4165371"/>
                  </a:lnTo>
                  <a:lnTo>
                    <a:pt x="9964763" y="4204932"/>
                  </a:lnTo>
                  <a:lnTo>
                    <a:pt x="9944341" y="4245153"/>
                  </a:lnTo>
                  <a:lnTo>
                    <a:pt x="9925012" y="4285996"/>
                  </a:lnTo>
                  <a:lnTo>
                    <a:pt x="9906787" y="4327449"/>
                  </a:lnTo>
                  <a:lnTo>
                    <a:pt x="9889693" y="4369498"/>
                  </a:lnTo>
                  <a:lnTo>
                    <a:pt x="9873742" y="4412119"/>
                  </a:lnTo>
                  <a:lnTo>
                    <a:pt x="9858959" y="4455299"/>
                  </a:lnTo>
                  <a:lnTo>
                    <a:pt x="9845370" y="4499013"/>
                  </a:lnTo>
                  <a:lnTo>
                    <a:pt x="9832975" y="4543247"/>
                  </a:lnTo>
                  <a:lnTo>
                    <a:pt x="9821812" y="4587976"/>
                  </a:lnTo>
                  <a:lnTo>
                    <a:pt x="9811880" y="4633188"/>
                  </a:lnTo>
                  <a:lnTo>
                    <a:pt x="9803219" y="4678858"/>
                  </a:lnTo>
                  <a:lnTo>
                    <a:pt x="9795827" y="4724959"/>
                  </a:lnTo>
                  <a:lnTo>
                    <a:pt x="9789744" y="4771491"/>
                  </a:lnTo>
                  <a:lnTo>
                    <a:pt x="9784982" y="4818418"/>
                  </a:lnTo>
                  <a:lnTo>
                    <a:pt x="9781553" y="4865738"/>
                  </a:lnTo>
                  <a:lnTo>
                    <a:pt x="9779483" y="4913414"/>
                  </a:lnTo>
                  <a:lnTo>
                    <a:pt x="9778797" y="4961445"/>
                  </a:lnTo>
                  <a:lnTo>
                    <a:pt x="9779483" y="5009464"/>
                  </a:lnTo>
                  <a:lnTo>
                    <a:pt x="9781553" y="5057140"/>
                  </a:lnTo>
                  <a:lnTo>
                    <a:pt x="9784982" y="5104460"/>
                  </a:lnTo>
                  <a:lnTo>
                    <a:pt x="9789744" y="5151386"/>
                  </a:lnTo>
                  <a:lnTo>
                    <a:pt x="9795827" y="5197919"/>
                  </a:lnTo>
                  <a:lnTo>
                    <a:pt x="9803219" y="5244033"/>
                  </a:lnTo>
                  <a:lnTo>
                    <a:pt x="9811880" y="5289702"/>
                  </a:lnTo>
                  <a:lnTo>
                    <a:pt x="9821812" y="5334901"/>
                  </a:lnTo>
                  <a:lnTo>
                    <a:pt x="9832975" y="5379631"/>
                  </a:lnTo>
                  <a:lnTo>
                    <a:pt x="9845370" y="5423865"/>
                  </a:lnTo>
                  <a:lnTo>
                    <a:pt x="9858959" y="5467578"/>
                  </a:lnTo>
                  <a:lnTo>
                    <a:pt x="9873742" y="5510758"/>
                  </a:lnTo>
                  <a:lnTo>
                    <a:pt x="9889693" y="5553380"/>
                  </a:lnTo>
                  <a:lnTo>
                    <a:pt x="9906787" y="5595429"/>
                  </a:lnTo>
                  <a:lnTo>
                    <a:pt x="9925012" y="5636895"/>
                  </a:lnTo>
                  <a:lnTo>
                    <a:pt x="9944341" y="5677738"/>
                  </a:lnTo>
                  <a:lnTo>
                    <a:pt x="9964763" y="5717946"/>
                  </a:lnTo>
                  <a:lnTo>
                    <a:pt x="9986251" y="5757507"/>
                  </a:lnTo>
                  <a:lnTo>
                    <a:pt x="10008794" y="5796407"/>
                  </a:lnTo>
                  <a:lnTo>
                    <a:pt x="10032378" y="5834608"/>
                  </a:lnTo>
                  <a:lnTo>
                    <a:pt x="10056965" y="5872099"/>
                  </a:lnTo>
                  <a:lnTo>
                    <a:pt x="10082543" y="5908878"/>
                  </a:lnTo>
                  <a:lnTo>
                    <a:pt x="10109098" y="5944895"/>
                  </a:lnTo>
                  <a:lnTo>
                    <a:pt x="10136619" y="5980150"/>
                  </a:lnTo>
                  <a:lnTo>
                    <a:pt x="10165067" y="6014631"/>
                  </a:lnTo>
                  <a:lnTo>
                    <a:pt x="10194430" y="6048299"/>
                  </a:lnTo>
                  <a:lnTo>
                    <a:pt x="10224706" y="6081153"/>
                  </a:lnTo>
                  <a:lnTo>
                    <a:pt x="10255847" y="6113157"/>
                  </a:lnTo>
                  <a:lnTo>
                    <a:pt x="10287851" y="6144311"/>
                  </a:lnTo>
                  <a:lnTo>
                    <a:pt x="10320706" y="6174575"/>
                  </a:lnTo>
                  <a:lnTo>
                    <a:pt x="10354373" y="6203937"/>
                  </a:lnTo>
                  <a:lnTo>
                    <a:pt x="10388854" y="6232398"/>
                  </a:lnTo>
                  <a:lnTo>
                    <a:pt x="10424109" y="6259906"/>
                  </a:lnTo>
                  <a:lnTo>
                    <a:pt x="10460126" y="6286462"/>
                  </a:lnTo>
                  <a:lnTo>
                    <a:pt x="10496906" y="6312052"/>
                  </a:lnTo>
                  <a:lnTo>
                    <a:pt x="10534396" y="6336639"/>
                  </a:lnTo>
                  <a:lnTo>
                    <a:pt x="10572598" y="6360211"/>
                  </a:lnTo>
                  <a:lnTo>
                    <a:pt x="10611498" y="6382753"/>
                  </a:lnTo>
                  <a:lnTo>
                    <a:pt x="10651058" y="6404242"/>
                  </a:lnTo>
                  <a:lnTo>
                    <a:pt x="10691266" y="6424663"/>
                  </a:lnTo>
                  <a:lnTo>
                    <a:pt x="10732122" y="6443993"/>
                  </a:lnTo>
                  <a:lnTo>
                    <a:pt x="10773575" y="6462217"/>
                  </a:lnTo>
                  <a:lnTo>
                    <a:pt x="10815625" y="6479311"/>
                  </a:lnTo>
                  <a:lnTo>
                    <a:pt x="10858246" y="6495262"/>
                  </a:lnTo>
                  <a:lnTo>
                    <a:pt x="10901426" y="6510045"/>
                  </a:lnTo>
                  <a:lnTo>
                    <a:pt x="10945139" y="6523634"/>
                  </a:lnTo>
                  <a:lnTo>
                    <a:pt x="10989374" y="6536029"/>
                  </a:lnTo>
                  <a:lnTo>
                    <a:pt x="11034103" y="6547205"/>
                  </a:lnTo>
                  <a:lnTo>
                    <a:pt x="11079315" y="6557124"/>
                  </a:lnTo>
                  <a:lnTo>
                    <a:pt x="11124984" y="6565786"/>
                  </a:lnTo>
                  <a:lnTo>
                    <a:pt x="11171085" y="6573177"/>
                  </a:lnTo>
                  <a:lnTo>
                    <a:pt x="11217618" y="6579260"/>
                  </a:lnTo>
                  <a:lnTo>
                    <a:pt x="11264544" y="6584023"/>
                  </a:lnTo>
                  <a:lnTo>
                    <a:pt x="11311865" y="6587452"/>
                  </a:lnTo>
                  <a:lnTo>
                    <a:pt x="11359540" y="6589522"/>
                  </a:lnTo>
                  <a:lnTo>
                    <a:pt x="11407572" y="6590220"/>
                  </a:lnTo>
                  <a:lnTo>
                    <a:pt x="11455591" y="6589522"/>
                  </a:lnTo>
                  <a:lnTo>
                    <a:pt x="11503266" y="6587452"/>
                  </a:lnTo>
                  <a:lnTo>
                    <a:pt x="11550587" y="6584023"/>
                  </a:lnTo>
                  <a:lnTo>
                    <a:pt x="11597513" y="6579260"/>
                  </a:lnTo>
                  <a:lnTo>
                    <a:pt x="11644046" y="6573177"/>
                  </a:lnTo>
                  <a:lnTo>
                    <a:pt x="11690147" y="6565786"/>
                  </a:lnTo>
                  <a:lnTo>
                    <a:pt x="11735816" y="6557124"/>
                  </a:lnTo>
                  <a:lnTo>
                    <a:pt x="11781028" y="6547205"/>
                  </a:lnTo>
                  <a:lnTo>
                    <a:pt x="11825757" y="6536029"/>
                  </a:lnTo>
                  <a:lnTo>
                    <a:pt x="11869992" y="6523634"/>
                  </a:lnTo>
                  <a:lnTo>
                    <a:pt x="11913705" y="6510045"/>
                  </a:lnTo>
                  <a:lnTo>
                    <a:pt x="11956885" y="6495262"/>
                  </a:lnTo>
                  <a:lnTo>
                    <a:pt x="11999506" y="6479311"/>
                  </a:lnTo>
                  <a:lnTo>
                    <a:pt x="12041556" y="6462217"/>
                  </a:lnTo>
                  <a:lnTo>
                    <a:pt x="12083009" y="6443993"/>
                  </a:lnTo>
                  <a:lnTo>
                    <a:pt x="12123865" y="6424663"/>
                  </a:lnTo>
                  <a:lnTo>
                    <a:pt x="12164073" y="6404242"/>
                  </a:lnTo>
                  <a:lnTo>
                    <a:pt x="12203633" y="6382753"/>
                  </a:lnTo>
                  <a:lnTo>
                    <a:pt x="12242533" y="6360211"/>
                  </a:lnTo>
                  <a:lnTo>
                    <a:pt x="12280735" y="6336639"/>
                  </a:lnTo>
                  <a:lnTo>
                    <a:pt x="12318225" y="6312052"/>
                  </a:lnTo>
                  <a:lnTo>
                    <a:pt x="12355005" y="6286462"/>
                  </a:lnTo>
                  <a:lnTo>
                    <a:pt x="12391022" y="6259906"/>
                  </a:lnTo>
                  <a:lnTo>
                    <a:pt x="12426277" y="6232398"/>
                  </a:lnTo>
                  <a:lnTo>
                    <a:pt x="12460757" y="6203937"/>
                  </a:lnTo>
                  <a:lnTo>
                    <a:pt x="12494425" y="6174575"/>
                  </a:lnTo>
                  <a:lnTo>
                    <a:pt x="12527280" y="6144311"/>
                  </a:lnTo>
                  <a:lnTo>
                    <a:pt x="12559284" y="6113157"/>
                  </a:lnTo>
                  <a:lnTo>
                    <a:pt x="12590424" y="6081153"/>
                  </a:lnTo>
                  <a:lnTo>
                    <a:pt x="12620701" y="6048299"/>
                  </a:lnTo>
                  <a:lnTo>
                    <a:pt x="12650064" y="6014631"/>
                  </a:lnTo>
                  <a:lnTo>
                    <a:pt x="12678512" y="5980150"/>
                  </a:lnTo>
                  <a:lnTo>
                    <a:pt x="12706033" y="5944895"/>
                  </a:lnTo>
                  <a:lnTo>
                    <a:pt x="12732588" y="5908878"/>
                  </a:lnTo>
                  <a:lnTo>
                    <a:pt x="12758166" y="5872099"/>
                  </a:lnTo>
                  <a:lnTo>
                    <a:pt x="12782753" y="5834608"/>
                  </a:lnTo>
                  <a:lnTo>
                    <a:pt x="12806337" y="5796407"/>
                  </a:lnTo>
                  <a:lnTo>
                    <a:pt x="12828880" y="5757507"/>
                  </a:lnTo>
                  <a:lnTo>
                    <a:pt x="12850368" y="5717946"/>
                  </a:lnTo>
                  <a:lnTo>
                    <a:pt x="12870790" y="5677738"/>
                  </a:lnTo>
                  <a:lnTo>
                    <a:pt x="12890119" y="5636895"/>
                  </a:lnTo>
                  <a:lnTo>
                    <a:pt x="12908344" y="5595429"/>
                  </a:lnTo>
                  <a:lnTo>
                    <a:pt x="12925438" y="5553380"/>
                  </a:lnTo>
                  <a:lnTo>
                    <a:pt x="12941389" y="5510758"/>
                  </a:lnTo>
                  <a:lnTo>
                    <a:pt x="12956172" y="5467578"/>
                  </a:lnTo>
                  <a:lnTo>
                    <a:pt x="12969761" y="5423865"/>
                  </a:lnTo>
                  <a:lnTo>
                    <a:pt x="12982156" y="5379631"/>
                  </a:lnTo>
                  <a:lnTo>
                    <a:pt x="12993319" y="5334901"/>
                  </a:lnTo>
                  <a:lnTo>
                    <a:pt x="13003251" y="5289702"/>
                  </a:lnTo>
                  <a:lnTo>
                    <a:pt x="13011912" y="5244033"/>
                  </a:lnTo>
                  <a:lnTo>
                    <a:pt x="13019304" y="5197919"/>
                  </a:lnTo>
                  <a:lnTo>
                    <a:pt x="13025387" y="5151386"/>
                  </a:lnTo>
                  <a:lnTo>
                    <a:pt x="13030149" y="5104460"/>
                  </a:lnTo>
                  <a:lnTo>
                    <a:pt x="13033578" y="5057140"/>
                  </a:lnTo>
                  <a:lnTo>
                    <a:pt x="13035648" y="5009464"/>
                  </a:lnTo>
                  <a:lnTo>
                    <a:pt x="13036347" y="4961445"/>
                  </a:lnTo>
                  <a:close/>
                </a:path>
                <a:path w="15709265" h="6590665">
                  <a:moveTo>
                    <a:pt x="15709138" y="0"/>
                  </a:moveTo>
                  <a:lnTo>
                    <a:pt x="13987171" y="0"/>
                  </a:lnTo>
                  <a:lnTo>
                    <a:pt x="13987171" y="3448050"/>
                  </a:lnTo>
                  <a:lnTo>
                    <a:pt x="15709138" y="3448050"/>
                  </a:lnTo>
                  <a:lnTo>
                    <a:pt x="15709138" y="0"/>
                  </a:lnTo>
                  <a:close/>
                </a:path>
              </a:pathLst>
            </a:custGeom>
            <a:solidFill>
              <a:srgbClr val="CC0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07892" y="5032171"/>
              <a:ext cx="11502390" cy="1679575"/>
            </a:xfrm>
            <a:custGeom>
              <a:avLst/>
              <a:gdLst/>
              <a:ahLst/>
              <a:cxnLst/>
              <a:rect l="l" t="t" r="r" b="b"/>
              <a:pathLst>
                <a:path w="11502390" h="1679575">
                  <a:moveTo>
                    <a:pt x="1611274" y="620953"/>
                  </a:moveTo>
                  <a:lnTo>
                    <a:pt x="1609178" y="571842"/>
                  </a:lnTo>
                  <a:lnTo>
                    <a:pt x="1602994" y="523875"/>
                  </a:lnTo>
                  <a:lnTo>
                    <a:pt x="1592910" y="477227"/>
                  </a:lnTo>
                  <a:lnTo>
                    <a:pt x="1579092" y="432054"/>
                  </a:lnTo>
                  <a:lnTo>
                    <a:pt x="1561719" y="388556"/>
                  </a:lnTo>
                  <a:lnTo>
                    <a:pt x="1540941" y="346900"/>
                  </a:lnTo>
                  <a:lnTo>
                    <a:pt x="1516951" y="307238"/>
                  </a:lnTo>
                  <a:lnTo>
                    <a:pt x="1489925" y="269760"/>
                  </a:lnTo>
                  <a:lnTo>
                    <a:pt x="1460017" y="234632"/>
                  </a:lnTo>
                  <a:lnTo>
                    <a:pt x="1427416" y="202044"/>
                  </a:lnTo>
                  <a:lnTo>
                    <a:pt x="1423758" y="198932"/>
                  </a:lnTo>
                  <a:lnTo>
                    <a:pt x="1423758" y="620953"/>
                  </a:lnTo>
                  <a:lnTo>
                    <a:pt x="1420787" y="668985"/>
                  </a:lnTo>
                  <a:lnTo>
                    <a:pt x="1412074" y="715251"/>
                  </a:lnTo>
                  <a:lnTo>
                    <a:pt x="1398003" y="759358"/>
                  </a:lnTo>
                  <a:lnTo>
                    <a:pt x="1378889" y="801039"/>
                  </a:lnTo>
                  <a:lnTo>
                    <a:pt x="1355191" y="839736"/>
                  </a:lnTo>
                  <a:lnTo>
                    <a:pt x="1327175" y="875284"/>
                  </a:lnTo>
                  <a:lnTo>
                    <a:pt x="1295222" y="907249"/>
                  </a:lnTo>
                  <a:lnTo>
                    <a:pt x="1259700" y="935291"/>
                  </a:lnTo>
                  <a:lnTo>
                    <a:pt x="1220952" y="959027"/>
                  </a:lnTo>
                  <a:lnTo>
                    <a:pt x="1179360" y="978128"/>
                  </a:lnTo>
                  <a:lnTo>
                    <a:pt x="1135265" y="992200"/>
                  </a:lnTo>
                  <a:lnTo>
                    <a:pt x="1089025" y="1000912"/>
                  </a:lnTo>
                  <a:lnTo>
                    <a:pt x="1041019" y="1003896"/>
                  </a:lnTo>
                  <a:lnTo>
                    <a:pt x="993000" y="1000912"/>
                  </a:lnTo>
                  <a:lnTo>
                    <a:pt x="946759" y="992200"/>
                  </a:lnTo>
                  <a:lnTo>
                    <a:pt x="902665" y="978115"/>
                  </a:lnTo>
                  <a:lnTo>
                    <a:pt x="861072" y="959027"/>
                  </a:lnTo>
                  <a:lnTo>
                    <a:pt x="822325" y="935278"/>
                  </a:lnTo>
                  <a:lnTo>
                    <a:pt x="786790" y="907249"/>
                  </a:lnTo>
                  <a:lnTo>
                    <a:pt x="754837" y="875271"/>
                  </a:lnTo>
                  <a:lnTo>
                    <a:pt x="726821" y="839724"/>
                  </a:lnTo>
                  <a:lnTo>
                    <a:pt x="703084" y="800963"/>
                  </a:lnTo>
                  <a:lnTo>
                    <a:pt x="683996" y="759345"/>
                  </a:lnTo>
                  <a:lnTo>
                    <a:pt x="669925" y="715238"/>
                  </a:lnTo>
                  <a:lnTo>
                    <a:pt x="661212" y="668985"/>
                  </a:lnTo>
                  <a:lnTo>
                    <a:pt x="658241" y="620953"/>
                  </a:lnTo>
                  <a:lnTo>
                    <a:pt x="661212" y="572960"/>
                  </a:lnTo>
                  <a:lnTo>
                    <a:pt x="669925" y="526745"/>
                  </a:lnTo>
                  <a:lnTo>
                    <a:pt x="683996" y="482663"/>
                  </a:lnTo>
                  <a:lnTo>
                    <a:pt x="703084" y="441083"/>
                  </a:lnTo>
                  <a:lnTo>
                    <a:pt x="726821" y="402348"/>
                  </a:lnTo>
                  <a:lnTo>
                    <a:pt x="754837" y="366826"/>
                  </a:lnTo>
                  <a:lnTo>
                    <a:pt x="786790" y="334886"/>
                  </a:lnTo>
                  <a:lnTo>
                    <a:pt x="822325" y="306870"/>
                  </a:lnTo>
                  <a:lnTo>
                    <a:pt x="861072" y="283146"/>
                  </a:lnTo>
                  <a:lnTo>
                    <a:pt x="902665" y="264058"/>
                  </a:lnTo>
                  <a:lnTo>
                    <a:pt x="946759" y="249986"/>
                  </a:lnTo>
                  <a:lnTo>
                    <a:pt x="993000" y="241287"/>
                  </a:lnTo>
                  <a:lnTo>
                    <a:pt x="1041019" y="238302"/>
                  </a:lnTo>
                  <a:lnTo>
                    <a:pt x="1089025" y="241287"/>
                  </a:lnTo>
                  <a:lnTo>
                    <a:pt x="1135265" y="249986"/>
                  </a:lnTo>
                  <a:lnTo>
                    <a:pt x="1179360" y="264058"/>
                  </a:lnTo>
                  <a:lnTo>
                    <a:pt x="1220952" y="283146"/>
                  </a:lnTo>
                  <a:lnTo>
                    <a:pt x="1259700" y="306870"/>
                  </a:lnTo>
                  <a:lnTo>
                    <a:pt x="1295222" y="334886"/>
                  </a:lnTo>
                  <a:lnTo>
                    <a:pt x="1327175" y="366826"/>
                  </a:lnTo>
                  <a:lnTo>
                    <a:pt x="1355191" y="402348"/>
                  </a:lnTo>
                  <a:lnTo>
                    <a:pt x="1378927" y="441083"/>
                  </a:lnTo>
                  <a:lnTo>
                    <a:pt x="1398003" y="482663"/>
                  </a:lnTo>
                  <a:lnTo>
                    <a:pt x="1412074" y="526745"/>
                  </a:lnTo>
                  <a:lnTo>
                    <a:pt x="1420787" y="572960"/>
                  </a:lnTo>
                  <a:lnTo>
                    <a:pt x="1423758" y="620953"/>
                  </a:lnTo>
                  <a:lnTo>
                    <a:pt x="1423758" y="198932"/>
                  </a:lnTo>
                  <a:lnTo>
                    <a:pt x="1392288" y="172135"/>
                  </a:lnTo>
                  <a:lnTo>
                    <a:pt x="1354810" y="145110"/>
                  </a:lnTo>
                  <a:lnTo>
                    <a:pt x="1315148" y="121119"/>
                  </a:lnTo>
                  <a:lnTo>
                    <a:pt x="1273467" y="100355"/>
                  </a:lnTo>
                  <a:lnTo>
                    <a:pt x="1229956" y="82981"/>
                  </a:lnTo>
                  <a:lnTo>
                    <a:pt x="1184795" y="69164"/>
                  </a:lnTo>
                  <a:lnTo>
                    <a:pt x="1138123" y="59080"/>
                  </a:lnTo>
                  <a:lnTo>
                    <a:pt x="1090142" y="52895"/>
                  </a:lnTo>
                  <a:lnTo>
                    <a:pt x="1041019" y="50800"/>
                  </a:lnTo>
                  <a:lnTo>
                    <a:pt x="991882" y="52895"/>
                  </a:lnTo>
                  <a:lnTo>
                    <a:pt x="943902" y="59080"/>
                  </a:lnTo>
                  <a:lnTo>
                    <a:pt x="897242" y="69164"/>
                  </a:lnTo>
                  <a:lnTo>
                    <a:pt x="852068" y="82981"/>
                  </a:lnTo>
                  <a:lnTo>
                    <a:pt x="808558" y="100355"/>
                  </a:lnTo>
                  <a:lnTo>
                    <a:pt x="766889" y="121119"/>
                  </a:lnTo>
                  <a:lnTo>
                    <a:pt x="727227" y="145110"/>
                  </a:lnTo>
                  <a:lnTo>
                    <a:pt x="689762" y="172135"/>
                  </a:lnTo>
                  <a:lnTo>
                    <a:pt x="654634" y="202044"/>
                  </a:lnTo>
                  <a:lnTo>
                    <a:pt x="622033" y="234632"/>
                  </a:lnTo>
                  <a:lnTo>
                    <a:pt x="618921" y="238302"/>
                  </a:lnTo>
                  <a:lnTo>
                    <a:pt x="592137" y="269760"/>
                  </a:lnTo>
                  <a:lnTo>
                    <a:pt x="565111" y="307238"/>
                  </a:lnTo>
                  <a:lnTo>
                    <a:pt x="541134" y="346900"/>
                  </a:lnTo>
                  <a:lnTo>
                    <a:pt x="520369" y="388556"/>
                  </a:lnTo>
                  <a:lnTo>
                    <a:pt x="502996" y="432054"/>
                  </a:lnTo>
                  <a:lnTo>
                    <a:pt x="489178" y="477227"/>
                  </a:lnTo>
                  <a:lnTo>
                    <a:pt x="479107" y="523875"/>
                  </a:lnTo>
                  <a:lnTo>
                    <a:pt x="472935" y="571842"/>
                  </a:lnTo>
                  <a:lnTo>
                    <a:pt x="470827" y="620953"/>
                  </a:lnTo>
                  <a:lnTo>
                    <a:pt x="472732" y="667677"/>
                  </a:lnTo>
                  <a:lnTo>
                    <a:pt x="478307" y="713359"/>
                  </a:lnTo>
                  <a:lnTo>
                    <a:pt x="487438" y="757859"/>
                  </a:lnTo>
                  <a:lnTo>
                    <a:pt x="499948" y="801039"/>
                  </a:lnTo>
                  <a:lnTo>
                    <a:pt x="515708" y="842759"/>
                  </a:lnTo>
                  <a:lnTo>
                    <a:pt x="534568" y="882840"/>
                  </a:lnTo>
                  <a:lnTo>
                    <a:pt x="556387" y="921156"/>
                  </a:lnTo>
                  <a:lnTo>
                    <a:pt x="580986" y="957567"/>
                  </a:lnTo>
                  <a:lnTo>
                    <a:pt x="583933" y="961288"/>
                  </a:lnTo>
                  <a:lnTo>
                    <a:pt x="453682" y="1091450"/>
                  </a:lnTo>
                  <a:lnTo>
                    <a:pt x="407835" y="1091450"/>
                  </a:lnTo>
                  <a:lnTo>
                    <a:pt x="361835" y="1106093"/>
                  </a:lnTo>
                  <a:lnTo>
                    <a:pt x="321284" y="1135367"/>
                  </a:lnTo>
                  <a:lnTo>
                    <a:pt x="43967" y="1412786"/>
                  </a:lnTo>
                  <a:lnTo>
                    <a:pt x="14655" y="1453324"/>
                  </a:lnTo>
                  <a:lnTo>
                    <a:pt x="0" y="1499323"/>
                  </a:lnTo>
                  <a:lnTo>
                    <a:pt x="0" y="1547126"/>
                  </a:lnTo>
                  <a:lnTo>
                    <a:pt x="14655" y="1593113"/>
                  </a:lnTo>
                  <a:lnTo>
                    <a:pt x="43967" y="1633664"/>
                  </a:lnTo>
                  <a:lnTo>
                    <a:pt x="95618" y="1668005"/>
                  </a:lnTo>
                  <a:lnTo>
                    <a:pt x="154444" y="1679435"/>
                  </a:lnTo>
                  <a:lnTo>
                    <a:pt x="184315" y="1676577"/>
                  </a:lnTo>
                  <a:lnTo>
                    <a:pt x="240385" y="1653705"/>
                  </a:lnTo>
                  <a:lnTo>
                    <a:pt x="542201" y="1356296"/>
                  </a:lnTo>
                  <a:lnTo>
                    <a:pt x="571512" y="1315783"/>
                  </a:lnTo>
                  <a:lnTo>
                    <a:pt x="586168" y="1269822"/>
                  </a:lnTo>
                  <a:lnTo>
                    <a:pt x="586168" y="1224178"/>
                  </a:lnTo>
                  <a:lnTo>
                    <a:pt x="719315" y="1091095"/>
                  </a:lnTo>
                  <a:lnTo>
                    <a:pt x="779208" y="1127480"/>
                  </a:lnTo>
                  <a:lnTo>
                    <a:pt x="819289" y="1146340"/>
                  </a:lnTo>
                  <a:lnTo>
                    <a:pt x="860983" y="1162100"/>
                  </a:lnTo>
                  <a:lnTo>
                    <a:pt x="904163" y="1174610"/>
                  </a:lnTo>
                  <a:lnTo>
                    <a:pt x="948651" y="1183728"/>
                  </a:lnTo>
                  <a:lnTo>
                    <a:pt x="994321" y="1189316"/>
                  </a:lnTo>
                  <a:lnTo>
                    <a:pt x="1041019" y="1191209"/>
                  </a:lnTo>
                  <a:lnTo>
                    <a:pt x="1087716" y="1189316"/>
                  </a:lnTo>
                  <a:lnTo>
                    <a:pt x="1133386" y="1183728"/>
                  </a:lnTo>
                  <a:lnTo>
                    <a:pt x="1177886" y="1174610"/>
                  </a:lnTo>
                  <a:lnTo>
                    <a:pt x="1221066" y="1162100"/>
                  </a:lnTo>
                  <a:lnTo>
                    <a:pt x="1262773" y="1146340"/>
                  </a:lnTo>
                  <a:lnTo>
                    <a:pt x="1302854" y="1127480"/>
                  </a:lnTo>
                  <a:lnTo>
                    <a:pt x="1341183" y="1105662"/>
                  </a:lnTo>
                  <a:lnTo>
                    <a:pt x="1377581" y="1081062"/>
                  </a:lnTo>
                  <a:lnTo>
                    <a:pt x="1411922" y="1053795"/>
                  </a:lnTo>
                  <a:lnTo>
                    <a:pt x="1444053" y="1024026"/>
                  </a:lnTo>
                  <a:lnTo>
                    <a:pt x="1473835" y="991895"/>
                  </a:lnTo>
                  <a:lnTo>
                    <a:pt x="1501101" y="957554"/>
                  </a:lnTo>
                  <a:lnTo>
                    <a:pt x="1525714" y="921143"/>
                  </a:lnTo>
                  <a:lnTo>
                    <a:pt x="1547533" y="882827"/>
                  </a:lnTo>
                  <a:lnTo>
                    <a:pt x="1566392" y="842746"/>
                  </a:lnTo>
                  <a:lnTo>
                    <a:pt x="1582166" y="800963"/>
                  </a:lnTo>
                  <a:lnTo>
                    <a:pt x="1594675" y="757847"/>
                  </a:lnTo>
                  <a:lnTo>
                    <a:pt x="1603794" y="713346"/>
                  </a:lnTo>
                  <a:lnTo>
                    <a:pt x="1609382" y="667664"/>
                  </a:lnTo>
                  <a:lnTo>
                    <a:pt x="1611274" y="620953"/>
                  </a:lnTo>
                  <a:close/>
                </a:path>
                <a:path w="11502390" h="1679575">
                  <a:moveTo>
                    <a:pt x="6485331" y="814705"/>
                  </a:moveTo>
                  <a:lnTo>
                    <a:pt x="5723306" y="52755"/>
                  </a:lnTo>
                  <a:lnTo>
                    <a:pt x="4961356" y="814730"/>
                  </a:lnTo>
                  <a:lnTo>
                    <a:pt x="5241671" y="814730"/>
                  </a:lnTo>
                  <a:lnTo>
                    <a:pt x="5241671" y="1572844"/>
                  </a:lnTo>
                  <a:lnTo>
                    <a:pt x="5632602" y="1572844"/>
                  </a:lnTo>
                  <a:lnTo>
                    <a:pt x="5632602" y="1102728"/>
                  </a:lnTo>
                  <a:lnTo>
                    <a:pt x="5940539" y="1102728"/>
                  </a:lnTo>
                  <a:lnTo>
                    <a:pt x="5940539" y="1572844"/>
                  </a:lnTo>
                  <a:lnTo>
                    <a:pt x="6208928" y="1572844"/>
                  </a:lnTo>
                  <a:lnTo>
                    <a:pt x="6208928" y="814730"/>
                  </a:lnTo>
                  <a:lnTo>
                    <a:pt x="6485331" y="814705"/>
                  </a:lnTo>
                  <a:close/>
                </a:path>
                <a:path w="11502390" h="1679575">
                  <a:moveTo>
                    <a:pt x="10223538" y="158216"/>
                  </a:moveTo>
                  <a:lnTo>
                    <a:pt x="10171900" y="125971"/>
                  </a:lnTo>
                  <a:lnTo>
                    <a:pt x="10124757" y="96393"/>
                  </a:lnTo>
                  <a:lnTo>
                    <a:pt x="10118471" y="98386"/>
                  </a:lnTo>
                  <a:lnTo>
                    <a:pt x="10111918" y="99364"/>
                  </a:lnTo>
                  <a:lnTo>
                    <a:pt x="10105288" y="99364"/>
                  </a:lnTo>
                  <a:lnTo>
                    <a:pt x="10095268" y="98615"/>
                  </a:lnTo>
                  <a:lnTo>
                    <a:pt x="10085616" y="96393"/>
                  </a:lnTo>
                  <a:lnTo>
                    <a:pt x="10076485" y="92786"/>
                  </a:lnTo>
                  <a:lnTo>
                    <a:pt x="10068027" y="87858"/>
                  </a:lnTo>
                  <a:lnTo>
                    <a:pt x="9986988" y="109372"/>
                  </a:lnTo>
                  <a:lnTo>
                    <a:pt x="9986988" y="1251648"/>
                  </a:lnTo>
                  <a:lnTo>
                    <a:pt x="9991496" y="1249413"/>
                  </a:lnTo>
                  <a:lnTo>
                    <a:pt x="9996056" y="1247228"/>
                  </a:lnTo>
                  <a:lnTo>
                    <a:pt x="10043287" y="1225384"/>
                  </a:lnTo>
                  <a:lnTo>
                    <a:pt x="10087013" y="1207389"/>
                  </a:lnTo>
                  <a:lnTo>
                    <a:pt x="10131692" y="1190980"/>
                  </a:lnTo>
                  <a:lnTo>
                    <a:pt x="10177221" y="1176185"/>
                  </a:lnTo>
                  <a:lnTo>
                    <a:pt x="10223538" y="1163002"/>
                  </a:lnTo>
                  <a:lnTo>
                    <a:pt x="10223538" y="158216"/>
                  </a:lnTo>
                  <a:close/>
                </a:path>
                <a:path w="11502390" h="1679575">
                  <a:moveTo>
                    <a:pt x="10554348" y="377139"/>
                  </a:moveTo>
                  <a:lnTo>
                    <a:pt x="10484510" y="327393"/>
                  </a:lnTo>
                  <a:lnTo>
                    <a:pt x="10444721" y="298754"/>
                  </a:lnTo>
                  <a:lnTo>
                    <a:pt x="10441864" y="299148"/>
                  </a:lnTo>
                  <a:lnTo>
                    <a:pt x="10438955" y="299351"/>
                  </a:lnTo>
                  <a:lnTo>
                    <a:pt x="10436111" y="299351"/>
                  </a:lnTo>
                  <a:lnTo>
                    <a:pt x="10414317" y="295668"/>
                  </a:lnTo>
                  <a:lnTo>
                    <a:pt x="10395572" y="285445"/>
                  </a:lnTo>
                  <a:lnTo>
                    <a:pt x="10381107" y="269951"/>
                  </a:lnTo>
                  <a:lnTo>
                    <a:pt x="10372166" y="250456"/>
                  </a:lnTo>
                  <a:lnTo>
                    <a:pt x="10349789" y="236601"/>
                  </a:lnTo>
                  <a:lnTo>
                    <a:pt x="10344023" y="233095"/>
                  </a:lnTo>
                  <a:lnTo>
                    <a:pt x="10317810" y="233095"/>
                  </a:lnTo>
                  <a:lnTo>
                    <a:pt x="10317810" y="1141666"/>
                  </a:lnTo>
                  <a:lnTo>
                    <a:pt x="10364267" y="1133703"/>
                  </a:lnTo>
                  <a:lnTo>
                    <a:pt x="10411219" y="1127302"/>
                  </a:lnTo>
                  <a:lnTo>
                    <a:pt x="10458602" y="1122502"/>
                  </a:lnTo>
                  <a:lnTo>
                    <a:pt x="10506329" y="1119289"/>
                  </a:lnTo>
                  <a:lnTo>
                    <a:pt x="10554348" y="1117688"/>
                  </a:lnTo>
                  <a:lnTo>
                    <a:pt x="10554348" y="377139"/>
                  </a:lnTo>
                  <a:close/>
                </a:path>
                <a:path w="11502390" h="1679575">
                  <a:moveTo>
                    <a:pt x="10862132" y="450888"/>
                  </a:moveTo>
                  <a:lnTo>
                    <a:pt x="10810024" y="450888"/>
                  </a:lnTo>
                  <a:lnTo>
                    <a:pt x="10804804" y="476643"/>
                  </a:lnTo>
                  <a:lnTo>
                    <a:pt x="10790593" y="497713"/>
                  </a:lnTo>
                  <a:lnTo>
                    <a:pt x="10769549" y="511937"/>
                  </a:lnTo>
                  <a:lnTo>
                    <a:pt x="10743819" y="517156"/>
                  </a:lnTo>
                  <a:lnTo>
                    <a:pt x="10721492" y="513270"/>
                  </a:lnTo>
                  <a:lnTo>
                    <a:pt x="10702392" y="502526"/>
                  </a:lnTo>
                  <a:lnTo>
                    <a:pt x="10687888" y="486283"/>
                  </a:lnTo>
                  <a:lnTo>
                    <a:pt x="10679341" y="465924"/>
                  </a:lnTo>
                  <a:lnTo>
                    <a:pt x="10668724" y="458444"/>
                  </a:lnTo>
                  <a:lnTo>
                    <a:pt x="10658158" y="450888"/>
                  </a:lnTo>
                  <a:lnTo>
                    <a:pt x="10625519" y="450888"/>
                  </a:lnTo>
                  <a:lnTo>
                    <a:pt x="10625519" y="1118273"/>
                  </a:lnTo>
                  <a:lnTo>
                    <a:pt x="10673639" y="1120673"/>
                  </a:lnTo>
                  <a:lnTo>
                    <a:pt x="10721416" y="1124686"/>
                  </a:lnTo>
                  <a:lnTo>
                    <a:pt x="10768800" y="1130287"/>
                  </a:lnTo>
                  <a:lnTo>
                    <a:pt x="10815726" y="1137475"/>
                  </a:lnTo>
                  <a:lnTo>
                    <a:pt x="10862132" y="1146238"/>
                  </a:lnTo>
                  <a:lnTo>
                    <a:pt x="10862132" y="450888"/>
                  </a:lnTo>
                  <a:close/>
                </a:path>
                <a:path w="11502390" h="1679575">
                  <a:moveTo>
                    <a:pt x="11169841" y="176377"/>
                  </a:moveTo>
                  <a:lnTo>
                    <a:pt x="11076546" y="103555"/>
                  </a:lnTo>
                  <a:lnTo>
                    <a:pt x="11072393" y="104609"/>
                  </a:lnTo>
                  <a:lnTo>
                    <a:pt x="11068075" y="105270"/>
                  </a:lnTo>
                  <a:lnTo>
                    <a:pt x="11063707" y="105473"/>
                  </a:lnTo>
                  <a:lnTo>
                    <a:pt x="11019155" y="165900"/>
                  </a:lnTo>
                  <a:lnTo>
                    <a:pt x="10940910" y="270992"/>
                  </a:lnTo>
                  <a:lnTo>
                    <a:pt x="10938320" y="274447"/>
                  </a:lnTo>
                  <a:lnTo>
                    <a:pt x="10935818" y="277888"/>
                  </a:lnTo>
                  <a:lnTo>
                    <a:pt x="10933290" y="281266"/>
                  </a:lnTo>
                  <a:lnTo>
                    <a:pt x="10933290" y="1163002"/>
                  </a:lnTo>
                  <a:lnTo>
                    <a:pt x="10979595" y="1176185"/>
                  </a:lnTo>
                  <a:lnTo>
                    <a:pt x="11025111" y="1190980"/>
                  </a:lnTo>
                  <a:lnTo>
                    <a:pt x="11069777" y="1207389"/>
                  </a:lnTo>
                  <a:lnTo>
                    <a:pt x="11113516" y="1225384"/>
                  </a:lnTo>
                  <a:lnTo>
                    <a:pt x="11156264" y="1244968"/>
                  </a:lnTo>
                  <a:lnTo>
                    <a:pt x="11160760" y="1247228"/>
                  </a:lnTo>
                  <a:lnTo>
                    <a:pt x="11165345" y="1249413"/>
                  </a:lnTo>
                  <a:lnTo>
                    <a:pt x="11169841" y="1251648"/>
                  </a:lnTo>
                  <a:lnTo>
                    <a:pt x="11169841" y="176377"/>
                  </a:lnTo>
                  <a:close/>
                </a:path>
                <a:path w="11502390" h="1679575">
                  <a:moveTo>
                    <a:pt x="11448948" y="348500"/>
                  </a:moveTo>
                  <a:lnTo>
                    <a:pt x="11401844" y="307289"/>
                  </a:lnTo>
                  <a:lnTo>
                    <a:pt x="11330864" y="245884"/>
                  </a:lnTo>
                  <a:lnTo>
                    <a:pt x="11259553" y="184899"/>
                  </a:lnTo>
                  <a:lnTo>
                    <a:pt x="11164113" y="104000"/>
                  </a:lnTo>
                  <a:lnTo>
                    <a:pt x="11128680" y="74129"/>
                  </a:lnTo>
                  <a:lnTo>
                    <a:pt x="11093145" y="44386"/>
                  </a:lnTo>
                  <a:lnTo>
                    <a:pt x="11093653" y="41021"/>
                  </a:lnTo>
                  <a:lnTo>
                    <a:pt x="11093653" y="39268"/>
                  </a:lnTo>
                  <a:lnTo>
                    <a:pt x="11091050" y="26365"/>
                  </a:lnTo>
                  <a:lnTo>
                    <a:pt x="11083950" y="15836"/>
                  </a:lnTo>
                  <a:lnTo>
                    <a:pt x="11073435" y="8737"/>
                  </a:lnTo>
                  <a:lnTo>
                    <a:pt x="11060544" y="6134"/>
                  </a:lnTo>
                  <a:lnTo>
                    <a:pt x="11047667" y="8737"/>
                  </a:lnTo>
                  <a:lnTo>
                    <a:pt x="11037151" y="15836"/>
                  </a:lnTo>
                  <a:lnTo>
                    <a:pt x="11030064" y="26365"/>
                  </a:lnTo>
                  <a:lnTo>
                    <a:pt x="11027461" y="39268"/>
                  </a:lnTo>
                  <a:lnTo>
                    <a:pt x="11027461" y="43840"/>
                  </a:lnTo>
                  <a:lnTo>
                    <a:pt x="11028388" y="48196"/>
                  </a:lnTo>
                  <a:lnTo>
                    <a:pt x="11030064" y="52171"/>
                  </a:lnTo>
                  <a:lnTo>
                    <a:pt x="10970120" y="129032"/>
                  </a:lnTo>
                  <a:lnTo>
                    <a:pt x="10869994" y="258699"/>
                  </a:lnTo>
                  <a:lnTo>
                    <a:pt x="10850016" y="284670"/>
                  </a:lnTo>
                  <a:lnTo>
                    <a:pt x="10830090" y="310680"/>
                  </a:lnTo>
                  <a:lnTo>
                    <a:pt x="10748124" y="418172"/>
                  </a:lnTo>
                  <a:lnTo>
                    <a:pt x="10746702" y="417982"/>
                  </a:lnTo>
                  <a:lnTo>
                    <a:pt x="10745280" y="417741"/>
                  </a:lnTo>
                  <a:lnTo>
                    <a:pt x="10738828" y="417741"/>
                  </a:lnTo>
                  <a:lnTo>
                    <a:pt x="10734142" y="418922"/>
                  </a:lnTo>
                  <a:lnTo>
                    <a:pt x="10729900" y="420903"/>
                  </a:lnTo>
                  <a:lnTo>
                    <a:pt x="10697286" y="397802"/>
                  </a:lnTo>
                  <a:lnTo>
                    <a:pt x="10599268" y="328752"/>
                  </a:lnTo>
                  <a:lnTo>
                    <a:pt x="10522191" y="274535"/>
                  </a:lnTo>
                  <a:lnTo>
                    <a:pt x="10468750" y="237312"/>
                  </a:lnTo>
                  <a:lnTo>
                    <a:pt x="10468940" y="235915"/>
                  </a:lnTo>
                  <a:lnTo>
                    <a:pt x="10469194" y="234518"/>
                  </a:lnTo>
                  <a:lnTo>
                    <a:pt x="10469194" y="233057"/>
                  </a:lnTo>
                  <a:lnTo>
                    <a:pt x="10466591" y="220167"/>
                  </a:lnTo>
                  <a:lnTo>
                    <a:pt x="10459491" y="209638"/>
                  </a:lnTo>
                  <a:lnTo>
                    <a:pt x="10448976" y="202539"/>
                  </a:lnTo>
                  <a:lnTo>
                    <a:pt x="10436085" y="199936"/>
                  </a:lnTo>
                  <a:lnTo>
                    <a:pt x="10429634" y="199936"/>
                  </a:lnTo>
                  <a:lnTo>
                    <a:pt x="10423665" y="201866"/>
                  </a:lnTo>
                  <a:lnTo>
                    <a:pt x="10418572" y="205041"/>
                  </a:lnTo>
                  <a:lnTo>
                    <a:pt x="10348112" y="163283"/>
                  </a:lnTo>
                  <a:lnTo>
                    <a:pt x="10312832" y="142481"/>
                  </a:lnTo>
                  <a:lnTo>
                    <a:pt x="10207561" y="80975"/>
                  </a:lnTo>
                  <a:lnTo>
                    <a:pt x="10172573" y="60591"/>
                  </a:lnTo>
                  <a:lnTo>
                    <a:pt x="10137559" y="40271"/>
                  </a:lnTo>
                  <a:lnTo>
                    <a:pt x="10138067" y="37960"/>
                  </a:lnTo>
                  <a:lnTo>
                    <a:pt x="10138359" y="35598"/>
                  </a:lnTo>
                  <a:lnTo>
                    <a:pt x="10138359" y="33134"/>
                  </a:lnTo>
                  <a:lnTo>
                    <a:pt x="10135768" y="20243"/>
                  </a:lnTo>
                  <a:lnTo>
                    <a:pt x="10128669" y="9702"/>
                  </a:lnTo>
                  <a:lnTo>
                    <a:pt x="10118153" y="2603"/>
                  </a:lnTo>
                  <a:lnTo>
                    <a:pt x="10105263" y="0"/>
                  </a:lnTo>
                  <a:lnTo>
                    <a:pt x="10092411" y="2590"/>
                  </a:lnTo>
                  <a:lnTo>
                    <a:pt x="10081908" y="9664"/>
                  </a:lnTo>
                  <a:lnTo>
                    <a:pt x="10074808" y="20154"/>
                  </a:lnTo>
                  <a:lnTo>
                    <a:pt x="10072179" y="33007"/>
                  </a:lnTo>
                  <a:lnTo>
                    <a:pt x="10016299" y="50533"/>
                  </a:lnTo>
                  <a:lnTo>
                    <a:pt x="9930270" y="78041"/>
                  </a:lnTo>
                  <a:lnTo>
                    <a:pt x="9844341" y="105854"/>
                  </a:lnTo>
                  <a:lnTo>
                    <a:pt x="9758578" y="134239"/>
                  </a:lnTo>
                  <a:lnTo>
                    <a:pt x="9846145" y="112064"/>
                  </a:lnTo>
                  <a:lnTo>
                    <a:pt x="9933572" y="89344"/>
                  </a:lnTo>
                  <a:lnTo>
                    <a:pt x="10020884" y="66268"/>
                  </a:lnTo>
                  <a:lnTo>
                    <a:pt x="10077463" y="51003"/>
                  </a:lnTo>
                  <a:lnTo>
                    <a:pt x="10082657" y="57251"/>
                  </a:lnTo>
                  <a:lnTo>
                    <a:pt x="10089197" y="62077"/>
                  </a:lnTo>
                  <a:lnTo>
                    <a:pt x="10096817" y="65176"/>
                  </a:lnTo>
                  <a:lnTo>
                    <a:pt x="10105263" y="66268"/>
                  </a:lnTo>
                  <a:lnTo>
                    <a:pt x="10113404" y="66268"/>
                  </a:lnTo>
                  <a:lnTo>
                    <a:pt x="10120757" y="63220"/>
                  </a:lnTo>
                  <a:lnTo>
                    <a:pt x="10126510" y="58343"/>
                  </a:lnTo>
                  <a:lnTo>
                    <a:pt x="10160813" y="79921"/>
                  </a:lnTo>
                  <a:lnTo>
                    <a:pt x="10195154" y="101434"/>
                  </a:lnTo>
                  <a:lnTo>
                    <a:pt x="10298633" y="166090"/>
                  </a:lnTo>
                  <a:lnTo>
                    <a:pt x="10333457" y="187655"/>
                  </a:lnTo>
                  <a:lnTo>
                    <a:pt x="10403230" y="230644"/>
                  </a:lnTo>
                  <a:lnTo>
                    <a:pt x="10403167" y="231444"/>
                  </a:lnTo>
                  <a:lnTo>
                    <a:pt x="10402989" y="232219"/>
                  </a:lnTo>
                  <a:lnTo>
                    <a:pt x="10402989" y="233057"/>
                  </a:lnTo>
                  <a:lnTo>
                    <a:pt x="10405593" y="245948"/>
                  </a:lnTo>
                  <a:lnTo>
                    <a:pt x="10412679" y="256489"/>
                  </a:lnTo>
                  <a:lnTo>
                    <a:pt x="10423207" y="263575"/>
                  </a:lnTo>
                  <a:lnTo>
                    <a:pt x="10436085" y="266179"/>
                  </a:lnTo>
                  <a:lnTo>
                    <a:pt x="10441483" y="266179"/>
                  </a:lnTo>
                  <a:lnTo>
                    <a:pt x="10446499" y="264769"/>
                  </a:lnTo>
                  <a:lnTo>
                    <a:pt x="10451008" y="262470"/>
                  </a:lnTo>
                  <a:lnTo>
                    <a:pt x="10503840" y="300482"/>
                  </a:lnTo>
                  <a:lnTo>
                    <a:pt x="10580611" y="355168"/>
                  </a:lnTo>
                  <a:lnTo>
                    <a:pt x="10678376" y="424688"/>
                  </a:lnTo>
                  <a:lnTo>
                    <a:pt x="10711028" y="447776"/>
                  </a:lnTo>
                  <a:lnTo>
                    <a:pt x="10710939" y="448818"/>
                  </a:lnTo>
                  <a:lnTo>
                    <a:pt x="10710710" y="449808"/>
                  </a:lnTo>
                  <a:lnTo>
                    <a:pt x="10710710" y="450875"/>
                  </a:lnTo>
                  <a:lnTo>
                    <a:pt x="10713314" y="463765"/>
                  </a:lnTo>
                  <a:lnTo>
                    <a:pt x="10720400" y="474294"/>
                  </a:lnTo>
                  <a:lnTo>
                    <a:pt x="10730929" y="481393"/>
                  </a:lnTo>
                  <a:lnTo>
                    <a:pt x="10743819" y="483997"/>
                  </a:lnTo>
                  <a:lnTo>
                    <a:pt x="10756697" y="481393"/>
                  </a:lnTo>
                  <a:lnTo>
                    <a:pt x="10767225" y="474294"/>
                  </a:lnTo>
                  <a:lnTo>
                    <a:pt x="10774324" y="463765"/>
                  </a:lnTo>
                  <a:lnTo>
                    <a:pt x="10776915" y="450875"/>
                  </a:lnTo>
                  <a:lnTo>
                    <a:pt x="10776915" y="446214"/>
                  </a:lnTo>
                  <a:lnTo>
                    <a:pt x="10775937" y="441807"/>
                  </a:lnTo>
                  <a:lnTo>
                    <a:pt x="10774210" y="437794"/>
                  </a:lnTo>
                  <a:lnTo>
                    <a:pt x="10855503" y="329984"/>
                  </a:lnTo>
                  <a:lnTo>
                    <a:pt x="10875175" y="303771"/>
                  </a:lnTo>
                  <a:lnTo>
                    <a:pt x="10894784" y="277520"/>
                  </a:lnTo>
                  <a:lnTo>
                    <a:pt x="10914329" y="251218"/>
                  </a:lnTo>
                  <a:lnTo>
                    <a:pt x="10992599" y="146113"/>
                  </a:lnTo>
                  <a:lnTo>
                    <a:pt x="11048644" y="70104"/>
                  </a:lnTo>
                  <a:lnTo>
                    <a:pt x="11052353" y="71539"/>
                  </a:lnTo>
                  <a:lnTo>
                    <a:pt x="11056353" y="72402"/>
                  </a:lnTo>
                  <a:lnTo>
                    <a:pt x="11068393" y="72402"/>
                  </a:lnTo>
                  <a:lnTo>
                    <a:pt x="11075492" y="69557"/>
                  </a:lnTo>
                  <a:lnTo>
                    <a:pt x="11081169" y="64985"/>
                  </a:lnTo>
                  <a:lnTo>
                    <a:pt x="11116132" y="92532"/>
                  </a:lnTo>
                  <a:lnTo>
                    <a:pt x="11133646" y="106260"/>
                  </a:lnTo>
                  <a:lnTo>
                    <a:pt x="11249939" y="196735"/>
                  </a:lnTo>
                  <a:lnTo>
                    <a:pt x="11274730" y="215811"/>
                  </a:lnTo>
                  <a:lnTo>
                    <a:pt x="11299482" y="234924"/>
                  </a:lnTo>
                  <a:lnTo>
                    <a:pt x="11324273" y="254000"/>
                  </a:lnTo>
                  <a:lnTo>
                    <a:pt x="11374018" y="291947"/>
                  </a:lnTo>
                  <a:lnTo>
                    <a:pt x="11398949" y="310857"/>
                  </a:lnTo>
                  <a:lnTo>
                    <a:pt x="11423929" y="329692"/>
                  </a:lnTo>
                  <a:lnTo>
                    <a:pt x="11448948" y="348500"/>
                  </a:lnTo>
                  <a:close/>
                </a:path>
                <a:path w="11502390" h="1679575">
                  <a:moveTo>
                    <a:pt x="11502327" y="1627847"/>
                  </a:moveTo>
                  <a:lnTo>
                    <a:pt x="11478539" y="1593049"/>
                  </a:lnTo>
                  <a:lnTo>
                    <a:pt x="11452517" y="1559306"/>
                  </a:lnTo>
                  <a:lnTo>
                    <a:pt x="11424349" y="1526667"/>
                  </a:lnTo>
                  <a:lnTo>
                    <a:pt x="11394097" y="1495183"/>
                  </a:lnTo>
                  <a:lnTo>
                    <a:pt x="11361865" y="1464932"/>
                  </a:lnTo>
                  <a:lnTo>
                    <a:pt x="11327689" y="1435950"/>
                  </a:lnTo>
                  <a:lnTo>
                    <a:pt x="11291659" y="1408290"/>
                  </a:lnTo>
                  <a:lnTo>
                    <a:pt x="11267465" y="1391488"/>
                  </a:lnTo>
                  <a:lnTo>
                    <a:pt x="11253851" y="1382014"/>
                  </a:lnTo>
                  <a:lnTo>
                    <a:pt x="11214329" y="1357185"/>
                  </a:lnTo>
                  <a:lnTo>
                    <a:pt x="11173181" y="1333842"/>
                  </a:lnTo>
                  <a:lnTo>
                    <a:pt x="11130458" y="1312049"/>
                  </a:lnTo>
                  <a:lnTo>
                    <a:pt x="11086249" y="1291869"/>
                  </a:lnTo>
                  <a:lnTo>
                    <a:pt x="11040631" y="1273340"/>
                  </a:lnTo>
                  <a:lnTo>
                    <a:pt x="10993666" y="1256538"/>
                  </a:lnTo>
                  <a:lnTo>
                    <a:pt x="10945432" y="1241488"/>
                  </a:lnTo>
                  <a:lnTo>
                    <a:pt x="10896003" y="1228280"/>
                  </a:lnTo>
                  <a:lnTo>
                    <a:pt x="10845457" y="1216952"/>
                  </a:lnTo>
                  <a:lnTo>
                    <a:pt x="10793857" y="1207554"/>
                  </a:lnTo>
                  <a:lnTo>
                    <a:pt x="10741266" y="1200150"/>
                  </a:lnTo>
                  <a:lnTo>
                    <a:pt x="10687787" y="1194790"/>
                  </a:lnTo>
                  <a:lnTo>
                    <a:pt x="10633481" y="1191539"/>
                  </a:lnTo>
                  <a:lnTo>
                    <a:pt x="10578402" y="1190434"/>
                  </a:lnTo>
                  <a:lnTo>
                    <a:pt x="10523334" y="1191539"/>
                  </a:lnTo>
                  <a:lnTo>
                    <a:pt x="10469029" y="1194790"/>
                  </a:lnTo>
                  <a:lnTo>
                    <a:pt x="10415537" y="1200150"/>
                  </a:lnTo>
                  <a:lnTo>
                    <a:pt x="10362959" y="1207554"/>
                  </a:lnTo>
                  <a:lnTo>
                    <a:pt x="10311359" y="1216952"/>
                  </a:lnTo>
                  <a:lnTo>
                    <a:pt x="10260813" y="1228280"/>
                  </a:lnTo>
                  <a:lnTo>
                    <a:pt x="10211384" y="1241488"/>
                  </a:lnTo>
                  <a:lnTo>
                    <a:pt x="10163150" y="1256538"/>
                  </a:lnTo>
                  <a:lnTo>
                    <a:pt x="10116185" y="1273340"/>
                  </a:lnTo>
                  <a:lnTo>
                    <a:pt x="10070567" y="1291869"/>
                  </a:lnTo>
                  <a:lnTo>
                    <a:pt x="10026358" y="1312049"/>
                  </a:lnTo>
                  <a:lnTo>
                    <a:pt x="9983635" y="1333842"/>
                  </a:lnTo>
                  <a:lnTo>
                    <a:pt x="9942487" y="1357185"/>
                  </a:lnTo>
                  <a:lnTo>
                    <a:pt x="9902965" y="1382014"/>
                  </a:lnTo>
                  <a:lnTo>
                    <a:pt x="9865157" y="1408290"/>
                  </a:lnTo>
                  <a:lnTo>
                    <a:pt x="9829127" y="1435950"/>
                  </a:lnTo>
                  <a:lnTo>
                    <a:pt x="9794964" y="1464932"/>
                  </a:lnTo>
                  <a:lnTo>
                    <a:pt x="9762719" y="1495183"/>
                  </a:lnTo>
                  <a:lnTo>
                    <a:pt x="9732467" y="1526667"/>
                  </a:lnTo>
                  <a:lnTo>
                    <a:pt x="9704299" y="1559306"/>
                  </a:lnTo>
                  <a:lnTo>
                    <a:pt x="9678289" y="1593049"/>
                  </a:lnTo>
                  <a:lnTo>
                    <a:pt x="9654489" y="1627847"/>
                  </a:lnTo>
                  <a:lnTo>
                    <a:pt x="9692157" y="1605292"/>
                  </a:lnTo>
                  <a:lnTo>
                    <a:pt x="9731337" y="1583690"/>
                  </a:lnTo>
                  <a:lnTo>
                    <a:pt x="9771964" y="1563065"/>
                  </a:lnTo>
                  <a:lnTo>
                    <a:pt x="9814014" y="1543443"/>
                  </a:lnTo>
                  <a:lnTo>
                    <a:pt x="9857410" y="1524876"/>
                  </a:lnTo>
                  <a:lnTo>
                    <a:pt x="9902101" y="1507375"/>
                  </a:lnTo>
                  <a:lnTo>
                    <a:pt x="9948062" y="1490967"/>
                  </a:lnTo>
                  <a:lnTo>
                    <a:pt x="9995205" y="1475701"/>
                  </a:lnTo>
                  <a:lnTo>
                    <a:pt x="10043516" y="1461604"/>
                  </a:lnTo>
                  <a:lnTo>
                    <a:pt x="10092906" y="1448701"/>
                  </a:lnTo>
                  <a:lnTo>
                    <a:pt x="10143350" y="1437017"/>
                  </a:lnTo>
                  <a:lnTo>
                    <a:pt x="10194798" y="1426603"/>
                  </a:lnTo>
                  <a:lnTo>
                    <a:pt x="10247173" y="1417472"/>
                  </a:lnTo>
                  <a:lnTo>
                    <a:pt x="10300449" y="1409661"/>
                  </a:lnTo>
                  <a:lnTo>
                    <a:pt x="10354564" y="1403197"/>
                  </a:lnTo>
                  <a:lnTo>
                    <a:pt x="10409479" y="1398117"/>
                  </a:lnTo>
                  <a:lnTo>
                    <a:pt x="10465117" y="1394447"/>
                  </a:lnTo>
                  <a:lnTo>
                    <a:pt x="10521442" y="1392224"/>
                  </a:lnTo>
                  <a:lnTo>
                    <a:pt x="10578402" y="1391488"/>
                  </a:lnTo>
                  <a:lnTo>
                    <a:pt x="10635374" y="1392224"/>
                  </a:lnTo>
                  <a:lnTo>
                    <a:pt x="10691698" y="1394447"/>
                  </a:lnTo>
                  <a:lnTo>
                    <a:pt x="10747350" y="1398117"/>
                  </a:lnTo>
                  <a:lnTo>
                    <a:pt x="10802252" y="1403197"/>
                  </a:lnTo>
                  <a:lnTo>
                    <a:pt x="10856366" y="1409661"/>
                  </a:lnTo>
                  <a:lnTo>
                    <a:pt x="10909643" y="1417472"/>
                  </a:lnTo>
                  <a:lnTo>
                    <a:pt x="10962018" y="1426603"/>
                  </a:lnTo>
                  <a:lnTo>
                    <a:pt x="11013465" y="1437017"/>
                  </a:lnTo>
                  <a:lnTo>
                    <a:pt x="11063910" y="1448701"/>
                  </a:lnTo>
                  <a:lnTo>
                    <a:pt x="11113300" y="1461604"/>
                  </a:lnTo>
                  <a:lnTo>
                    <a:pt x="11161611" y="1475701"/>
                  </a:lnTo>
                  <a:lnTo>
                    <a:pt x="11208753" y="1490967"/>
                  </a:lnTo>
                  <a:lnTo>
                    <a:pt x="11254715" y="1507375"/>
                  </a:lnTo>
                  <a:lnTo>
                    <a:pt x="11299406" y="1524876"/>
                  </a:lnTo>
                  <a:lnTo>
                    <a:pt x="11342802" y="1543443"/>
                  </a:lnTo>
                  <a:lnTo>
                    <a:pt x="11384852" y="1563065"/>
                  </a:lnTo>
                  <a:lnTo>
                    <a:pt x="11425479" y="1583690"/>
                  </a:lnTo>
                  <a:lnTo>
                    <a:pt x="11464658" y="1605292"/>
                  </a:lnTo>
                  <a:lnTo>
                    <a:pt x="11502327" y="1627847"/>
                  </a:lnTo>
                  <a:close/>
                </a:path>
              </a:pathLst>
            </a:custGeom>
            <a:solidFill>
              <a:srgbClr val="FAFA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3171" y="9258299"/>
              <a:ext cx="1386840" cy="1028700"/>
            </a:xfrm>
            <a:custGeom>
              <a:avLst/>
              <a:gdLst/>
              <a:ahLst/>
              <a:cxnLst/>
              <a:rect l="l" t="t" r="r" b="b"/>
              <a:pathLst>
                <a:path w="1386839" h="1028700">
                  <a:moveTo>
                    <a:pt x="126987" y="1028699"/>
                  </a:moveTo>
                  <a:lnTo>
                    <a:pt x="0" y="1028699"/>
                  </a:lnTo>
                  <a:lnTo>
                    <a:pt x="21013" y="983632"/>
                  </a:lnTo>
                  <a:lnTo>
                    <a:pt x="42673" y="937538"/>
                  </a:lnTo>
                  <a:lnTo>
                    <a:pt x="64518" y="891403"/>
                  </a:lnTo>
                  <a:lnTo>
                    <a:pt x="86541" y="845236"/>
                  </a:lnTo>
                  <a:lnTo>
                    <a:pt x="108736" y="799042"/>
                  </a:lnTo>
                  <a:lnTo>
                    <a:pt x="131097" y="752829"/>
                  </a:lnTo>
                  <a:lnTo>
                    <a:pt x="153617" y="706606"/>
                  </a:lnTo>
                  <a:lnTo>
                    <a:pt x="176290" y="660379"/>
                  </a:lnTo>
                  <a:lnTo>
                    <a:pt x="199111" y="614155"/>
                  </a:lnTo>
                  <a:lnTo>
                    <a:pt x="222072" y="567943"/>
                  </a:lnTo>
                  <a:lnTo>
                    <a:pt x="245167" y="521749"/>
                  </a:lnTo>
                  <a:lnTo>
                    <a:pt x="268391" y="475581"/>
                  </a:lnTo>
                  <a:lnTo>
                    <a:pt x="291737" y="429447"/>
                  </a:lnTo>
                  <a:lnTo>
                    <a:pt x="315198" y="383353"/>
                  </a:lnTo>
                  <a:lnTo>
                    <a:pt x="338768" y="337307"/>
                  </a:lnTo>
                  <a:lnTo>
                    <a:pt x="362442" y="291317"/>
                  </a:lnTo>
                  <a:lnTo>
                    <a:pt x="409504" y="199358"/>
                  </a:lnTo>
                  <a:lnTo>
                    <a:pt x="438483" y="150193"/>
                  </a:lnTo>
                  <a:lnTo>
                    <a:pt x="472027" y="104013"/>
                  </a:lnTo>
                  <a:lnTo>
                    <a:pt x="505409" y="70310"/>
                  </a:lnTo>
                  <a:lnTo>
                    <a:pt x="543861" y="42433"/>
                  </a:lnTo>
                  <a:lnTo>
                    <a:pt x="586336" y="21159"/>
                  </a:lnTo>
                  <a:lnTo>
                    <a:pt x="631660" y="7062"/>
                  </a:lnTo>
                  <a:lnTo>
                    <a:pt x="678670" y="481"/>
                  </a:lnTo>
                  <a:lnTo>
                    <a:pt x="694533" y="0"/>
                  </a:lnTo>
                  <a:lnTo>
                    <a:pt x="710490" y="318"/>
                  </a:lnTo>
                  <a:lnTo>
                    <a:pt x="757791" y="6674"/>
                  </a:lnTo>
                  <a:lnTo>
                    <a:pt x="803333" y="20933"/>
                  </a:lnTo>
                  <a:lnTo>
                    <a:pt x="845841" y="42718"/>
                  </a:lnTo>
                  <a:lnTo>
                    <a:pt x="884032" y="71389"/>
                  </a:lnTo>
                  <a:lnTo>
                    <a:pt x="916768" y="106071"/>
                  </a:lnTo>
                  <a:lnTo>
                    <a:pt x="923795" y="115004"/>
                  </a:lnTo>
                  <a:lnTo>
                    <a:pt x="692379" y="115004"/>
                  </a:lnTo>
                  <a:lnTo>
                    <a:pt x="685810" y="115359"/>
                  </a:lnTo>
                  <a:lnTo>
                    <a:pt x="647010" y="122420"/>
                  </a:lnTo>
                  <a:lnTo>
                    <a:pt x="610633" y="137632"/>
                  </a:lnTo>
                  <a:lnTo>
                    <a:pt x="578373" y="160288"/>
                  </a:lnTo>
                  <a:lnTo>
                    <a:pt x="545724" y="197177"/>
                  </a:lnTo>
                  <a:lnTo>
                    <a:pt x="520687" y="235613"/>
                  </a:lnTo>
                  <a:lnTo>
                    <a:pt x="468257" y="335875"/>
                  </a:lnTo>
                  <a:lnTo>
                    <a:pt x="463211" y="348281"/>
                  </a:lnTo>
                  <a:lnTo>
                    <a:pt x="439610" y="393720"/>
                  </a:lnTo>
                  <a:lnTo>
                    <a:pt x="416130" y="439283"/>
                  </a:lnTo>
                  <a:lnTo>
                    <a:pt x="392775" y="484957"/>
                  </a:lnTo>
                  <a:lnTo>
                    <a:pt x="369549" y="530726"/>
                  </a:lnTo>
                  <a:lnTo>
                    <a:pt x="346453" y="576574"/>
                  </a:lnTo>
                  <a:lnTo>
                    <a:pt x="323492" y="622489"/>
                  </a:lnTo>
                  <a:lnTo>
                    <a:pt x="300354" y="669092"/>
                  </a:lnTo>
                  <a:lnTo>
                    <a:pt x="277988" y="714454"/>
                  </a:lnTo>
                  <a:lnTo>
                    <a:pt x="255406" y="760568"/>
                  </a:lnTo>
                  <a:lnTo>
                    <a:pt x="233061" y="806502"/>
                  </a:lnTo>
                  <a:lnTo>
                    <a:pt x="210823" y="852521"/>
                  </a:lnTo>
                  <a:lnTo>
                    <a:pt x="188739" y="898516"/>
                  </a:lnTo>
                  <a:lnTo>
                    <a:pt x="166813" y="944473"/>
                  </a:lnTo>
                  <a:lnTo>
                    <a:pt x="145047" y="990376"/>
                  </a:lnTo>
                  <a:lnTo>
                    <a:pt x="126987" y="1028699"/>
                  </a:lnTo>
                  <a:close/>
                </a:path>
                <a:path w="1386839" h="1028700">
                  <a:moveTo>
                    <a:pt x="1386418" y="1028699"/>
                  </a:moveTo>
                  <a:lnTo>
                    <a:pt x="1267244" y="1028699"/>
                  </a:lnTo>
                  <a:lnTo>
                    <a:pt x="1248675" y="989227"/>
                  </a:lnTo>
                  <a:lnTo>
                    <a:pt x="1226921" y="943289"/>
                  </a:lnTo>
                  <a:lnTo>
                    <a:pt x="1203025" y="893173"/>
                  </a:lnTo>
                  <a:lnTo>
                    <a:pt x="1182931" y="851270"/>
                  </a:lnTo>
                  <a:lnTo>
                    <a:pt x="1160709" y="805213"/>
                  </a:lnTo>
                  <a:lnTo>
                    <a:pt x="1138231" y="758901"/>
                  </a:lnTo>
                  <a:lnTo>
                    <a:pt x="1115852" y="713058"/>
                  </a:lnTo>
                  <a:lnTo>
                    <a:pt x="1093232" y="666984"/>
                  </a:lnTo>
                  <a:lnTo>
                    <a:pt x="1070494" y="620928"/>
                  </a:lnTo>
                  <a:lnTo>
                    <a:pt x="1047647" y="574900"/>
                  </a:lnTo>
                  <a:lnTo>
                    <a:pt x="1024698" y="528913"/>
                  </a:lnTo>
                  <a:lnTo>
                    <a:pt x="1001655" y="482978"/>
                  </a:lnTo>
                  <a:lnTo>
                    <a:pt x="978526" y="437106"/>
                  </a:lnTo>
                  <a:lnTo>
                    <a:pt x="932039" y="345599"/>
                  </a:lnTo>
                  <a:lnTo>
                    <a:pt x="926994" y="335198"/>
                  </a:lnTo>
                  <a:lnTo>
                    <a:pt x="885330" y="255292"/>
                  </a:lnTo>
                  <a:lnTo>
                    <a:pt x="875204" y="235176"/>
                  </a:lnTo>
                  <a:lnTo>
                    <a:pt x="863930" y="215772"/>
                  </a:lnTo>
                  <a:lnTo>
                    <a:pt x="837943" y="179097"/>
                  </a:lnTo>
                  <a:lnTo>
                    <a:pt x="804047" y="148088"/>
                  </a:lnTo>
                  <a:lnTo>
                    <a:pt x="769528" y="129043"/>
                  </a:lnTo>
                  <a:lnTo>
                    <a:pt x="731716" y="117841"/>
                  </a:lnTo>
                  <a:lnTo>
                    <a:pt x="705557" y="115004"/>
                  </a:lnTo>
                  <a:lnTo>
                    <a:pt x="923795" y="115004"/>
                  </a:lnTo>
                  <a:lnTo>
                    <a:pt x="950777" y="151947"/>
                  </a:lnTo>
                  <a:lnTo>
                    <a:pt x="979291" y="201416"/>
                  </a:lnTo>
                  <a:lnTo>
                    <a:pt x="1020630" y="284654"/>
                  </a:lnTo>
                  <a:lnTo>
                    <a:pt x="1049637" y="340677"/>
                  </a:lnTo>
                  <a:lnTo>
                    <a:pt x="1073141" y="386363"/>
                  </a:lnTo>
                  <a:lnTo>
                    <a:pt x="1096513" y="432114"/>
                  </a:lnTo>
                  <a:lnTo>
                    <a:pt x="1119752" y="477929"/>
                  </a:lnTo>
                  <a:lnTo>
                    <a:pt x="1142859" y="523809"/>
                  </a:lnTo>
                  <a:lnTo>
                    <a:pt x="1165834" y="569753"/>
                  </a:lnTo>
                  <a:lnTo>
                    <a:pt x="1188676" y="615762"/>
                  </a:lnTo>
                  <a:lnTo>
                    <a:pt x="1211386" y="661836"/>
                  </a:lnTo>
                  <a:lnTo>
                    <a:pt x="1233964" y="707974"/>
                  </a:lnTo>
                  <a:lnTo>
                    <a:pt x="1256409" y="754177"/>
                  </a:lnTo>
                  <a:lnTo>
                    <a:pt x="1278722" y="800444"/>
                  </a:lnTo>
                  <a:lnTo>
                    <a:pt x="1300902" y="846776"/>
                  </a:lnTo>
                  <a:lnTo>
                    <a:pt x="1322955" y="893184"/>
                  </a:lnTo>
                  <a:lnTo>
                    <a:pt x="1344866" y="939634"/>
                  </a:lnTo>
                  <a:lnTo>
                    <a:pt x="1366649" y="986160"/>
                  </a:lnTo>
                  <a:lnTo>
                    <a:pt x="1386418" y="1028699"/>
                  </a:lnTo>
                  <a:close/>
                </a:path>
                <a:path w="1386839" h="1028700">
                  <a:moveTo>
                    <a:pt x="527095" y="1028699"/>
                  </a:moveTo>
                  <a:lnTo>
                    <a:pt x="411777" y="1028699"/>
                  </a:lnTo>
                  <a:lnTo>
                    <a:pt x="411158" y="1026397"/>
                  </a:lnTo>
                  <a:lnTo>
                    <a:pt x="403162" y="989821"/>
                  </a:lnTo>
                  <a:lnTo>
                    <a:pt x="399041" y="953015"/>
                  </a:lnTo>
                  <a:lnTo>
                    <a:pt x="398795" y="915982"/>
                  </a:lnTo>
                  <a:lnTo>
                    <a:pt x="402424" y="878720"/>
                  </a:lnTo>
                  <a:lnTo>
                    <a:pt x="419191" y="816952"/>
                  </a:lnTo>
                  <a:lnTo>
                    <a:pt x="449486" y="760568"/>
                  </a:lnTo>
                  <a:lnTo>
                    <a:pt x="480601" y="724111"/>
                  </a:lnTo>
                  <a:lnTo>
                    <a:pt x="516687" y="693484"/>
                  </a:lnTo>
                  <a:lnTo>
                    <a:pt x="556965" y="669079"/>
                  </a:lnTo>
                  <a:lnTo>
                    <a:pt x="600524" y="651344"/>
                  </a:lnTo>
                  <a:lnTo>
                    <a:pt x="646653" y="640646"/>
                  </a:lnTo>
                  <a:lnTo>
                    <a:pt x="694506" y="637404"/>
                  </a:lnTo>
                  <a:lnTo>
                    <a:pt x="742626" y="640445"/>
                  </a:lnTo>
                  <a:lnTo>
                    <a:pt x="788988" y="651147"/>
                  </a:lnTo>
                  <a:lnTo>
                    <a:pt x="832764" y="669092"/>
                  </a:lnTo>
                  <a:lnTo>
                    <a:pt x="873037" y="693807"/>
                  </a:lnTo>
                  <a:lnTo>
                    <a:pt x="909023" y="724899"/>
                  </a:lnTo>
                  <a:lnTo>
                    <a:pt x="925033" y="744126"/>
                  </a:lnTo>
                  <a:lnTo>
                    <a:pt x="694506" y="744126"/>
                  </a:lnTo>
                  <a:lnTo>
                    <a:pt x="683370" y="744255"/>
                  </a:lnTo>
                  <a:lnTo>
                    <a:pt x="639591" y="751434"/>
                  </a:lnTo>
                  <a:lnTo>
                    <a:pt x="598802" y="768860"/>
                  </a:lnTo>
                  <a:lnTo>
                    <a:pt x="563370" y="795518"/>
                  </a:lnTo>
                  <a:lnTo>
                    <a:pt x="531432" y="837699"/>
                  </a:lnTo>
                  <a:lnTo>
                    <a:pt x="517411" y="874426"/>
                  </a:lnTo>
                  <a:lnTo>
                    <a:pt x="511297" y="919809"/>
                  </a:lnTo>
                  <a:lnTo>
                    <a:pt x="511331" y="946904"/>
                  </a:lnTo>
                  <a:lnTo>
                    <a:pt x="513935" y="973352"/>
                  </a:lnTo>
                  <a:lnTo>
                    <a:pt x="519062" y="999500"/>
                  </a:lnTo>
                  <a:lnTo>
                    <a:pt x="527095" y="1028699"/>
                  </a:lnTo>
                  <a:close/>
                </a:path>
                <a:path w="1386839" h="1028700">
                  <a:moveTo>
                    <a:pt x="977928" y="1028699"/>
                  </a:moveTo>
                  <a:lnTo>
                    <a:pt x="861599" y="1028699"/>
                  </a:lnTo>
                  <a:lnTo>
                    <a:pt x="869950" y="998904"/>
                  </a:lnTo>
                  <a:lnTo>
                    <a:pt x="875129" y="972669"/>
                  </a:lnTo>
                  <a:lnTo>
                    <a:pt x="877690" y="946904"/>
                  </a:lnTo>
                  <a:lnTo>
                    <a:pt x="877814" y="919809"/>
                  </a:lnTo>
                  <a:lnTo>
                    <a:pt x="875319" y="893173"/>
                  </a:lnTo>
                  <a:lnTo>
                    <a:pt x="865757" y="855082"/>
                  </a:lnTo>
                  <a:lnTo>
                    <a:pt x="847437" y="820321"/>
                  </a:lnTo>
                  <a:lnTo>
                    <a:pt x="817469" y="787073"/>
                  </a:lnTo>
                  <a:lnTo>
                    <a:pt x="780736" y="762670"/>
                  </a:lnTo>
                  <a:lnTo>
                    <a:pt x="739121" y="748044"/>
                  </a:lnTo>
                  <a:lnTo>
                    <a:pt x="694506" y="744126"/>
                  </a:lnTo>
                  <a:lnTo>
                    <a:pt x="925033" y="744126"/>
                  </a:lnTo>
                  <a:lnTo>
                    <a:pt x="956630" y="789293"/>
                  </a:lnTo>
                  <a:lnTo>
                    <a:pt x="980281" y="848666"/>
                  </a:lnTo>
                  <a:lnTo>
                    <a:pt x="989408" y="915982"/>
                  </a:lnTo>
                  <a:lnTo>
                    <a:pt x="989449" y="920324"/>
                  </a:lnTo>
                  <a:lnTo>
                    <a:pt x="988905" y="954287"/>
                  </a:lnTo>
                  <a:lnTo>
                    <a:pt x="985131" y="991113"/>
                  </a:lnTo>
                  <a:lnTo>
                    <a:pt x="978179" y="1027751"/>
                  </a:lnTo>
                  <a:lnTo>
                    <a:pt x="977928" y="1028699"/>
                  </a:lnTo>
                  <a:close/>
                </a:path>
              </a:pathLst>
            </a:custGeom>
            <a:solidFill>
              <a:srgbClr val="FF5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83412" y="8166207"/>
            <a:ext cx="21215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009499"/>
                </a:solidFill>
                <a:latin typeface="Trebuchet MS"/>
                <a:cs typeface="Trebuchet MS"/>
              </a:rPr>
              <a:t>80k+</a:t>
            </a:r>
            <a:r>
              <a:rPr sz="2800" spc="30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rgbClr val="009499"/>
                </a:solidFill>
                <a:latin typeface="Trebuchet MS"/>
                <a:cs typeface="Trebuchet MS"/>
              </a:rPr>
              <a:t>review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52304" y="8166207"/>
            <a:ext cx="18662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20" dirty="0">
                <a:solidFill>
                  <a:srgbClr val="009499"/>
                </a:solidFill>
                <a:latin typeface="Trebuchet MS"/>
                <a:cs typeface="Trebuchet MS"/>
              </a:rPr>
              <a:t>6</a:t>
            </a:r>
            <a:r>
              <a:rPr sz="2800" spc="10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800" spc="229" dirty="0">
                <a:solidFill>
                  <a:srgbClr val="009499"/>
                </a:solidFill>
                <a:latin typeface="Trebuchet MS"/>
                <a:cs typeface="Trebuchet MS"/>
              </a:rPr>
              <a:t>columns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8961" y="8166207"/>
            <a:ext cx="3375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0" dirty="0">
                <a:solidFill>
                  <a:srgbClr val="009499"/>
                </a:solidFill>
                <a:latin typeface="Trebuchet MS"/>
                <a:cs typeface="Trebuchet MS"/>
              </a:rPr>
              <a:t>From </a:t>
            </a:r>
            <a:r>
              <a:rPr sz="2800" spc="130" dirty="0">
                <a:solidFill>
                  <a:srgbClr val="009499"/>
                </a:solidFill>
                <a:latin typeface="Trebuchet MS"/>
                <a:cs typeface="Trebuchet MS"/>
              </a:rPr>
              <a:t>inside</a:t>
            </a:r>
            <a:r>
              <a:rPr sz="2800" spc="-70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800" spc="155" dirty="0">
                <a:solidFill>
                  <a:srgbClr val="009499"/>
                </a:solidFill>
                <a:latin typeface="Trebuchet MS"/>
                <a:cs typeface="Trebuchet MS"/>
              </a:rPr>
              <a:t>Airbnb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23829" y="1271574"/>
            <a:ext cx="88404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80" dirty="0"/>
              <a:t>ABOUT </a:t>
            </a:r>
            <a:r>
              <a:rPr sz="6000" spc="125" dirty="0"/>
              <a:t>OUR</a:t>
            </a:r>
            <a:r>
              <a:rPr sz="6000" spc="675" dirty="0"/>
              <a:t> </a:t>
            </a:r>
            <a:r>
              <a:rPr sz="6000" spc="114" dirty="0"/>
              <a:t>DATASET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722485"/>
            <a:chOff x="0" y="0"/>
            <a:chExt cx="18288000" cy="97224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9722485"/>
            </a:xfrm>
            <a:custGeom>
              <a:avLst/>
              <a:gdLst/>
              <a:ahLst/>
              <a:cxnLst/>
              <a:rect l="l" t="t" r="r" b="b"/>
              <a:pathLst>
                <a:path w="18288000" h="9722485">
                  <a:moveTo>
                    <a:pt x="17263377" y="0"/>
                  </a:moveTo>
                  <a:lnTo>
                    <a:pt x="17207497" y="0"/>
                  </a:lnTo>
                  <a:lnTo>
                    <a:pt x="17207497" y="609"/>
                  </a:lnTo>
                  <a:lnTo>
                    <a:pt x="17263377" y="609"/>
                  </a:lnTo>
                  <a:lnTo>
                    <a:pt x="17263377" y="0"/>
                  </a:lnTo>
                  <a:close/>
                </a:path>
                <a:path w="18288000" h="9722485">
                  <a:moveTo>
                    <a:pt x="18287988" y="9666046"/>
                  </a:moveTo>
                  <a:lnTo>
                    <a:pt x="686803" y="9666046"/>
                  </a:lnTo>
                  <a:lnTo>
                    <a:pt x="686803" y="2626830"/>
                  </a:lnTo>
                  <a:lnTo>
                    <a:pt x="17263377" y="2626830"/>
                  </a:lnTo>
                  <a:lnTo>
                    <a:pt x="17263377" y="2570937"/>
                  </a:lnTo>
                  <a:lnTo>
                    <a:pt x="17263377" y="1933130"/>
                  </a:lnTo>
                  <a:lnTo>
                    <a:pt x="17207497" y="1933130"/>
                  </a:lnTo>
                  <a:lnTo>
                    <a:pt x="17207497" y="2570937"/>
                  </a:lnTo>
                  <a:lnTo>
                    <a:pt x="686803" y="2570937"/>
                  </a:lnTo>
                  <a:lnTo>
                    <a:pt x="686803" y="1155"/>
                  </a:lnTo>
                  <a:lnTo>
                    <a:pt x="630313" y="1155"/>
                  </a:lnTo>
                  <a:lnTo>
                    <a:pt x="630313" y="2570937"/>
                  </a:lnTo>
                  <a:lnTo>
                    <a:pt x="0" y="2570937"/>
                  </a:lnTo>
                  <a:lnTo>
                    <a:pt x="0" y="2626830"/>
                  </a:lnTo>
                  <a:lnTo>
                    <a:pt x="630313" y="2626830"/>
                  </a:lnTo>
                  <a:lnTo>
                    <a:pt x="630313" y="9666046"/>
                  </a:lnTo>
                  <a:lnTo>
                    <a:pt x="630313" y="9721926"/>
                  </a:lnTo>
                  <a:lnTo>
                    <a:pt x="18287988" y="9721926"/>
                  </a:lnTo>
                  <a:lnTo>
                    <a:pt x="18287988" y="9666046"/>
                  </a:lnTo>
                  <a:close/>
                </a:path>
              </a:pathLst>
            </a:custGeom>
            <a:solidFill>
              <a:srgbClr val="009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53287" y="0"/>
              <a:ext cx="1835150" cy="1932939"/>
            </a:xfrm>
            <a:custGeom>
              <a:avLst/>
              <a:gdLst/>
              <a:ahLst/>
              <a:cxnLst/>
              <a:rect l="l" t="t" r="r" b="b"/>
              <a:pathLst>
                <a:path w="1835150" h="1932939">
                  <a:moveTo>
                    <a:pt x="1834703" y="1932526"/>
                  </a:moveTo>
                  <a:lnTo>
                    <a:pt x="0" y="1932526"/>
                  </a:lnTo>
                  <a:lnTo>
                    <a:pt x="0" y="0"/>
                  </a:lnTo>
                  <a:lnTo>
                    <a:pt x="1834703" y="0"/>
                  </a:lnTo>
                  <a:lnTo>
                    <a:pt x="1834703" y="1932526"/>
                  </a:lnTo>
                  <a:close/>
                </a:path>
              </a:pathLst>
            </a:custGeom>
            <a:solidFill>
              <a:srgbClr val="CC0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488575"/>
              <a:ext cx="1031240" cy="4610100"/>
            </a:xfrm>
            <a:custGeom>
              <a:avLst/>
              <a:gdLst/>
              <a:ahLst/>
              <a:cxnLst/>
              <a:rect l="l" t="t" r="r" b="b"/>
              <a:pathLst>
                <a:path w="1031240" h="4610100">
                  <a:moveTo>
                    <a:pt x="0" y="0"/>
                  </a:moveTo>
                  <a:lnTo>
                    <a:pt x="1031071" y="0"/>
                  </a:lnTo>
                  <a:lnTo>
                    <a:pt x="1031071" y="4610100"/>
                  </a:lnTo>
                  <a:lnTo>
                    <a:pt x="0" y="461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624199"/>
              <a:ext cx="1036319" cy="1727200"/>
            </a:xfrm>
            <a:custGeom>
              <a:avLst/>
              <a:gdLst/>
              <a:ahLst/>
              <a:cxnLst/>
              <a:rect l="l" t="t" r="r" b="b"/>
              <a:pathLst>
                <a:path w="1036319" h="1727200">
                  <a:moveTo>
                    <a:pt x="324432" y="12699"/>
                  </a:moveTo>
                  <a:lnTo>
                    <a:pt x="137149" y="12699"/>
                  </a:lnTo>
                  <a:lnTo>
                    <a:pt x="152257" y="0"/>
                  </a:lnTo>
                  <a:lnTo>
                    <a:pt x="309251" y="0"/>
                  </a:lnTo>
                  <a:lnTo>
                    <a:pt x="324432" y="12699"/>
                  </a:lnTo>
                  <a:close/>
                </a:path>
                <a:path w="1036319" h="1727200">
                  <a:moveTo>
                    <a:pt x="353905" y="25399"/>
                  </a:moveTo>
                  <a:lnTo>
                    <a:pt x="107771" y="25399"/>
                  </a:lnTo>
                  <a:lnTo>
                    <a:pt x="122320" y="12699"/>
                  </a:lnTo>
                  <a:lnTo>
                    <a:pt x="339317" y="12699"/>
                  </a:lnTo>
                  <a:lnTo>
                    <a:pt x="353905" y="25399"/>
                  </a:lnTo>
                  <a:close/>
                </a:path>
                <a:path w="1036319" h="1727200">
                  <a:moveTo>
                    <a:pt x="395062" y="50799"/>
                  </a:moveTo>
                  <a:lnTo>
                    <a:pt x="66555" y="50799"/>
                  </a:lnTo>
                  <a:lnTo>
                    <a:pt x="79845" y="38099"/>
                  </a:lnTo>
                  <a:lnTo>
                    <a:pt x="93583" y="25399"/>
                  </a:lnTo>
                  <a:lnTo>
                    <a:pt x="368105" y="25399"/>
                  </a:lnTo>
                  <a:lnTo>
                    <a:pt x="381824" y="38099"/>
                  </a:lnTo>
                  <a:lnTo>
                    <a:pt x="395062" y="50799"/>
                  </a:lnTo>
                  <a:close/>
                </a:path>
                <a:path w="1036319" h="1727200">
                  <a:moveTo>
                    <a:pt x="0" y="342899"/>
                  </a:moveTo>
                  <a:lnTo>
                    <a:pt x="0" y="114299"/>
                  </a:lnTo>
                  <a:lnTo>
                    <a:pt x="8010" y="101599"/>
                  </a:lnTo>
                  <a:lnTo>
                    <a:pt x="18541" y="88899"/>
                  </a:lnTo>
                  <a:lnTo>
                    <a:pt x="29669" y="76199"/>
                  </a:lnTo>
                  <a:lnTo>
                    <a:pt x="41392" y="63499"/>
                  </a:lnTo>
                  <a:lnTo>
                    <a:pt x="53713" y="50799"/>
                  </a:lnTo>
                  <a:lnTo>
                    <a:pt x="407819" y="50799"/>
                  </a:lnTo>
                  <a:lnTo>
                    <a:pt x="442481" y="88899"/>
                  </a:lnTo>
                  <a:lnTo>
                    <a:pt x="461597" y="114299"/>
                  </a:lnTo>
                  <a:lnTo>
                    <a:pt x="170505" y="114299"/>
                  </a:lnTo>
                  <a:lnTo>
                    <a:pt x="164394" y="126999"/>
                  </a:lnTo>
                  <a:lnTo>
                    <a:pt x="146616" y="126999"/>
                  </a:lnTo>
                  <a:lnTo>
                    <a:pt x="135319" y="139699"/>
                  </a:lnTo>
                  <a:lnTo>
                    <a:pt x="129872" y="139699"/>
                  </a:lnTo>
                  <a:lnTo>
                    <a:pt x="119375" y="152399"/>
                  </a:lnTo>
                  <a:lnTo>
                    <a:pt x="114356" y="152399"/>
                  </a:lnTo>
                  <a:lnTo>
                    <a:pt x="104779" y="165099"/>
                  </a:lnTo>
                  <a:lnTo>
                    <a:pt x="100249" y="165099"/>
                  </a:lnTo>
                  <a:lnTo>
                    <a:pt x="95977" y="177799"/>
                  </a:lnTo>
                  <a:lnTo>
                    <a:pt x="81707" y="190499"/>
                  </a:lnTo>
                  <a:lnTo>
                    <a:pt x="68605" y="215899"/>
                  </a:lnTo>
                  <a:lnTo>
                    <a:pt x="56670" y="228599"/>
                  </a:lnTo>
                  <a:lnTo>
                    <a:pt x="45904" y="253999"/>
                  </a:lnTo>
                  <a:lnTo>
                    <a:pt x="4240" y="330199"/>
                  </a:lnTo>
                  <a:lnTo>
                    <a:pt x="0" y="342899"/>
                  </a:lnTo>
                  <a:close/>
                </a:path>
                <a:path w="1036319" h="1727200">
                  <a:moveTo>
                    <a:pt x="922494" y="1625599"/>
                  </a:moveTo>
                  <a:lnTo>
                    <a:pt x="667685" y="1625599"/>
                  </a:lnTo>
                  <a:lnTo>
                    <a:pt x="700935" y="1612899"/>
                  </a:lnTo>
                  <a:lnTo>
                    <a:pt x="733558" y="1612899"/>
                  </a:lnTo>
                  <a:lnTo>
                    <a:pt x="765557" y="1600199"/>
                  </a:lnTo>
                  <a:lnTo>
                    <a:pt x="805877" y="1574799"/>
                  </a:lnTo>
                  <a:lnTo>
                    <a:pt x="841390" y="1549399"/>
                  </a:lnTo>
                  <a:lnTo>
                    <a:pt x="871520" y="1523999"/>
                  </a:lnTo>
                  <a:lnTo>
                    <a:pt x="895692" y="1485899"/>
                  </a:lnTo>
                  <a:lnTo>
                    <a:pt x="913330" y="1435099"/>
                  </a:lnTo>
                  <a:lnTo>
                    <a:pt x="923858" y="1396999"/>
                  </a:lnTo>
                  <a:lnTo>
                    <a:pt x="923478" y="1396999"/>
                  </a:lnTo>
                  <a:lnTo>
                    <a:pt x="926416" y="1358899"/>
                  </a:lnTo>
                  <a:lnTo>
                    <a:pt x="925379" y="1333499"/>
                  </a:lnTo>
                  <a:lnTo>
                    <a:pt x="920367" y="1295399"/>
                  </a:lnTo>
                  <a:lnTo>
                    <a:pt x="911380" y="1269999"/>
                  </a:lnTo>
                  <a:lnTo>
                    <a:pt x="906963" y="1257299"/>
                  </a:lnTo>
                  <a:lnTo>
                    <a:pt x="901507" y="1231899"/>
                  </a:lnTo>
                  <a:lnTo>
                    <a:pt x="895360" y="1219199"/>
                  </a:lnTo>
                  <a:lnTo>
                    <a:pt x="888867" y="1206499"/>
                  </a:lnTo>
                  <a:lnTo>
                    <a:pt x="878728" y="1181099"/>
                  </a:lnTo>
                  <a:lnTo>
                    <a:pt x="858981" y="1142999"/>
                  </a:lnTo>
                  <a:lnTo>
                    <a:pt x="848857" y="1117599"/>
                  </a:lnTo>
                  <a:lnTo>
                    <a:pt x="827642" y="1079499"/>
                  </a:lnTo>
                  <a:lnTo>
                    <a:pt x="806240" y="1028699"/>
                  </a:lnTo>
                  <a:lnTo>
                    <a:pt x="784658" y="977899"/>
                  </a:lnTo>
                  <a:lnTo>
                    <a:pt x="762905" y="939799"/>
                  </a:lnTo>
                  <a:lnTo>
                    <a:pt x="740987" y="888999"/>
                  </a:lnTo>
                  <a:lnTo>
                    <a:pt x="718914" y="850899"/>
                  </a:lnTo>
                  <a:lnTo>
                    <a:pt x="696692" y="800099"/>
                  </a:lnTo>
                  <a:lnTo>
                    <a:pt x="674330" y="749299"/>
                  </a:lnTo>
                  <a:lnTo>
                    <a:pt x="651835" y="711199"/>
                  </a:lnTo>
                  <a:lnTo>
                    <a:pt x="629215" y="660399"/>
                  </a:lnTo>
                  <a:lnTo>
                    <a:pt x="606478" y="609599"/>
                  </a:lnTo>
                  <a:lnTo>
                    <a:pt x="583630" y="571499"/>
                  </a:lnTo>
                  <a:lnTo>
                    <a:pt x="560682" y="520699"/>
                  </a:lnTo>
                  <a:lnTo>
                    <a:pt x="537639" y="482599"/>
                  </a:lnTo>
                  <a:lnTo>
                    <a:pt x="491301" y="380999"/>
                  </a:lnTo>
                  <a:lnTo>
                    <a:pt x="468023" y="342899"/>
                  </a:lnTo>
                  <a:lnTo>
                    <a:pt x="462978" y="330199"/>
                  </a:lnTo>
                  <a:lnTo>
                    <a:pt x="421314" y="253999"/>
                  </a:lnTo>
                  <a:lnTo>
                    <a:pt x="411187" y="228599"/>
                  </a:lnTo>
                  <a:lnTo>
                    <a:pt x="399914" y="203199"/>
                  </a:lnTo>
                  <a:lnTo>
                    <a:pt x="387493" y="190499"/>
                  </a:lnTo>
                  <a:lnTo>
                    <a:pt x="373926" y="177799"/>
                  </a:lnTo>
                  <a:lnTo>
                    <a:pt x="369654" y="165099"/>
                  </a:lnTo>
                  <a:lnTo>
                    <a:pt x="365124" y="165099"/>
                  </a:lnTo>
                  <a:lnTo>
                    <a:pt x="355549" y="152399"/>
                  </a:lnTo>
                  <a:lnTo>
                    <a:pt x="350528" y="152399"/>
                  </a:lnTo>
                  <a:lnTo>
                    <a:pt x="340031" y="139699"/>
                  </a:lnTo>
                  <a:lnTo>
                    <a:pt x="334584" y="139699"/>
                  </a:lnTo>
                  <a:lnTo>
                    <a:pt x="323287" y="126999"/>
                  </a:lnTo>
                  <a:lnTo>
                    <a:pt x="305512" y="126999"/>
                  </a:lnTo>
                  <a:lnTo>
                    <a:pt x="299398" y="114299"/>
                  </a:lnTo>
                  <a:lnTo>
                    <a:pt x="461597" y="114299"/>
                  </a:lnTo>
                  <a:lnTo>
                    <a:pt x="470443" y="126999"/>
                  </a:lnTo>
                  <a:lnTo>
                    <a:pt x="486760" y="139699"/>
                  </a:lnTo>
                  <a:lnTo>
                    <a:pt x="501704" y="165099"/>
                  </a:lnTo>
                  <a:lnTo>
                    <a:pt x="515274" y="190499"/>
                  </a:lnTo>
                  <a:lnTo>
                    <a:pt x="556613" y="279399"/>
                  </a:lnTo>
                  <a:lnTo>
                    <a:pt x="561984" y="292099"/>
                  </a:lnTo>
                  <a:lnTo>
                    <a:pt x="585620" y="330199"/>
                  </a:lnTo>
                  <a:lnTo>
                    <a:pt x="609124" y="380999"/>
                  </a:lnTo>
                  <a:lnTo>
                    <a:pt x="632496" y="431799"/>
                  </a:lnTo>
                  <a:lnTo>
                    <a:pt x="655735" y="469899"/>
                  </a:lnTo>
                  <a:lnTo>
                    <a:pt x="678842" y="520699"/>
                  </a:lnTo>
                  <a:lnTo>
                    <a:pt x="701817" y="558799"/>
                  </a:lnTo>
                  <a:lnTo>
                    <a:pt x="724659" y="609599"/>
                  </a:lnTo>
                  <a:lnTo>
                    <a:pt x="747369" y="660399"/>
                  </a:lnTo>
                  <a:lnTo>
                    <a:pt x="769947" y="698499"/>
                  </a:lnTo>
                  <a:lnTo>
                    <a:pt x="792392" y="749299"/>
                  </a:lnTo>
                  <a:lnTo>
                    <a:pt x="814705" y="800099"/>
                  </a:lnTo>
                  <a:lnTo>
                    <a:pt x="836885" y="838199"/>
                  </a:lnTo>
                  <a:lnTo>
                    <a:pt x="858934" y="888999"/>
                  </a:lnTo>
                  <a:lnTo>
                    <a:pt x="880849" y="927099"/>
                  </a:lnTo>
                  <a:lnTo>
                    <a:pt x="902633" y="977899"/>
                  </a:lnTo>
                  <a:lnTo>
                    <a:pt x="924284" y="1028699"/>
                  </a:lnTo>
                  <a:lnTo>
                    <a:pt x="945802" y="1066799"/>
                  </a:lnTo>
                  <a:lnTo>
                    <a:pt x="947484" y="1079499"/>
                  </a:lnTo>
                  <a:lnTo>
                    <a:pt x="987493" y="1168399"/>
                  </a:lnTo>
                  <a:lnTo>
                    <a:pt x="1013696" y="1231899"/>
                  </a:lnTo>
                  <a:lnTo>
                    <a:pt x="1013316" y="1231899"/>
                  </a:lnTo>
                  <a:lnTo>
                    <a:pt x="1021151" y="1244599"/>
                  </a:lnTo>
                  <a:lnTo>
                    <a:pt x="1027323" y="1269999"/>
                  </a:lnTo>
                  <a:lnTo>
                    <a:pt x="1031833" y="1295399"/>
                  </a:lnTo>
                  <a:lnTo>
                    <a:pt x="1034680" y="1320799"/>
                  </a:lnTo>
                  <a:lnTo>
                    <a:pt x="1035842" y="1346199"/>
                  </a:lnTo>
                  <a:lnTo>
                    <a:pt x="1035300" y="1358899"/>
                  </a:lnTo>
                  <a:lnTo>
                    <a:pt x="1033054" y="1384299"/>
                  </a:lnTo>
                  <a:lnTo>
                    <a:pt x="1029103" y="1409699"/>
                  </a:lnTo>
                  <a:lnTo>
                    <a:pt x="1027166" y="1422399"/>
                  </a:lnTo>
                  <a:lnTo>
                    <a:pt x="1019077" y="1460499"/>
                  </a:lnTo>
                  <a:lnTo>
                    <a:pt x="1011816" y="1485899"/>
                  </a:lnTo>
                  <a:lnTo>
                    <a:pt x="1007636" y="1485899"/>
                  </a:lnTo>
                  <a:lnTo>
                    <a:pt x="1003090" y="1498599"/>
                  </a:lnTo>
                  <a:lnTo>
                    <a:pt x="987347" y="1536699"/>
                  </a:lnTo>
                  <a:lnTo>
                    <a:pt x="975133" y="1562099"/>
                  </a:lnTo>
                  <a:lnTo>
                    <a:pt x="968539" y="1562099"/>
                  </a:lnTo>
                  <a:lnTo>
                    <a:pt x="961625" y="1574799"/>
                  </a:lnTo>
                  <a:lnTo>
                    <a:pt x="954390" y="1587499"/>
                  </a:lnTo>
                  <a:lnTo>
                    <a:pt x="946850" y="1600199"/>
                  </a:lnTo>
                  <a:lnTo>
                    <a:pt x="939022" y="1600199"/>
                  </a:lnTo>
                  <a:lnTo>
                    <a:pt x="930903" y="1612899"/>
                  </a:lnTo>
                  <a:lnTo>
                    <a:pt x="922494" y="1625599"/>
                  </a:lnTo>
                  <a:close/>
                </a:path>
                <a:path w="1036319" h="1727200">
                  <a:moveTo>
                    <a:pt x="0" y="1676399"/>
                  </a:moveTo>
                  <a:lnTo>
                    <a:pt x="0" y="1549399"/>
                  </a:lnTo>
                  <a:lnTo>
                    <a:pt x="3717" y="1549399"/>
                  </a:lnTo>
                  <a:lnTo>
                    <a:pt x="45575" y="1511299"/>
                  </a:lnTo>
                  <a:lnTo>
                    <a:pt x="85166" y="1485899"/>
                  </a:lnTo>
                  <a:lnTo>
                    <a:pt x="122492" y="1447799"/>
                  </a:lnTo>
                  <a:lnTo>
                    <a:pt x="157550" y="1409699"/>
                  </a:lnTo>
                  <a:lnTo>
                    <a:pt x="121450" y="1358899"/>
                  </a:lnTo>
                  <a:lnTo>
                    <a:pt x="88465" y="1308099"/>
                  </a:lnTo>
                  <a:lnTo>
                    <a:pt x="58623" y="1269999"/>
                  </a:lnTo>
                  <a:lnTo>
                    <a:pt x="31954" y="1219199"/>
                  </a:lnTo>
                  <a:lnTo>
                    <a:pt x="8483" y="1181099"/>
                  </a:lnTo>
                  <a:lnTo>
                    <a:pt x="0" y="1168399"/>
                  </a:lnTo>
                  <a:lnTo>
                    <a:pt x="0" y="736599"/>
                  </a:lnTo>
                  <a:lnTo>
                    <a:pt x="16584" y="723899"/>
                  </a:lnTo>
                  <a:lnTo>
                    <a:pt x="52670" y="685799"/>
                  </a:lnTo>
                  <a:lnTo>
                    <a:pt x="92915" y="660399"/>
                  </a:lnTo>
                  <a:lnTo>
                    <a:pt x="136507" y="647699"/>
                  </a:lnTo>
                  <a:lnTo>
                    <a:pt x="182636" y="634999"/>
                  </a:lnTo>
                  <a:lnTo>
                    <a:pt x="278610" y="634999"/>
                  </a:lnTo>
                  <a:lnTo>
                    <a:pt x="324972" y="647699"/>
                  </a:lnTo>
                  <a:lnTo>
                    <a:pt x="368725" y="660399"/>
                  </a:lnTo>
                  <a:lnTo>
                    <a:pt x="409020" y="685799"/>
                  </a:lnTo>
                  <a:lnTo>
                    <a:pt x="445006" y="723899"/>
                  </a:lnTo>
                  <a:lnTo>
                    <a:pt x="460421" y="736599"/>
                  </a:lnTo>
                  <a:lnTo>
                    <a:pt x="186357" y="736599"/>
                  </a:lnTo>
                  <a:lnTo>
                    <a:pt x="175574" y="749299"/>
                  </a:lnTo>
                  <a:lnTo>
                    <a:pt x="154689" y="749299"/>
                  </a:lnTo>
                  <a:lnTo>
                    <a:pt x="144587" y="761999"/>
                  </a:lnTo>
                  <a:lnTo>
                    <a:pt x="125355" y="761999"/>
                  </a:lnTo>
                  <a:lnTo>
                    <a:pt x="116295" y="774699"/>
                  </a:lnTo>
                  <a:lnTo>
                    <a:pt x="107608" y="787399"/>
                  </a:lnTo>
                  <a:lnTo>
                    <a:pt x="99353" y="787399"/>
                  </a:lnTo>
                  <a:lnTo>
                    <a:pt x="91594" y="800099"/>
                  </a:lnTo>
                  <a:lnTo>
                    <a:pt x="84329" y="800099"/>
                  </a:lnTo>
                  <a:lnTo>
                    <a:pt x="77559" y="812799"/>
                  </a:lnTo>
                  <a:lnTo>
                    <a:pt x="67415" y="825499"/>
                  </a:lnTo>
                  <a:lnTo>
                    <a:pt x="59334" y="850899"/>
                  </a:lnTo>
                  <a:lnTo>
                    <a:pt x="53394" y="863599"/>
                  </a:lnTo>
                  <a:lnTo>
                    <a:pt x="49674" y="888999"/>
                  </a:lnTo>
                  <a:lnTo>
                    <a:pt x="47233" y="914399"/>
                  </a:lnTo>
                  <a:lnTo>
                    <a:pt x="47314" y="939799"/>
                  </a:lnTo>
                  <a:lnTo>
                    <a:pt x="49918" y="965199"/>
                  </a:lnTo>
                  <a:lnTo>
                    <a:pt x="55045" y="990599"/>
                  </a:lnTo>
                  <a:lnTo>
                    <a:pt x="66402" y="1028699"/>
                  </a:lnTo>
                  <a:lnTo>
                    <a:pt x="82534" y="1079499"/>
                  </a:lnTo>
                  <a:lnTo>
                    <a:pt x="103318" y="1117599"/>
                  </a:lnTo>
                  <a:lnTo>
                    <a:pt x="128629" y="1168399"/>
                  </a:lnTo>
                  <a:lnTo>
                    <a:pt x="158344" y="1219199"/>
                  </a:lnTo>
                  <a:lnTo>
                    <a:pt x="192339" y="1269999"/>
                  </a:lnTo>
                  <a:lnTo>
                    <a:pt x="230489" y="1320799"/>
                  </a:lnTo>
                  <a:lnTo>
                    <a:pt x="365226" y="1320799"/>
                  </a:lnTo>
                  <a:lnTo>
                    <a:pt x="340298" y="1358899"/>
                  </a:lnTo>
                  <a:lnTo>
                    <a:pt x="303754" y="1409699"/>
                  </a:lnTo>
                  <a:lnTo>
                    <a:pt x="338987" y="1447799"/>
                  </a:lnTo>
                  <a:lnTo>
                    <a:pt x="376399" y="1485899"/>
                  </a:lnTo>
                  <a:lnTo>
                    <a:pt x="228157" y="1485899"/>
                  </a:lnTo>
                  <a:lnTo>
                    <a:pt x="196314" y="1523999"/>
                  </a:lnTo>
                  <a:lnTo>
                    <a:pt x="162844" y="1549399"/>
                  </a:lnTo>
                  <a:lnTo>
                    <a:pt x="127748" y="1587499"/>
                  </a:lnTo>
                  <a:lnTo>
                    <a:pt x="91026" y="1612899"/>
                  </a:lnTo>
                  <a:lnTo>
                    <a:pt x="52678" y="1638299"/>
                  </a:lnTo>
                  <a:lnTo>
                    <a:pt x="12703" y="1663699"/>
                  </a:lnTo>
                  <a:lnTo>
                    <a:pt x="0" y="1676399"/>
                  </a:lnTo>
                  <a:close/>
                </a:path>
                <a:path w="1036319" h="1727200">
                  <a:moveTo>
                    <a:pt x="365226" y="1320799"/>
                  </a:moveTo>
                  <a:lnTo>
                    <a:pt x="230489" y="1320799"/>
                  </a:lnTo>
                  <a:lnTo>
                    <a:pt x="268734" y="1269999"/>
                  </a:lnTo>
                  <a:lnTo>
                    <a:pt x="302765" y="1219199"/>
                  </a:lnTo>
                  <a:lnTo>
                    <a:pt x="332475" y="1168399"/>
                  </a:lnTo>
                  <a:lnTo>
                    <a:pt x="357755" y="1117599"/>
                  </a:lnTo>
                  <a:lnTo>
                    <a:pt x="378497" y="1079499"/>
                  </a:lnTo>
                  <a:lnTo>
                    <a:pt x="394592" y="1028699"/>
                  </a:lnTo>
                  <a:lnTo>
                    <a:pt x="405934" y="990599"/>
                  </a:lnTo>
                  <a:lnTo>
                    <a:pt x="413733" y="939799"/>
                  </a:lnTo>
                  <a:lnTo>
                    <a:pt x="413798" y="914399"/>
                  </a:lnTo>
                  <a:lnTo>
                    <a:pt x="411304" y="888999"/>
                  </a:lnTo>
                  <a:lnTo>
                    <a:pt x="407617" y="863599"/>
                  </a:lnTo>
                  <a:lnTo>
                    <a:pt x="401740" y="850899"/>
                  </a:lnTo>
                  <a:lnTo>
                    <a:pt x="393675" y="825499"/>
                  </a:lnTo>
                  <a:lnTo>
                    <a:pt x="383420" y="812799"/>
                  </a:lnTo>
                  <a:lnTo>
                    <a:pt x="353452" y="774699"/>
                  </a:lnTo>
                  <a:lnTo>
                    <a:pt x="316720" y="761999"/>
                  </a:lnTo>
                  <a:lnTo>
                    <a:pt x="275105" y="736599"/>
                  </a:lnTo>
                  <a:lnTo>
                    <a:pt x="460421" y="736599"/>
                  </a:lnTo>
                  <a:lnTo>
                    <a:pt x="475835" y="749299"/>
                  </a:lnTo>
                  <a:lnTo>
                    <a:pt x="492614" y="787399"/>
                  </a:lnTo>
                  <a:lnTo>
                    <a:pt x="506130" y="812799"/>
                  </a:lnTo>
                  <a:lnTo>
                    <a:pt x="516264" y="838199"/>
                  </a:lnTo>
                  <a:lnTo>
                    <a:pt x="522897" y="876299"/>
                  </a:lnTo>
                  <a:lnTo>
                    <a:pt x="525482" y="914399"/>
                  </a:lnTo>
                  <a:lnTo>
                    <a:pt x="524888" y="952499"/>
                  </a:lnTo>
                  <a:lnTo>
                    <a:pt x="521115" y="990599"/>
                  </a:lnTo>
                  <a:lnTo>
                    <a:pt x="514162" y="1015999"/>
                  </a:lnTo>
                  <a:lnTo>
                    <a:pt x="503883" y="1054099"/>
                  </a:lnTo>
                  <a:lnTo>
                    <a:pt x="490345" y="1104899"/>
                  </a:lnTo>
                  <a:lnTo>
                    <a:pt x="473542" y="1142999"/>
                  </a:lnTo>
                  <a:lnTo>
                    <a:pt x="453467" y="1181099"/>
                  </a:lnTo>
                  <a:lnTo>
                    <a:pt x="430112" y="1219199"/>
                  </a:lnTo>
                  <a:lnTo>
                    <a:pt x="403470" y="1269999"/>
                  </a:lnTo>
                  <a:lnTo>
                    <a:pt x="373535" y="1308099"/>
                  </a:lnTo>
                  <a:lnTo>
                    <a:pt x="365226" y="1320799"/>
                  </a:lnTo>
                  <a:close/>
                </a:path>
                <a:path w="1036319" h="1727200">
                  <a:moveTo>
                    <a:pt x="698546" y="1727199"/>
                  </a:moveTo>
                  <a:lnTo>
                    <a:pt x="617373" y="1727199"/>
                  </a:lnTo>
                  <a:lnTo>
                    <a:pt x="527475" y="1701799"/>
                  </a:lnTo>
                  <a:lnTo>
                    <a:pt x="484788" y="1689099"/>
                  </a:lnTo>
                  <a:lnTo>
                    <a:pt x="443610" y="1663699"/>
                  </a:lnTo>
                  <a:lnTo>
                    <a:pt x="403781" y="1638299"/>
                  </a:lnTo>
                  <a:lnTo>
                    <a:pt x="365520" y="1612899"/>
                  </a:lnTo>
                  <a:lnTo>
                    <a:pt x="328827" y="1587499"/>
                  </a:lnTo>
                  <a:lnTo>
                    <a:pt x="293702" y="1549399"/>
                  </a:lnTo>
                  <a:lnTo>
                    <a:pt x="260145" y="1523999"/>
                  </a:lnTo>
                  <a:lnTo>
                    <a:pt x="228157" y="1485899"/>
                  </a:lnTo>
                  <a:lnTo>
                    <a:pt x="376399" y="1485899"/>
                  </a:lnTo>
                  <a:lnTo>
                    <a:pt x="415991" y="1511299"/>
                  </a:lnTo>
                  <a:lnTo>
                    <a:pt x="457762" y="1549399"/>
                  </a:lnTo>
                  <a:lnTo>
                    <a:pt x="501712" y="1574799"/>
                  </a:lnTo>
                  <a:lnTo>
                    <a:pt x="532976" y="1587499"/>
                  </a:lnTo>
                  <a:lnTo>
                    <a:pt x="565414" y="1600199"/>
                  </a:lnTo>
                  <a:lnTo>
                    <a:pt x="599025" y="1612899"/>
                  </a:lnTo>
                  <a:lnTo>
                    <a:pt x="633811" y="1612899"/>
                  </a:lnTo>
                  <a:lnTo>
                    <a:pt x="667685" y="1625599"/>
                  </a:lnTo>
                  <a:lnTo>
                    <a:pt x="913814" y="1625599"/>
                  </a:lnTo>
                  <a:lnTo>
                    <a:pt x="904882" y="1638299"/>
                  </a:lnTo>
                  <a:lnTo>
                    <a:pt x="895695" y="1650999"/>
                  </a:lnTo>
                  <a:lnTo>
                    <a:pt x="886255" y="1650999"/>
                  </a:lnTo>
                  <a:lnTo>
                    <a:pt x="876580" y="1663699"/>
                  </a:lnTo>
                  <a:lnTo>
                    <a:pt x="866692" y="1663699"/>
                  </a:lnTo>
                  <a:lnTo>
                    <a:pt x="856592" y="1676399"/>
                  </a:lnTo>
                  <a:lnTo>
                    <a:pt x="846278" y="1676399"/>
                  </a:lnTo>
                  <a:lnTo>
                    <a:pt x="835771" y="1689099"/>
                  </a:lnTo>
                  <a:lnTo>
                    <a:pt x="814249" y="1689099"/>
                  </a:lnTo>
                  <a:lnTo>
                    <a:pt x="803233" y="1701799"/>
                  </a:lnTo>
                  <a:lnTo>
                    <a:pt x="769239" y="1714499"/>
                  </a:lnTo>
                  <a:lnTo>
                    <a:pt x="734251" y="1714499"/>
                  </a:lnTo>
                  <a:lnTo>
                    <a:pt x="698546" y="1727199"/>
                  </a:lnTo>
                  <a:close/>
                </a:path>
              </a:pathLst>
            </a:custGeom>
            <a:solidFill>
              <a:srgbClr val="FF5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90924" y="885435"/>
            <a:ext cx="195707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200" dirty="0"/>
              <a:t>T</a:t>
            </a:r>
            <a:r>
              <a:rPr sz="5500" spc="130" dirty="0"/>
              <a:t>oo</a:t>
            </a:r>
            <a:r>
              <a:rPr sz="5500" spc="380" dirty="0"/>
              <a:t>l</a:t>
            </a:r>
            <a:r>
              <a:rPr sz="5500" spc="-330" dirty="0"/>
              <a:t>s</a:t>
            </a:r>
            <a:endParaRPr sz="5500"/>
          </a:p>
        </p:txBody>
      </p:sp>
      <p:sp>
        <p:nvSpPr>
          <p:cNvPr id="8" name="object 8"/>
          <p:cNvSpPr txBox="1"/>
          <p:nvPr/>
        </p:nvSpPr>
        <p:spPr>
          <a:xfrm>
            <a:off x="3606173" y="3967309"/>
            <a:ext cx="1591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90" dirty="0">
                <a:solidFill>
                  <a:srgbClr val="009499"/>
                </a:solidFill>
                <a:latin typeface="Trebuchet MS"/>
                <a:cs typeface="Trebuchet MS"/>
              </a:rPr>
              <a:t>P</a:t>
            </a:r>
            <a:r>
              <a:rPr sz="3200" spc="345" dirty="0">
                <a:solidFill>
                  <a:srgbClr val="009499"/>
                </a:solidFill>
                <a:latin typeface="Trebuchet MS"/>
                <a:cs typeface="Trebuchet MS"/>
              </a:rPr>
              <a:t>a</a:t>
            </a:r>
            <a:r>
              <a:rPr sz="3200" spc="400" dirty="0">
                <a:solidFill>
                  <a:srgbClr val="009499"/>
                </a:solidFill>
                <a:latin typeface="Trebuchet MS"/>
                <a:cs typeface="Trebuchet MS"/>
              </a:rPr>
              <a:t>n</a:t>
            </a:r>
            <a:r>
              <a:rPr sz="3200" spc="490" dirty="0">
                <a:solidFill>
                  <a:srgbClr val="009499"/>
                </a:solidFill>
                <a:latin typeface="Trebuchet MS"/>
                <a:cs typeface="Trebuchet MS"/>
              </a:rPr>
              <a:t>d</a:t>
            </a:r>
            <a:r>
              <a:rPr sz="3200" spc="345" dirty="0">
                <a:solidFill>
                  <a:srgbClr val="009499"/>
                </a:solidFill>
                <a:latin typeface="Trebuchet MS"/>
                <a:cs typeface="Trebuchet MS"/>
              </a:rPr>
              <a:t>a</a:t>
            </a:r>
            <a:r>
              <a:rPr sz="3200" spc="260" dirty="0">
                <a:solidFill>
                  <a:srgbClr val="009499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19234" y="7528287"/>
            <a:ext cx="2449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20" dirty="0">
                <a:solidFill>
                  <a:srgbClr val="009499"/>
                </a:solidFill>
                <a:latin typeface="Trebuchet MS"/>
                <a:cs typeface="Trebuchet MS"/>
              </a:rPr>
              <a:t>Wordcloud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0584" y="5583602"/>
            <a:ext cx="1823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80" dirty="0">
                <a:solidFill>
                  <a:srgbClr val="009499"/>
                </a:solidFill>
                <a:latin typeface="Trebuchet MS"/>
                <a:cs typeface="Trebuchet MS"/>
              </a:rPr>
              <a:t>Seaborn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29512" y="5583602"/>
            <a:ext cx="193955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655" dirty="0">
                <a:solidFill>
                  <a:srgbClr val="009499"/>
                </a:solidFill>
                <a:latin typeface="Trebuchet MS"/>
                <a:cs typeface="Trebuchet MS"/>
              </a:rPr>
              <a:t>pickle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4417" y="5583602"/>
            <a:ext cx="1195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10" dirty="0">
                <a:solidFill>
                  <a:srgbClr val="009499"/>
                </a:solidFill>
                <a:latin typeface="Trebuchet MS"/>
                <a:cs typeface="Trebuchet MS"/>
              </a:rPr>
              <a:t>N</a:t>
            </a:r>
            <a:r>
              <a:rPr sz="3200" spc="530" dirty="0">
                <a:solidFill>
                  <a:srgbClr val="009499"/>
                </a:solidFill>
                <a:latin typeface="Trebuchet MS"/>
                <a:cs typeface="Trebuchet MS"/>
              </a:rPr>
              <a:t>L</a:t>
            </a:r>
            <a:r>
              <a:rPr sz="3200" spc="375" dirty="0">
                <a:solidFill>
                  <a:srgbClr val="009499"/>
                </a:solidFill>
                <a:latin typeface="Trebuchet MS"/>
                <a:cs typeface="Trebuchet MS"/>
              </a:rPr>
              <a:t>T</a:t>
            </a:r>
            <a:r>
              <a:rPr sz="3200" spc="215" dirty="0">
                <a:solidFill>
                  <a:srgbClr val="009499"/>
                </a:solidFill>
                <a:latin typeface="Trebuchet MS"/>
                <a:cs typeface="Trebuchet MS"/>
              </a:rPr>
              <a:t>K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13596" y="3967309"/>
            <a:ext cx="22574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95" dirty="0">
                <a:solidFill>
                  <a:srgbClr val="009499"/>
                </a:solidFill>
                <a:latin typeface="Trebuchet MS"/>
                <a:cs typeface="Trebuchet MS"/>
              </a:rPr>
              <a:t>Matplotlib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41277" y="3967309"/>
            <a:ext cx="1571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10" dirty="0">
                <a:solidFill>
                  <a:srgbClr val="009499"/>
                </a:solidFill>
                <a:latin typeface="Trebuchet MS"/>
                <a:cs typeface="Trebuchet MS"/>
              </a:rPr>
              <a:t>N</a:t>
            </a:r>
            <a:r>
              <a:rPr sz="3200" spc="434" dirty="0">
                <a:solidFill>
                  <a:srgbClr val="009499"/>
                </a:solidFill>
                <a:latin typeface="Trebuchet MS"/>
                <a:cs typeface="Trebuchet MS"/>
              </a:rPr>
              <a:t>u</a:t>
            </a:r>
            <a:r>
              <a:rPr sz="3200" spc="565" dirty="0">
                <a:solidFill>
                  <a:srgbClr val="009499"/>
                </a:solidFill>
                <a:latin typeface="Trebuchet MS"/>
                <a:cs typeface="Trebuchet MS"/>
              </a:rPr>
              <a:t>m</a:t>
            </a:r>
            <a:r>
              <a:rPr sz="3200" spc="475" dirty="0">
                <a:solidFill>
                  <a:srgbClr val="009499"/>
                </a:solidFill>
                <a:latin typeface="Trebuchet MS"/>
                <a:cs typeface="Trebuchet MS"/>
              </a:rPr>
              <a:t>p</a:t>
            </a:r>
            <a:r>
              <a:rPr sz="3200" spc="155" dirty="0">
                <a:solidFill>
                  <a:srgbClr val="009499"/>
                </a:solidFill>
                <a:latin typeface="Trebuchet MS"/>
                <a:cs typeface="Trebuchet MS"/>
              </a:rPr>
              <a:t>y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16993"/>
            <a:ext cx="9382125" cy="3334385"/>
            <a:chOff x="0" y="2416993"/>
            <a:chExt cx="9382125" cy="3334385"/>
          </a:xfrm>
        </p:grpSpPr>
        <p:sp>
          <p:nvSpPr>
            <p:cNvPr id="3" name="object 3"/>
            <p:cNvSpPr/>
            <p:nvPr/>
          </p:nvSpPr>
          <p:spPr>
            <a:xfrm>
              <a:off x="0" y="2416999"/>
              <a:ext cx="9382125" cy="3334385"/>
            </a:xfrm>
            <a:custGeom>
              <a:avLst/>
              <a:gdLst/>
              <a:ahLst/>
              <a:cxnLst/>
              <a:rect l="l" t="t" r="r" b="b"/>
              <a:pathLst>
                <a:path w="9382125" h="3334385">
                  <a:moveTo>
                    <a:pt x="9381795" y="0"/>
                  </a:moveTo>
                  <a:lnTo>
                    <a:pt x="0" y="0"/>
                  </a:lnTo>
                  <a:lnTo>
                    <a:pt x="0" y="55892"/>
                  </a:lnTo>
                  <a:lnTo>
                    <a:pt x="9325940" y="55892"/>
                  </a:lnTo>
                  <a:lnTo>
                    <a:pt x="9325940" y="3278454"/>
                  </a:lnTo>
                  <a:lnTo>
                    <a:pt x="0" y="3278454"/>
                  </a:lnTo>
                  <a:lnTo>
                    <a:pt x="0" y="3334347"/>
                  </a:lnTo>
                  <a:lnTo>
                    <a:pt x="9381795" y="3334347"/>
                  </a:lnTo>
                  <a:lnTo>
                    <a:pt x="9381795" y="3278454"/>
                  </a:lnTo>
                  <a:lnTo>
                    <a:pt x="9381795" y="55892"/>
                  </a:lnTo>
                  <a:lnTo>
                    <a:pt x="9381795" y="0"/>
                  </a:lnTo>
                  <a:close/>
                </a:path>
              </a:pathLst>
            </a:custGeom>
            <a:solidFill>
              <a:srgbClr val="009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87488" y="3485146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1200150" h="1200150">
                  <a:moveTo>
                    <a:pt x="1135634" y="600036"/>
                  </a:moveTo>
                  <a:lnTo>
                    <a:pt x="1134186" y="560654"/>
                  </a:lnTo>
                  <a:lnTo>
                    <a:pt x="1129830" y="521462"/>
                  </a:lnTo>
                  <a:lnTo>
                    <a:pt x="1122616" y="482701"/>
                  </a:lnTo>
                  <a:lnTo>
                    <a:pt x="1112570" y="444588"/>
                  </a:lnTo>
                  <a:lnTo>
                    <a:pt x="1099743" y="407314"/>
                  </a:lnTo>
                  <a:lnTo>
                    <a:pt x="1084211" y="371068"/>
                  </a:lnTo>
                  <a:lnTo>
                    <a:pt x="1066050" y="336080"/>
                  </a:lnTo>
                  <a:lnTo>
                    <a:pt x="1045375" y="302514"/>
                  </a:lnTo>
                  <a:lnTo>
                    <a:pt x="1022286" y="270573"/>
                  </a:lnTo>
                  <a:lnTo>
                    <a:pt x="996899" y="240398"/>
                  </a:lnTo>
                  <a:lnTo>
                    <a:pt x="969365" y="212178"/>
                  </a:lnTo>
                  <a:lnTo>
                    <a:pt x="939838" y="186067"/>
                  </a:lnTo>
                  <a:lnTo>
                    <a:pt x="908469" y="162204"/>
                  </a:lnTo>
                  <a:lnTo>
                    <a:pt x="875423" y="140703"/>
                  </a:lnTo>
                  <a:lnTo>
                    <a:pt x="840879" y="121691"/>
                  </a:lnTo>
                  <a:lnTo>
                    <a:pt x="805040" y="105283"/>
                  </a:lnTo>
                  <a:lnTo>
                    <a:pt x="768096" y="91541"/>
                  </a:lnTo>
                  <a:lnTo>
                    <a:pt x="730224" y="80556"/>
                  </a:lnTo>
                  <a:lnTo>
                    <a:pt x="691654" y="72390"/>
                  </a:lnTo>
                  <a:lnTo>
                    <a:pt x="652589" y="67094"/>
                  </a:lnTo>
                  <a:lnTo>
                    <a:pt x="613244" y="64668"/>
                  </a:lnTo>
                  <a:lnTo>
                    <a:pt x="600100" y="64516"/>
                  </a:lnTo>
                  <a:lnTo>
                    <a:pt x="586955" y="64668"/>
                  </a:lnTo>
                  <a:lnTo>
                    <a:pt x="547611" y="67094"/>
                  </a:lnTo>
                  <a:lnTo>
                    <a:pt x="508546" y="72390"/>
                  </a:lnTo>
                  <a:lnTo>
                    <a:pt x="469976" y="80556"/>
                  </a:lnTo>
                  <a:lnTo>
                    <a:pt x="432104" y="91541"/>
                  </a:lnTo>
                  <a:lnTo>
                    <a:pt x="395160" y="105283"/>
                  </a:lnTo>
                  <a:lnTo>
                    <a:pt x="359321" y="121691"/>
                  </a:lnTo>
                  <a:lnTo>
                    <a:pt x="324777" y="140703"/>
                  </a:lnTo>
                  <a:lnTo>
                    <a:pt x="291731" y="162204"/>
                  </a:lnTo>
                  <a:lnTo>
                    <a:pt x="260362" y="186067"/>
                  </a:lnTo>
                  <a:lnTo>
                    <a:pt x="230835" y="212178"/>
                  </a:lnTo>
                  <a:lnTo>
                    <a:pt x="203301" y="240398"/>
                  </a:lnTo>
                  <a:lnTo>
                    <a:pt x="177914" y="270573"/>
                  </a:lnTo>
                  <a:lnTo>
                    <a:pt x="154825" y="302514"/>
                  </a:lnTo>
                  <a:lnTo>
                    <a:pt x="134137" y="336080"/>
                  </a:lnTo>
                  <a:lnTo>
                    <a:pt x="115989" y="371068"/>
                  </a:lnTo>
                  <a:lnTo>
                    <a:pt x="100457" y="407314"/>
                  </a:lnTo>
                  <a:lnTo>
                    <a:pt x="87630" y="444588"/>
                  </a:lnTo>
                  <a:lnTo>
                    <a:pt x="77584" y="482701"/>
                  </a:lnTo>
                  <a:lnTo>
                    <a:pt x="70370" y="521462"/>
                  </a:lnTo>
                  <a:lnTo>
                    <a:pt x="66014" y="560654"/>
                  </a:lnTo>
                  <a:lnTo>
                    <a:pt x="64566" y="600036"/>
                  </a:lnTo>
                  <a:lnTo>
                    <a:pt x="64731" y="613194"/>
                  </a:lnTo>
                  <a:lnTo>
                    <a:pt x="67144" y="652538"/>
                  </a:lnTo>
                  <a:lnTo>
                    <a:pt x="72453" y="691591"/>
                  </a:lnTo>
                  <a:lnTo>
                    <a:pt x="80619" y="730161"/>
                  </a:lnTo>
                  <a:lnTo>
                    <a:pt x="91605" y="768032"/>
                  </a:lnTo>
                  <a:lnTo>
                    <a:pt x="105333" y="804976"/>
                  </a:lnTo>
                  <a:lnTo>
                    <a:pt x="121754" y="840816"/>
                  </a:lnTo>
                  <a:lnTo>
                    <a:pt x="140754" y="875360"/>
                  </a:lnTo>
                  <a:lnTo>
                    <a:pt x="162255" y="908405"/>
                  </a:lnTo>
                  <a:lnTo>
                    <a:pt x="186131" y="939774"/>
                  </a:lnTo>
                  <a:lnTo>
                    <a:pt x="212242" y="969314"/>
                  </a:lnTo>
                  <a:lnTo>
                    <a:pt x="240461" y="996848"/>
                  </a:lnTo>
                  <a:lnTo>
                    <a:pt x="270624" y="1022235"/>
                  </a:lnTo>
                  <a:lnTo>
                    <a:pt x="302577" y="1045324"/>
                  </a:lnTo>
                  <a:lnTo>
                    <a:pt x="336130" y="1065999"/>
                  </a:lnTo>
                  <a:lnTo>
                    <a:pt x="371132" y="1084160"/>
                  </a:lnTo>
                  <a:lnTo>
                    <a:pt x="407365" y="1099693"/>
                  </a:lnTo>
                  <a:lnTo>
                    <a:pt x="444639" y="1112520"/>
                  </a:lnTo>
                  <a:lnTo>
                    <a:pt x="482765" y="1122565"/>
                  </a:lnTo>
                  <a:lnTo>
                    <a:pt x="521525" y="1129779"/>
                  </a:lnTo>
                  <a:lnTo>
                    <a:pt x="560705" y="1134122"/>
                  </a:lnTo>
                  <a:lnTo>
                    <a:pt x="600100" y="1135570"/>
                  </a:lnTo>
                  <a:lnTo>
                    <a:pt x="613244" y="1135418"/>
                  </a:lnTo>
                  <a:lnTo>
                    <a:pt x="652589" y="1132992"/>
                  </a:lnTo>
                  <a:lnTo>
                    <a:pt x="691654" y="1127696"/>
                  </a:lnTo>
                  <a:lnTo>
                    <a:pt x="730224" y="1119530"/>
                  </a:lnTo>
                  <a:lnTo>
                    <a:pt x="768096" y="1108544"/>
                  </a:lnTo>
                  <a:lnTo>
                    <a:pt x="805040" y="1094803"/>
                  </a:lnTo>
                  <a:lnTo>
                    <a:pt x="840879" y="1078395"/>
                  </a:lnTo>
                  <a:lnTo>
                    <a:pt x="875423" y="1059383"/>
                  </a:lnTo>
                  <a:lnTo>
                    <a:pt x="908469" y="1037882"/>
                  </a:lnTo>
                  <a:lnTo>
                    <a:pt x="939838" y="1014018"/>
                  </a:lnTo>
                  <a:lnTo>
                    <a:pt x="969365" y="987907"/>
                  </a:lnTo>
                  <a:lnTo>
                    <a:pt x="996899" y="959688"/>
                  </a:lnTo>
                  <a:lnTo>
                    <a:pt x="1022286" y="929513"/>
                  </a:lnTo>
                  <a:lnTo>
                    <a:pt x="1045375" y="897572"/>
                  </a:lnTo>
                  <a:lnTo>
                    <a:pt x="1066050" y="864006"/>
                  </a:lnTo>
                  <a:lnTo>
                    <a:pt x="1084211" y="829017"/>
                  </a:lnTo>
                  <a:lnTo>
                    <a:pt x="1099743" y="792772"/>
                  </a:lnTo>
                  <a:lnTo>
                    <a:pt x="1112570" y="755497"/>
                  </a:lnTo>
                  <a:lnTo>
                    <a:pt x="1122616" y="717384"/>
                  </a:lnTo>
                  <a:lnTo>
                    <a:pt x="1129830" y="678624"/>
                  </a:lnTo>
                  <a:lnTo>
                    <a:pt x="1134186" y="639432"/>
                  </a:lnTo>
                  <a:lnTo>
                    <a:pt x="1135634" y="600036"/>
                  </a:lnTo>
                  <a:close/>
                </a:path>
                <a:path w="1200150" h="1200150">
                  <a:moveTo>
                    <a:pt x="1200150" y="600049"/>
                  </a:moveTo>
                  <a:lnTo>
                    <a:pt x="1198346" y="553224"/>
                  </a:lnTo>
                  <a:lnTo>
                    <a:pt x="1192999" y="507377"/>
                  </a:lnTo>
                  <a:lnTo>
                    <a:pt x="1184275" y="462635"/>
                  </a:lnTo>
                  <a:lnTo>
                    <a:pt x="1172286" y="419125"/>
                  </a:lnTo>
                  <a:lnTo>
                    <a:pt x="1159027" y="382181"/>
                  </a:lnTo>
                  <a:lnTo>
                    <a:pt x="1159027" y="600049"/>
                  </a:lnTo>
                  <a:lnTo>
                    <a:pt x="1156970" y="648220"/>
                  </a:lnTo>
                  <a:lnTo>
                    <a:pt x="1150912" y="695248"/>
                  </a:lnTo>
                  <a:lnTo>
                    <a:pt x="1141031" y="740994"/>
                  </a:lnTo>
                  <a:lnTo>
                    <a:pt x="1127493" y="785279"/>
                  </a:lnTo>
                  <a:lnTo>
                    <a:pt x="1110449" y="827925"/>
                  </a:lnTo>
                  <a:lnTo>
                    <a:pt x="1090091" y="868768"/>
                  </a:lnTo>
                  <a:lnTo>
                    <a:pt x="1066584" y="907643"/>
                  </a:lnTo>
                  <a:lnTo>
                    <a:pt x="1040091" y="944384"/>
                  </a:lnTo>
                  <a:lnTo>
                    <a:pt x="1010793" y="978814"/>
                  </a:lnTo>
                  <a:lnTo>
                    <a:pt x="978827" y="1010767"/>
                  </a:lnTo>
                  <a:lnTo>
                    <a:pt x="944397" y="1040066"/>
                  </a:lnTo>
                  <a:lnTo>
                    <a:pt x="907656" y="1066558"/>
                  </a:lnTo>
                  <a:lnTo>
                    <a:pt x="868781" y="1090066"/>
                  </a:lnTo>
                  <a:lnTo>
                    <a:pt x="827938" y="1110424"/>
                  </a:lnTo>
                  <a:lnTo>
                    <a:pt x="785279" y="1127455"/>
                  </a:lnTo>
                  <a:lnTo>
                    <a:pt x="741006" y="1140993"/>
                  </a:lnTo>
                  <a:lnTo>
                    <a:pt x="695261" y="1150886"/>
                  </a:lnTo>
                  <a:lnTo>
                    <a:pt x="648220" y="1156931"/>
                  </a:lnTo>
                  <a:lnTo>
                    <a:pt x="600049" y="1158989"/>
                  </a:lnTo>
                  <a:lnTo>
                    <a:pt x="551903" y="1156931"/>
                  </a:lnTo>
                  <a:lnTo>
                    <a:pt x="504875" y="1150886"/>
                  </a:lnTo>
                  <a:lnTo>
                    <a:pt x="459143" y="1140993"/>
                  </a:lnTo>
                  <a:lnTo>
                    <a:pt x="414870" y="1127455"/>
                  </a:lnTo>
                  <a:lnTo>
                    <a:pt x="372224" y="1110424"/>
                  </a:lnTo>
                  <a:lnTo>
                    <a:pt x="331381" y="1090066"/>
                  </a:lnTo>
                  <a:lnTo>
                    <a:pt x="292506" y="1066571"/>
                  </a:lnTo>
                  <a:lnTo>
                    <a:pt x="255765" y="1040079"/>
                  </a:lnTo>
                  <a:lnTo>
                    <a:pt x="221335" y="1010767"/>
                  </a:lnTo>
                  <a:lnTo>
                    <a:pt x="189382" y="978814"/>
                  </a:lnTo>
                  <a:lnTo>
                    <a:pt x="160070" y="944384"/>
                  </a:lnTo>
                  <a:lnTo>
                    <a:pt x="133578" y="907656"/>
                  </a:lnTo>
                  <a:lnTo>
                    <a:pt x="110058" y="868781"/>
                  </a:lnTo>
                  <a:lnTo>
                    <a:pt x="89700" y="827925"/>
                  </a:lnTo>
                  <a:lnTo>
                    <a:pt x="72669" y="785279"/>
                  </a:lnTo>
                  <a:lnTo>
                    <a:pt x="59131" y="741006"/>
                  </a:lnTo>
                  <a:lnTo>
                    <a:pt x="49237" y="695261"/>
                  </a:lnTo>
                  <a:lnTo>
                    <a:pt x="43180" y="648220"/>
                  </a:lnTo>
                  <a:lnTo>
                    <a:pt x="41135" y="600049"/>
                  </a:lnTo>
                  <a:lnTo>
                    <a:pt x="43180" y="551903"/>
                  </a:lnTo>
                  <a:lnTo>
                    <a:pt x="49237" y="504863"/>
                  </a:lnTo>
                  <a:lnTo>
                    <a:pt x="59118" y="459130"/>
                  </a:lnTo>
                  <a:lnTo>
                    <a:pt x="72669" y="414858"/>
                  </a:lnTo>
                  <a:lnTo>
                    <a:pt x="89700" y="372211"/>
                  </a:lnTo>
                  <a:lnTo>
                    <a:pt x="110058" y="331368"/>
                  </a:lnTo>
                  <a:lnTo>
                    <a:pt x="133565" y="292493"/>
                  </a:lnTo>
                  <a:lnTo>
                    <a:pt x="160070" y="255752"/>
                  </a:lnTo>
                  <a:lnTo>
                    <a:pt x="189369" y="221322"/>
                  </a:lnTo>
                  <a:lnTo>
                    <a:pt x="221322" y="189369"/>
                  </a:lnTo>
                  <a:lnTo>
                    <a:pt x="255752" y="160058"/>
                  </a:lnTo>
                  <a:lnTo>
                    <a:pt x="292493" y="133565"/>
                  </a:lnTo>
                  <a:lnTo>
                    <a:pt x="331368" y="110058"/>
                  </a:lnTo>
                  <a:lnTo>
                    <a:pt x="372211" y="89700"/>
                  </a:lnTo>
                  <a:lnTo>
                    <a:pt x="414858" y="72669"/>
                  </a:lnTo>
                  <a:lnTo>
                    <a:pt x="459130" y="59131"/>
                  </a:lnTo>
                  <a:lnTo>
                    <a:pt x="504875" y="49237"/>
                  </a:lnTo>
                  <a:lnTo>
                    <a:pt x="551903" y="43192"/>
                  </a:lnTo>
                  <a:lnTo>
                    <a:pt x="600049" y="41135"/>
                  </a:lnTo>
                  <a:lnTo>
                    <a:pt x="648220" y="43192"/>
                  </a:lnTo>
                  <a:lnTo>
                    <a:pt x="695248" y="49237"/>
                  </a:lnTo>
                  <a:lnTo>
                    <a:pt x="740994" y="59131"/>
                  </a:lnTo>
                  <a:lnTo>
                    <a:pt x="785279" y="72669"/>
                  </a:lnTo>
                  <a:lnTo>
                    <a:pt x="827938" y="89700"/>
                  </a:lnTo>
                  <a:lnTo>
                    <a:pt x="868781" y="110058"/>
                  </a:lnTo>
                  <a:lnTo>
                    <a:pt x="907669" y="133565"/>
                  </a:lnTo>
                  <a:lnTo>
                    <a:pt x="944410" y="160058"/>
                  </a:lnTo>
                  <a:lnTo>
                    <a:pt x="978839" y="189369"/>
                  </a:lnTo>
                  <a:lnTo>
                    <a:pt x="1010793" y="221322"/>
                  </a:lnTo>
                  <a:lnTo>
                    <a:pt x="1040104" y="255752"/>
                  </a:lnTo>
                  <a:lnTo>
                    <a:pt x="1066596" y="292493"/>
                  </a:lnTo>
                  <a:lnTo>
                    <a:pt x="1090117" y="331368"/>
                  </a:lnTo>
                  <a:lnTo>
                    <a:pt x="1110462" y="372211"/>
                  </a:lnTo>
                  <a:lnTo>
                    <a:pt x="1127506" y="414858"/>
                  </a:lnTo>
                  <a:lnTo>
                    <a:pt x="1141044" y="459130"/>
                  </a:lnTo>
                  <a:lnTo>
                    <a:pt x="1150924" y="504863"/>
                  </a:lnTo>
                  <a:lnTo>
                    <a:pt x="1156970" y="551903"/>
                  </a:lnTo>
                  <a:lnTo>
                    <a:pt x="1159027" y="600049"/>
                  </a:lnTo>
                  <a:lnTo>
                    <a:pt x="1159027" y="382181"/>
                  </a:lnTo>
                  <a:lnTo>
                    <a:pt x="1139063" y="336397"/>
                  </a:lnTo>
                  <a:lnTo>
                    <a:pt x="1118108" y="297434"/>
                  </a:lnTo>
                  <a:lnTo>
                    <a:pt x="1094422" y="260235"/>
                  </a:lnTo>
                  <a:lnTo>
                    <a:pt x="1068146" y="224967"/>
                  </a:lnTo>
                  <a:lnTo>
                    <a:pt x="1039431" y="191744"/>
                  </a:lnTo>
                  <a:lnTo>
                    <a:pt x="1008380" y="160705"/>
                  </a:lnTo>
                  <a:lnTo>
                    <a:pt x="975156" y="131991"/>
                  </a:lnTo>
                  <a:lnTo>
                    <a:pt x="939888" y="105727"/>
                  </a:lnTo>
                  <a:lnTo>
                    <a:pt x="902703" y="82042"/>
                  </a:lnTo>
                  <a:lnTo>
                    <a:pt x="863727" y="61087"/>
                  </a:lnTo>
                  <a:lnTo>
                    <a:pt x="823112" y="42976"/>
                  </a:lnTo>
                  <a:lnTo>
                    <a:pt x="817956" y="41135"/>
                  </a:lnTo>
                  <a:lnTo>
                    <a:pt x="780986" y="27863"/>
                  </a:lnTo>
                  <a:lnTo>
                    <a:pt x="737476" y="15875"/>
                  </a:lnTo>
                  <a:lnTo>
                    <a:pt x="692734" y="7150"/>
                  </a:lnTo>
                  <a:lnTo>
                    <a:pt x="646874" y="1816"/>
                  </a:lnTo>
                  <a:lnTo>
                    <a:pt x="600049" y="0"/>
                  </a:lnTo>
                  <a:lnTo>
                    <a:pt x="553224" y="1816"/>
                  </a:lnTo>
                  <a:lnTo>
                    <a:pt x="507365" y="7150"/>
                  </a:lnTo>
                  <a:lnTo>
                    <a:pt x="462622" y="15875"/>
                  </a:lnTo>
                  <a:lnTo>
                    <a:pt x="419125" y="27863"/>
                  </a:lnTo>
                  <a:lnTo>
                    <a:pt x="376999" y="42976"/>
                  </a:lnTo>
                  <a:lnTo>
                    <a:pt x="336384" y="61087"/>
                  </a:lnTo>
                  <a:lnTo>
                    <a:pt x="297421" y="82042"/>
                  </a:lnTo>
                  <a:lnTo>
                    <a:pt x="260235" y="105727"/>
                  </a:lnTo>
                  <a:lnTo>
                    <a:pt x="224967" y="131991"/>
                  </a:lnTo>
                  <a:lnTo>
                    <a:pt x="191744" y="160705"/>
                  </a:lnTo>
                  <a:lnTo>
                    <a:pt x="160705" y="191744"/>
                  </a:lnTo>
                  <a:lnTo>
                    <a:pt x="131991" y="224967"/>
                  </a:lnTo>
                  <a:lnTo>
                    <a:pt x="105714" y="260235"/>
                  </a:lnTo>
                  <a:lnTo>
                    <a:pt x="82042" y="297434"/>
                  </a:lnTo>
                  <a:lnTo>
                    <a:pt x="61074" y="336397"/>
                  </a:lnTo>
                  <a:lnTo>
                    <a:pt x="42976" y="377012"/>
                  </a:lnTo>
                  <a:lnTo>
                    <a:pt x="27863" y="419125"/>
                  </a:lnTo>
                  <a:lnTo>
                    <a:pt x="15875" y="462635"/>
                  </a:lnTo>
                  <a:lnTo>
                    <a:pt x="7150" y="507377"/>
                  </a:lnTo>
                  <a:lnTo>
                    <a:pt x="1816" y="553224"/>
                  </a:lnTo>
                  <a:lnTo>
                    <a:pt x="0" y="600049"/>
                  </a:lnTo>
                  <a:lnTo>
                    <a:pt x="1816" y="646887"/>
                  </a:lnTo>
                  <a:lnTo>
                    <a:pt x="7150" y="692734"/>
                  </a:lnTo>
                  <a:lnTo>
                    <a:pt x="15875" y="737489"/>
                  </a:lnTo>
                  <a:lnTo>
                    <a:pt x="27863" y="780986"/>
                  </a:lnTo>
                  <a:lnTo>
                    <a:pt x="42976" y="823112"/>
                  </a:lnTo>
                  <a:lnTo>
                    <a:pt x="61074" y="863727"/>
                  </a:lnTo>
                  <a:lnTo>
                    <a:pt x="82042" y="902690"/>
                  </a:lnTo>
                  <a:lnTo>
                    <a:pt x="105714" y="939876"/>
                  </a:lnTo>
                  <a:lnTo>
                    <a:pt x="131991" y="975156"/>
                  </a:lnTo>
                  <a:lnTo>
                    <a:pt x="160705" y="1008380"/>
                  </a:lnTo>
                  <a:lnTo>
                    <a:pt x="191744" y="1039418"/>
                  </a:lnTo>
                  <a:lnTo>
                    <a:pt x="224967" y="1068133"/>
                  </a:lnTo>
                  <a:lnTo>
                    <a:pt x="260235" y="1094397"/>
                  </a:lnTo>
                  <a:lnTo>
                    <a:pt x="297421" y="1118082"/>
                  </a:lnTo>
                  <a:lnTo>
                    <a:pt x="336384" y="1139037"/>
                  </a:lnTo>
                  <a:lnTo>
                    <a:pt x="376999" y="1157147"/>
                  </a:lnTo>
                  <a:lnTo>
                    <a:pt x="419125" y="1172260"/>
                  </a:lnTo>
                  <a:lnTo>
                    <a:pt x="462622" y="1184249"/>
                  </a:lnTo>
                  <a:lnTo>
                    <a:pt x="507365" y="1192974"/>
                  </a:lnTo>
                  <a:lnTo>
                    <a:pt x="553224" y="1198308"/>
                  </a:lnTo>
                  <a:lnTo>
                    <a:pt x="600049" y="1200111"/>
                  </a:lnTo>
                  <a:lnTo>
                    <a:pt x="646887" y="1198308"/>
                  </a:lnTo>
                  <a:lnTo>
                    <a:pt x="692746" y="1192974"/>
                  </a:lnTo>
                  <a:lnTo>
                    <a:pt x="737489" y="1184249"/>
                  </a:lnTo>
                  <a:lnTo>
                    <a:pt x="780999" y="1172260"/>
                  </a:lnTo>
                  <a:lnTo>
                    <a:pt x="817981" y="1158989"/>
                  </a:lnTo>
                  <a:lnTo>
                    <a:pt x="823125" y="1157147"/>
                  </a:lnTo>
                  <a:lnTo>
                    <a:pt x="863739" y="1139037"/>
                  </a:lnTo>
                  <a:lnTo>
                    <a:pt x="902716" y="1118082"/>
                  </a:lnTo>
                  <a:lnTo>
                    <a:pt x="939901" y="1094397"/>
                  </a:lnTo>
                  <a:lnTo>
                    <a:pt x="975169" y="1068133"/>
                  </a:lnTo>
                  <a:lnTo>
                    <a:pt x="1008392" y="1039418"/>
                  </a:lnTo>
                  <a:lnTo>
                    <a:pt x="1039444" y="1008380"/>
                  </a:lnTo>
                  <a:lnTo>
                    <a:pt x="1068158" y="975156"/>
                  </a:lnTo>
                  <a:lnTo>
                    <a:pt x="1094422" y="939876"/>
                  </a:lnTo>
                  <a:lnTo>
                    <a:pt x="1118108" y="902690"/>
                  </a:lnTo>
                  <a:lnTo>
                    <a:pt x="1139075" y="863727"/>
                  </a:lnTo>
                  <a:lnTo>
                    <a:pt x="1157173" y="823112"/>
                  </a:lnTo>
                  <a:lnTo>
                    <a:pt x="1172286" y="780986"/>
                  </a:lnTo>
                  <a:lnTo>
                    <a:pt x="1184275" y="737489"/>
                  </a:lnTo>
                  <a:lnTo>
                    <a:pt x="1192999" y="692734"/>
                  </a:lnTo>
                  <a:lnTo>
                    <a:pt x="1198346" y="646887"/>
                  </a:lnTo>
                  <a:lnTo>
                    <a:pt x="1200150" y="600049"/>
                  </a:lnTo>
                  <a:close/>
                </a:path>
              </a:pathLst>
            </a:custGeom>
            <a:solidFill>
              <a:srgbClr val="CC0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8073" y="3725954"/>
              <a:ext cx="444500" cy="711200"/>
            </a:xfrm>
            <a:custGeom>
              <a:avLst/>
              <a:gdLst/>
              <a:ahLst/>
              <a:cxnLst/>
              <a:rect l="l" t="t" r="r" b="b"/>
              <a:pathLst>
                <a:path w="444500" h="711200">
                  <a:moveTo>
                    <a:pt x="443743" y="710824"/>
                  </a:moveTo>
                  <a:lnTo>
                    <a:pt x="8593" y="709456"/>
                  </a:lnTo>
                  <a:lnTo>
                    <a:pt x="9193" y="530694"/>
                  </a:lnTo>
                  <a:lnTo>
                    <a:pt x="47753" y="530778"/>
                  </a:lnTo>
                  <a:lnTo>
                    <a:pt x="59698" y="529828"/>
                  </a:lnTo>
                  <a:lnTo>
                    <a:pt x="91031" y="506537"/>
                  </a:lnTo>
                  <a:lnTo>
                    <a:pt x="98784" y="248034"/>
                  </a:lnTo>
                  <a:lnTo>
                    <a:pt x="0" y="247710"/>
                  </a:lnTo>
                  <a:lnTo>
                    <a:pt x="432" y="88679"/>
                  </a:lnTo>
                  <a:lnTo>
                    <a:pt x="45053" y="84742"/>
                  </a:lnTo>
                  <a:lnTo>
                    <a:pt x="88511" y="70928"/>
                  </a:lnTo>
                  <a:lnTo>
                    <a:pt x="121131" y="44069"/>
                  </a:lnTo>
                  <a:lnTo>
                    <a:pt x="134260" y="0"/>
                  </a:lnTo>
                  <a:lnTo>
                    <a:pt x="357404" y="768"/>
                  </a:lnTo>
                  <a:lnTo>
                    <a:pt x="355880" y="479723"/>
                  </a:lnTo>
                  <a:lnTo>
                    <a:pt x="356797" y="494470"/>
                  </a:lnTo>
                  <a:lnTo>
                    <a:pt x="359680" y="506413"/>
                  </a:lnTo>
                  <a:lnTo>
                    <a:pt x="399889" y="531275"/>
                  </a:lnTo>
                  <a:lnTo>
                    <a:pt x="444427" y="532026"/>
                  </a:lnTo>
                  <a:lnTo>
                    <a:pt x="443743" y="710824"/>
                  </a:lnTo>
                  <a:close/>
                </a:path>
              </a:pathLst>
            </a:custGeom>
            <a:solidFill>
              <a:srgbClr val="FAFA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069007" y="4090446"/>
            <a:ext cx="1200150" cy="1200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0069007" y="7375885"/>
            <a:ext cx="1200150" cy="1200150"/>
            <a:chOff x="10069007" y="7375885"/>
            <a:chExt cx="1200150" cy="1200150"/>
          </a:xfrm>
        </p:grpSpPr>
        <p:sp>
          <p:nvSpPr>
            <p:cNvPr id="8" name="object 8"/>
            <p:cNvSpPr/>
            <p:nvPr/>
          </p:nvSpPr>
          <p:spPr>
            <a:xfrm>
              <a:off x="10069005" y="7375892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1200150" h="1200150">
                  <a:moveTo>
                    <a:pt x="1135621" y="600036"/>
                  </a:moveTo>
                  <a:lnTo>
                    <a:pt x="1134173" y="560641"/>
                  </a:lnTo>
                  <a:lnTo>
                    <a:pt x="1129830" y="521462"/>
                  </a:lnTo>
                  <a:lnTo>
                    <a:pt x="1122616" y="482701"/>
                  </a:lnTo>
                  <a:lnTo>
                    <a:pt x="1112570" y="444576"/>
                  </a:lnTo>
                  <a:lnTo>
                    <a:pt x="1099743" y="407301"/>
                  </a:lnTo>
                  <a:lnTo>
                    <a:pt x="1084211" y="371068"/>
                  </a:lnTo>
                  <a:lnTo>
                    <a:pt x="1066050" y="336067"/>
                  </a:lnTo>
                  <a:lnTo>
                    <a:pt x="1045375" y="302514"/>
                  </a:lnTo>
                  <a:lnTo>
                    <a:pt x="1022286" y="270560"/>
                  </a:lnTo>
                  <a:lnTo>
                    <a:pt x="996899" y="240398"/>
                  </a:lnTo>
                  <a:lnTo>
                    <a:pt x="969365" y="212178"/>
                  </a:lnTo>
                  <a:lnTo>
                    <a:pt x="939838" y="186067"/>
                  </a:lnTo>
                  <a:lnTo>
                    <a:pt x="908456" y="162204"/>
                  </a:lnTo>
                  <a:lnTo>
                    <a:pt x="875411" y="140703"/>
                  </a:lnTo>
                  <a:lnTo>
                    <a:pt x="840867" y="121691"/>
                  </a:lnTo>
                  <a:lnTo>
                    <a:pt x="805040" y="105270"/>
                  </a:lnTo>
                  <a:lnTo>
                    <a:pt x="768083" y="91541"/>
                  </a:lnTo>
                  <a:lnTo>
                    <a:pt x="730224" y="80556"/>
                  </a:lnTo>
                  <a:lnTo>
                    <a:pt x="691642" y="72390"/>
                  </a:lnTo>
                  <a:lnTo>
                    <a:pt x="652589" y="67081"/>
                  </a:lnTo>
                  <a:lnTo>
                    <a:pt x="613244" y="64668"/>
                  </a:lnTo>
                  <a:lnTo>
                    <a:pt x="600100" y="64503"/>
                  </a:lnTo>
                  <a:lnTo>
                    <a:pt x="586943" y="64668"/>
                  </a:lnTo>
                  <a:lnTo>
                    <a:pt x="547598" y="67081"/>
                  </a:lnTo>
                  <a:lnTo>
                    <a:pt x="508546" y="72390"/>
                  </a:lnTo>
                  <a:lnTo>
                    <a:pt x="469976" y="80556"/>
                  </a:lnTo>
                  <a:lnTo>
                    <a:pt x="432104" y="91541"/>
                  </a:lnTo>
                  <a:lnTo>
                    <a:pt x="395160" y="105270"/>
                  </a:lnTo>
                  <a:lnTo>
                    <a:pt x="359321" y="121691"/>
                  </a:lnTo>
                  <a:lnTo>
                    <a:pt x="324777" y="140703"/>
                  </a:lnTo>
                  <a:lnTo>
                    <a:pt x="291731" y="162204"/>
                  </a:lnTo>
                  <a:lnTo>
                    <a:pt x="260362" y="186067"/>
                  </a:lnTo>
                  <a:lnTo>
                    <a:pt x="230822" y="212178"/>
                  </a:lnTo>
                  <a:lnTo>
                    <a:pt x="203288" y="240398"/>
                  </a:lnTo>
                  <a:lnTo>
                    <a:pt x="177914" y="270560"/>
                  </a:lnTo>
                  <a:lnTo>
                    <a:pt x="154813" y="302514"/>
                  </a:lnTo>
                  <a:lnTo>
                    <a:pt x="134137" y="336067"/>
                  </a:lnTo>
                  <a:lnTo>
                    <a:pt x="115976" y="371068"/>
                  </a:lnTo>
                  <a:lnTo>
                    <a:pt x="100444" y="407301"/>
                  </a:lnTo>
                  <a:lnTo>
                    <a:pt x="87630" y="444576"/>
                  </a:lnTo>
                  <a:lnTo>
                    <a:pt x="77571" y="482701"/>
                  </a:lnTo>
                  <a:lnTo>
                    <a:pt x="70358" y="521462"/>
                  </a:lnTo>
                  <a:lnTo>
                    <a:pt x="66014" y="560641"/>
                  </a:lnTo>
                  <a:lnTo>
                    <a:pt x="64566" y="600036"/>
                  </a:lnTo>
                  <a:lnTo>
                    <a:pt x="64719" y="613181"/>
                  </a:lnTo>
                  <a:lnTo>
                    <a:pt x="67144" y="652526"/>
                  </a:lnTo>
                  <a:lnTo>
                    <a:pt x="72453" y="691591"/>
                  </a:lnTo>
                  <a:lnTo>
                    <a:pt x="80606" y="730161"/>
                  </a:lnTo>
                  <a:lnTo>
                    <a:pt x="91592" y="768032"/>
                  </a:lnTo>
                  <a:lnTo>
                    <a:pt x="105333" y="804976"/>
                  </a:lnTo>
                  <a:lnTo>
                    <a:pt x="121742" y="840816"/>
                  </a:lnTo>
                  <a:lnTo>
                    <a:pt x="140754" y="875360"/>
                  </a:lnTo>
                  <a:lnTo>
                    <a:pt x="162255" y="908405"/>
                  </a:lnTo>
                  <a:lnTo>
                    <a:pt x="186118" y="939774"/>
                  </a:lnTo>
                  <a:lnTo>
                    <a:pt x="212229" y="969302"/>
                  </a:lnTo>
                  <a:lnTo>
                    <a:pt x="240449" y="996835"/>
                  </a:lnTo>
                  <a:lnTo>
                    <a:pt x="270624" y="1022223"/>
                  </a:lnTo>
                  <a:lnTo>
                    <a:pt x="302564" y="1045311"/>
                  </a:lnTo>
                  <a:lnTo>
                    <a:pt x="336130" y="1065999"/>
                  </a:lnTo>
                  <a:lnTo>
                    <a:pt x="371132" y="1084148"/>
                  </a:lnTo>
                  <a:lnTo>
                    <a:pt x="407365" y="1099680"/>
                  </a:lnTo>
                  <a:lnTo>
                    <a:pt x="444639" y="1112507"/>
                  </a:lnTo>
                  <a:lnTo>
                    <a:pt x="482752" y="1122553"/>
                  </a:lnTo>
                  <a:lnTo>
                    <a:pt x="521512" y="1129766"/>
                  </a:lnTo>
                  <a:lnTo>
                    <a:pt x="560705" y="1134122"/>
                  </a:lnTo>
                  <a:lnTo>
                    <a:pt x="600100" y="1135570"/>
                  </a:lnTo>
                  <a:lnTo>
                    <a:pt x="613244" y="1135405"/>
                  </a:lnTo>
                  <a:lnTo>
                    <a:pt x="652589" y="1132992"/>
                  </a:lnTo>
                  <a:lnTo>
                    <a:pt x="691642" y="1127683"/>
                  </a:lnTo>
                  <a:lnTo>
                    <a:pt x="730224" y="1119517"/>
                  </a:lnTo>
                  <a:lnTo>
                    <a:pt x="768083" y="1108544"/>
                  </a:lnTo>
                  <a:lnTo>
                    <a:pt x="805040" y="1094803"/>
                  </a:lnTo>
                  <a:lnTo>
                    <a:pt x="840867" y="1078395"/>
                  </a:lnTo>
                  <a:lnTo>
                    <a:pt x="875411" y="1059383"/>
                  </a:lnTo>
                  <a:lnTo>
                    <a:pt x="908456" y="1037882"/>
                  </a:lnTo>
                  <a:lnTo>
                    <a:pt x="939838" y="1014006"/>
                  </a:lnTo>
                  <a:lnTo>
                    <a:pt x="969365" y="987894"/>
                  </a:lnTo>
                  <a:lnTo>
                    <a:pt x="996899" y="959675"/>
                  </a:lnTo>
                  <a:lnTo>
                    <a:pt x="1022286" y="929513"/>
                  </a:lnTo>
                  <a:lnTo>
                    <a:pt x="1045375" y="897559"/>
                  </a:lnTo>
                  <a:lnTo>
                    <a:pt x="1066050" y="864006"/>
                  </a:lnTo>
                  <a:lnTo>
                    <a:pt x="1084211" y="829005"/>
                  </a:lnTo>
                  <a:lnTo>
                    <a:pt x="1099743" y="792772"/>
                  </a:lnTo>
                  <a:lnTo>
                    <a:pt x="1112570" y="755497"/>
                  </a:lnTo>
                  <a:lnTo>
                    <a:pt x="1122616" y="717372"/>
                  </a:lnTo>
                  <a:lnTo>
                    <a:pt x="1129830" y="678611"/>
                  </a:lnTo>
                  <a:lnTo>
                    <a:pt x="1134173" y="639432"/>
                  </a:lnTo>
                  <a:lnTo>
                    <a:pt x="1135621" y="600036"/>
                  </a:lnTo>
                  <a:close/>
                </a:path>
                <a:path w="1200150" h="1200150">
                  <a:moveTo>
                    <a:pt x="1200150" y="600049"/>
                  </a:moveTo>
                  <a:lnTo>
                    <a:pt x="1198333" y="553224"/>
                  </a:lnTo>
                  <a:lnTo>
                    <a:pt x="1192999" y="507365"/>
                  </a:lnTo>
                  <a:lnTo>
                    <a:pt x="1184275" y="462622"/>
                  </a:lnTo>
                  <a:lnTo>
                    <a:pt x="1172273" y="419125"/>
                  </a:lnTo>
                  <a:lnTo>
                    <a:pt x="1159014" y="382168"/>
                  </a:lnTo>
                  <a:lnTo>
                    <a:pt x="1159014" y="600049"/>
                  </a:lnTo>
                  <a:lnTo>
                    <a:pt x="1156957" y="648208"/>
                  </a:lnTo>
                  <a:lnTo>
                    <a:pt x="1150912" y="695223"/>
                  </a:lnTo>
                  <a:lnTo>
                    <a:pt x="1141031" y="740968"/>
                  </a:lnTo>
                  <a:lnTo>
                    <a:pt x="1127480" y="785241"/>
                  </a:lnTo>
                  <a:lnTo>
                    <a:pt x="1110449" y="827887"/>
                  </a:lnTo>
                  <a:lnTo>
                    <a:pt x="1090091" y="868730"/>
                  </a:lnTo>
                  <a:lnTo>
                    <a:pt x="1066584" y="907605"/>
                  </a:lnTo>
                  <a:lnTo>
                    <a:pt x="1040091" y="944346"/>
                  </a:lnTo>
                  <a:lnTo>
                    <a:pt x="1010780" y="978776"/>
                  </a:lnTo>
                  <a:lnTo>
                    <a:pt x="978827" y="1010729"/>
                  </a:lnTo>
                  <a:lnTo>
                    <a:pt x="944397" y="1040041"/>
                  </a:lnTo>
                  <a:lnTo>
                    <a:pt x="907656" y="1066533"/>
                  </a:lnTo>
                  <a:lnTo>
                    <a:pt x="868781" y="1090053"/>
                  </a:lnTo>
                  <a:lnTo>
                    <a:pt x="827925" y="1110411"/>
                  </a:lnTo>
                  <a:lnTo>
                    <a:pt x="785279" y="1127442"/>
                  </a:lnTo>
                  <a:lnTo>
                    <a:pt x="740994" y="1140993"/>
                  </a:lnTo>
                  <a:lnTo>
                    <a:pt x="695248" y="1150874"/>
                  </a:lnTo>
                  <a:lnTo>
                    <a:pt x="648208" y="1156931"/>
                  </a:lnTo>
                  <a:lnTo>
                    <a:pt x="600049" y="1158989"/>
                  </a:lnTo>
                  <a:lnTo>
                    <a:pt x="551891" y="1156931"/>
                  </a:lnTo>
                  <a:lnTo>
                    <a:pt x="504863" y="1150874"/>
                  </a:lnTo>
                  <a:lnTo>
                    <a:pt x="459130" y="1140993"/>
                  </a:lnTo>
                  <a:lnTo>
                    <a:pt x="414858" y="1127442"/>
                  </a:lnTo>
                  <a:lnTo>
                    <a:pt x="372211" y="1110411"/>
                  </a:lnTo>
                  <a:lnTo>
                    <a:pt x="331368" y="1090053"/>
                  </a:lnTo>
                  <a:lnTo>
                    <a:pt x="292493" y="1066533"/>
                  </a:lnTo>
                  <a:lnTo>
                    <a:pt x="255752" y="1040041"/>
                  </a:lnTo>
                  <a:lnTo>
                    <a:pt x="221322" y="1010729"/>
                  </a:lnTo>
                  <a:lnTo>
                    <a:pt x="189369" y="978776"/>
                  </a:lnTo>
                  <a:lnTo>
                    <a:pt x="160058" y="944346"/>
                  </a:lnTo>
                  <a:lnTo>
                    <a:pt x="133565" y="907605"/>
                  </a:lnTo>
                  <a:lnTo>
                    <a:pt x="110058" y="868730"/>
                  </a:lnTo>
                  <a:lnTo>
                    <a:pt x="89700" y="827887"/>
                  </a:lnTo>
                  <a:lnTo>
                    <a:pt x="72669" y="785241"/>
                  </a:lnTo>
                  <a:lnTo>
                    <a:pt x="59118" y="740968"/>
                  </a:lnTo>
                  <a:lnTo>
                    <a:pt x="49237" y="695236"/>
                  </a:lnTo>
                  <a:lnTo>
                    <a:pt x="43180" y="648208"/>
                  </a:lnTo>
                  <a:lnTo>
                    <a:pt x="41122" y="600049"/>
                  </a:lnTo>
                  <a:lnTo>
                    <a:pt x="43180" y="551891"/>
                  </a:lnTo>
                  <a:lnTo>
                    <a:pt x="49237" y="504863"/>
                  </a:lnTo>
                  <a:lnTo>
                    <a:pt x="59118" y="459130"/>
                  </a:lnTo>
                  <a:lnTo>
                    <a:pt x="72669" y="414845"/>
                  </a:lnTo>
                  <a:lnTo>
                    <a:pt x="89700" y="372198"/>
                  </a:lnTo>
                  <a:lnTo>
                    <a:pt x="110058" y="331355"/>
                  </a:lnTo>
                  <a:lnTo>
                    <a:pt x="133565" y="292481"/>
                  </a:lnTo>
                  <a:lnTo>
                    <a:pt x="160058" y="255739"/>
                  </a:lnTo>
                  <a:lnTo>
                    <a:pt x="189369" y="221310"/>
                  </a:lnTo>
                  <a:lnTo>
                    <a:pt x="221322" y="189357"/>
                  </a:lnTo>
                  <a:lnTo>
                    <a:pt x="255752" y="160058"/>
                  </a:lnTo>
                  <a:lnTo>
                    <a:pt x="292493" y="133565"/>
                  </a:lnTo>
                  <a:lnTo>
                    <a:pt x="331368" y="110058"/>
                  </a:lnTo>
                  <a:lnTo>
                    <a:pt x="372211" y="89700"/>
                  </a:lnTo>
                  <a:lnTo>
                    <a:pt x="414858" y="72669"/>
                  </a:lnTo>
                  <a:lnTo>
                    <a:pt x="459130" y="59118"/>
                  </a:lnTo>
                  <a:lnTo>
                    <a:pt x="504863" y="49237"/>
                  </a:lnTo>
                  <a:lnTo>
                    <a:pt x="551891" y="43180"/>
                  </a:lnTo>
                  <a:lnTo>
                    <a:pt x="600049" y="41122"/>
                  </a:lnTo>
                  <a:lnTo>
                    <a:pt x="648208" y="43180"/>
                  </a:lnTo>
                  <a:lnTo>
                    <a:pt x="695248" y="49237"/>
                  </a:lnTo>
                  <a:lnTo>
                    <a:pt x="740994" y="59118"/>
                  </a:lnTo>
                  <a:lnTo>
                    <a:pt x="785279" y="72669"/>
                  </a:lnTo>
                  <a:lnTo>
                    <a:pt x="827925" y="89700"/>
                  </a:lnTo>
                  <a:lnTo>
                    <a:pt x="868781" y="110058"/>
                  </a:lnTo>
                  <a:lnTo>
                    <a:pt x="907656" y="133565"/>
                  </a:lnTo>
                  <a:lnTo>
                    <a:pt x="944397" y="160058"/>
                  </a:lnTo>
                  <a:lnTo>
                    <a:pt x="978839" y="189357"/>
                  </a:lnTo>
                  <a:lnTo>
                    <a:pt x="1010793" y="221310"/>
                  </a:lnTo>
                  <a:lnTo>
                    <a:pt x="1040104" y="255739"/>
                  </a:lnTo>
                  <a:lnTo>
                    <a:pt x="1066596" y="292481"/>
                  </a:lnTo>
                  <a:lnTo>
                    <a:pt x="1090104" y="331355"/>
                  </a:lnTo>
                  <a:lnTo>
                    <a:pt x="1110462" y="372198"/>
                  </a:lnTo>
                  <a:lnTo>
                    <a:pt x="1127493" y="414845"/>
                  </a:lnTo>
                  <a:lnTo>
                    <a:pt x="1141031" y="459130"/>
                  </a:lnTo>
                  <a:lnTo>
                    <a:pt x="1150912" y="504863"/>
                  </a:lnTo>
                  <a:lnTo>
                    <a:pt x="1156970" y="551891"/>
                  </a:lnTo>
                  <a:lnTo>
                    <a:pt x="1159014" y="600049"/>
                  </a:lnTo>
                  <a:lnTo>
                    <a:pt x="1159014" y="382168"/>
                  </a:lnTo>
                  <a:lnTo>
                    <a:pt x="1139063" y="336384"/>
                  </a:lnTo>
                  <a:lnTo>
                    <a:pt x="1118095" y="297421"/>
                  </a:lnTo>
                  <a:lnTo>
                    <a:pt x="1094409" y="260235"/>
                  </a:lnTo>
                  <a:lnTo>
                    <a:pt x="1068146" y="224967"/>
                  </a:lnTo>
                  <a:lnTo>
                    <a:pt x="1039418" y="191744"/>
                  </a:lnTo>
                  <a:lnTo>
                    <a:pt x="1008380" y="160705"/>
                  </a:lnTo>
                  <a:lnTo>
                    <a:pt x="975156" y="131991"/>
                  </a:lnTo>
                  <a:lnTo>
                    <a:pt x="939876" y="105714"/>
                  </a:lnTo>
                  <a:lnTo>
                    <a:pt x="902690" y="82042"/>
                  </a:lnTo>
                  <a:lnTo>
                    <a:pt x="863727" y="61074"/>
                  </a:lnTo>
                  <a:lnTo>
                    <a:pt x="823112" y="42976"/>
                  </a:lnTo>
                  <a:lnTo>
                    <a:pt x="780986" y="27863"/>
                  </a:lnTo>
                  <a:lnTo>
                    <a:pt x="737476" y="15875"/>
                  </a:lnTo>
                  <a:lnTo>
                    <a:pt x="692734" y="7150"/>
                  </a:lnTo>
                  <a:lnTo>
                    <a:pt x="646874" y="1803"/>
                  </a:lnTo>
                  <a:lnTo>
                    <a:pt x="600049" y="0"/>
                  </a:lnTo>
                  <a:lnTo>
                    <a:pt x="553224" y="1803"/>
                  </a:lnTo>
                  <a:lnTo>
                    <a:pt x="507365" y="7150"/>
                  </a:lnTo>
                  <a:lnTo>
                    <a:pt x="462622" y="15875"/>
                  </a:lnTo>
                  <a:lnTo>
                    <a:pt x="419112" y="27863"/>
                  </a:lnTo>
                  <a:lnTo>
                    <a:pt x="376999" y="42976"/>
                  </a:lnTo>
                  <a:lnTo>
                    <a:pt x="336384" y="61074"/>
                  </a:lnTo>
                  <a:lnTo>
                    <a:pt x="297408" y="82042"/>
                  </a:lnTo>
                  <a:lnTo>
                    <a:pt x="260223" y="105714"/>
                  </a:lnTo>
                  <a:lnTo>
                    <a:pt x="224955" y="131991"/>
                  </a:lnTo>
                  <a:lnTo>
                    <a:pt x="191731" y="160705"/>
                  </a:lnTo>
                  <a:lnTo>
                    <a:pt x="160693" y="191744"/>
                  </a:lnTo>
                  <a:lnTo>
                    <a:pt x="131978" y="224967"/>
                  </a:lnTo>
                  <a:lnTo>
                    <a:pt x="105714" y="260235"/>
                  </a:lnTo>
                  <a:lnTo>
                    <a:pt x="82029" y="297421"/>
                  </a:lnTo>
                  <a:lnTo>
                    <a:pt x="61074" y="336384"/>
                  </a:lnTo>
                  <a:lnTo>
                    <a:pt x="42976" y="376999"/>
                  </a:lnTo>
                  <a:lnTo>
                    <a:pt x="27863" y="419125"/>
                  </a:lnTo>
                  <a:lnTo>
                    <a:pt x="15875" y="462622"/>
                  </a:lnTo>
                  <a:lnTo>
                    <a:pt x="7137" y="507365"/>
                  </a:lnTo>
                  <a:lnTo>
                    <a:pt x="1803" y="553224"/>
                  </a:lnTo>
                  <a:lnTo>
                    <a:pt x="0" y="600049"/>
                  </a:lnTo>
                  <a:lnTo>
                    <a:pt x="1803" y="646874"/>
                  </a:lnTo>
                  <a:lnTo>
                    <a:pt x="7137" y="692734"/>
                  </a:lnTo>
                  <a:lnTo>
                    <a:pt x="15875" y="737476"/>
                  </a:lnTo>
                  <a:lnTo>
                    <a:pt x="27863" y="780986"/>
                  </a:lnTo>
                  <a:lnTo>
                    <a:pt x="42976" y="823112"/>
                  </a:lnTo>
                  <a:lnTo>
                    <a:pt x="61074" y="863727"/>
                  </a:lnTo>
                  <a:lnTo>
                    <a:pt x="82029" y="902690"/>
                  </a:lnTo>
                  <a:lnTo>
                    <a:pt x="105714" y="939876"/>
                  </a:lnTo>
                  <a:lnTo>
                    <a:pt x="131978" y="975144"/>
                  </a:lnTo>
                  <a:lnTo>
                    <a:pt x="160693" y="1008367"/>
                  </a:lnTo>
                  <a:lnTo>
                    <a:pt x="191731" y="1039406"/>
                  </a:lnTo>
                  <a:lnTo>
                    <a:pt x="224955" y="1068133"/>
                  </a:lnTo>
                  <a:lnTo>
                    <a:pt x="260223" y="1094397"/>
                  </a:lnTo>
                  <a:lnTo>
                    <a:pt x="297408" y="1118069"/>
                  </a:lnTo>
                  <a:lnTo>
                    <a:pt x="336384" y="1139037"/>
                  </a:lnTo>
                  <a:lnTo>
                    <a:pt x="376999" y="1157135"/>
                  </a:lnTo>
                  <a:lnTo>
                    <a:pt x="419112" y="1172248"/>
                  </a:lnTo>
                  <a:lnTo>
                    <a:pt x="462622" y="1184236"/>
                  </a:lnTo>
                  <a:lnTo>
                    <a:pt x="507365" y="1192961"/>
                  </a:lnTo>
                  <a:lnTo>
                    <a:pt x="553224" y="1198308"/>
                  </a:lnTo>
                  <a:lnTo>
                    <a:pt x="600049" y="1200111"/>
                  </a:lnTo>
                  <a:lnTo>
                    <a:pt x="646874" y="1198308"/>
                  </a:lnTo>
                  <a:lnTo>
                    <a:pt x="692734" y="1192961"/>
                  </a:lnTo>
                  <a:lnTo>
                    <a:pt x="737489" y="1184236"/>
                  </a:lnTo>
                  <a:lnTo>
                    <a:pt x="780999" y="1172248"/>
                  </a:lnTo>
                  <a:lnTo>
                    <a:pt x="817981" y="1158989"/>
                  </a:lnTo>
                  <a:lnTo>
                    <a:pt x="863739" y="1139037"/>
                  </a:lnTo>
                  <a:lnTo>
                    <a:pt x="902703" y="1118069"/>
                  </a:lnTo>
                  <a:lnTo>
                    <a:pt x="939901" y="1094397"/>
                  </a:lnTo>
                  <a:lnTo>
                    <a:pt x="975169" y="1068133"/>
                  </a:lnTo>
                  <a:lnTo>
                    <a:pt x="1008392" y="1039406"/>
                  </a:lnTo>
                  <a:lnTo>
                    <a:pt x="1039431" y="1008367"/>
                  </a:lnTo>
                  <a:lnTo>
                    <a:pt x="1068158" y="975144"/>
                  </a:lnTo>
                  <a:lnTo>
                    <a:pt x="1094422" y="939876"/>
                  </a:lnTo>
                  <a:lnTo>
                    <a:pt x="1118108" y="902690"/>
                  </a:lnTo>
                  <a:lnTo>
                    <a:pt x="1139063" y="863727"/>
                  </a:lnTo>
                  <a:lnTo>
                    <a:pt x="1157173" y="823112"/>
                  </a:lnTo>
                  <a:lnTo>
                    <a:pt x="1172286" y="780986"/>
                  </a:lnTo>
                  <a:lnTo>
                    <a:pt x="1184275" y="737476"/>
                  </a:lnTo>
                  <a:lnTo>
                    <a:pt x="1192999" y="692734"/>
                  </a:lnTo>
                  <a:lnTo>
                    <a:pt x="1198333" y="646874"/>
                  </a:lnTo>
                  <a:lnTo>
                    <a:pt x="1200150" y="600049"/>
                  </a:lnTo>
                  <a:close/>
                </a:path>
              </a:pathLst>
            </a:custGeom>
            <a:solidFill>
              <a:srgbClr val="CC0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04272" y="7596977"/>
              <a:ext cx="687705" cy="711200"/>
            </a:xfrm>
            <a:custGeom>
              <a:avLst/>
              <a:gdLst/>
              <a:ahLst/>
              <a:cxnLst/>
              <a:rect l="l" t="t" r="r" b="b"/>
              <a:pathLst>
                <a:path w="687704" h="711200">
                  <a:moveTo>
                    <a:pt x="597156" y="530970"/>
                  </a:moveTo>
                  <a:lnTo>
                    <a:pt x="270153" y="530970"/>
                  </a:lnTo>
                  <a:lnTo>
                    <a:pt x="281803" y="530310"/>
                  </a:lnTo>
                  <a:lnTo>
                    <a:pt x="291204" y="528210"/>
                  </a:lnTo>
                  <a:lnTo>
                    <a:pt x="310802" y="489685"/>
                  </a:lnTo>
                  <a:lnTo>
                    <a:pt x="310838" y="471814"/>
                  </a:lnTo>
                  <a:lnTo>
                    <a:pt x="0" y="470806"/>
                  </a:lnTo>
                  <a:lnTo>
                    <a:pt x="432" y="324748"/>
                  </a:lnTo>
                  <a:lnTo>
                    <a:pt x="312327" y="0"/>
                  </a:lnTo>
                  <a:lnTo>
                    <a:pt x="579804" y="840"/>
                  </a:lnTo>
                  <a:lnTo>
                    <a:pt x="579246" y="174957"/>
                  </a:lnTo>
                  <a:lnTo>
                    <a:pt x="311774" y="174957"/>
                  </a:lnTo>
                  <a:lnTo>
                    <a:pt x="131404" y="366681"/>
                  </a:lnTo>
                  <a:lnTo>
                    <a:pt x="578631" y="367245"/>
                  </a:lnTo>
                  <a:lnTo>
                    <a:pt x="578628" y="368122"/>
                  </a:lnTo>
                  <a:lnTo>
                    <a:pt x="687109" y="368482"/>
                  </a:lnTo>
                  <a:lnTo>
                    <a:pt x="686715" y="472667"/>
                  </a:lnTo>
                  <a:lnTo>
                    <a:pt x="578280" y="472667"/>
                  </a:lnTo>
                  <a:lnTo>
                    <a:pt x="578359" y="497405"/>
                  </a:lnTo>
                  <a:lnTo>
                    <a:pt x="593006" y="529770"/>
                  </a:lnTo>
                  <a:lnTo>
                    <a:pt x="597156" y="530970"/>
                  </a:lnTo>
                  <a:close/>
                </a:path>
                <a:path w="687704" h="711200">
                  <a:moveTo>
                    <a:pt x="578631" y="367245"/>
                  </a:moveTo>
                  <a:lnTo>
                    <a:pt x="311174" y="367245"/>
                  </a:lnTo>
                  <a:lnTo>
                    <a:pt x="311774" y="174957"/>
                  </a:lnTo>
                  <a:lnTo>
                    <a:pt x="579246" y="174957"/>
                  </a:lnTo>
                  <a:lnTo>
                    <a:pt x="578631" y="367245"/>
                  </a:lnTo>
                  <a:close/>
                </a:path>
                <a:path w="687704" h="711200">
                  <a:moveTo>
                    <a:pt x="686713" y="473063"/>
                  </a:moveTo>
                  <a:lnTo>
                    <a:pt x="578280" y="472667"/>
                  </a:lnTo>
                  <a:lnTo>
                    <a:pt x="686715" y="472667"/>
                  </a:lnTo>
                  <a:lnTo>
                    <a:pt x="686713" y="473063"/>
                  </a:lnTo>
                  <a:close/>
                </a:path>
                <a:path w="687704" h="711200">
                  <a:moveTo>
                    <a:pt x="646424" y="710968"/>
                  </a:moveTo>
                  <a:lnTo>
                    <a:pt x="241110" y="709684"/>
                  </a:lnTo>
                  <a:lnTo>
                    <a:pt x="241758" y="530886"/>
                  </a:lnTo>
                  <a:lnTo>
                    <a:pt x="597156" y="530970"/>
                  </a:lnTo>
                  <a:lnTo>
                    <a:pt x="597986" y="531210"/>
                  </a:lnTo>
                  <a:lnTo>
                    <a:pt x="603891" y="531486"/>
                  </a:lnTo>
                  <a:lnTo>
                    <a:pt x="609832" y="531882"/>
                  </a:lnTo>
                  <a:lnTo>
                    <a:pt x="616661" y="532050"/>
                  </a:lnTo>
                  <a:lnTo>
                    <a:pt x="624366" y="532050"/>
                  </a:lnTo>
                  <a:lnTo>
                    <a:pt x="647024" y="532134"/>
                  </a:lnTo>
                  <a:lnTo>
                    <a:pt x="646424" y="710968"/>
                  </a:lnTo>
                  <a:close/>
                </a:path>
              </a:pathLst>
            </a:custGeom>
            <a:solidFill>
              <a:srgbClr val="FAFA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87496" y="7153046"/>
            <a:ext cx="1200150" cy="1200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12" name="object 12"/>
            <p:cNvSpPr/>
            <p:nvPr/>
          </p:nvSpPr>
          <p:spPr>
            <a:xfrm>
              <a:off x="0" y="0"/>
              <a:ext cx="18288000" cy="9909810"/>
            </a:xfrm>
            <a:custGeom>
              <a:avLst/>
              <a:gdLst/>
              <a:ahLst/>
              <a:cxnLst/>
              <a:rect l="l" t="t" r="r" b="b"/>
              <a:pathLst>
                <a:path w="18288000" h="9909810">
                  <a:moveTo>
                    <a:pt x="18288000" y="0"/>
                  </a:moveTo>
                  <a:lnTo>
                    <a:pt x="16543135" y="0"/>
                  </a:lnTo>
                  <a:lnTo>
                    <a:pt x="16543135" y="3022295"/>
                  </a:lnTo>
                  <a:lnTo>
                    <a:pt x="8902929" y="3022295"/>
                  </a:lnTo>
                  <a:lnTo>
                    <a:pt x="8902929" y="3078188"/>
                  </a:lnTo>
                  <a:lnTo>
                    <a:pt x="8902929" y="6084875"/>
                  </a:lnTo>
                  <a:lnTo>
                    <a:pt x="0" y="6084875"/>
                  </a:lnTo>
                  <a:lnTo>
                    <a:pt x="0" y="6140767"/>
                  </a:lnTo>
                  <a:lnTo>
                    <a:pt x="8902929" y="6140767"/>
                  </a:lnTo>
                  <a:lnTo>
                    <a:pt x="8902929" y="6300749"/>
                  </a:lnTo>
                  <a:lnTo>
                    <a:pt x="8902929" y="6356642"/>
                  </a:lnTo>
                  <a:lnTo>
                    <a:pt x="9325940" y="6356642"/>
                  </a:lnTo>
                  <a:lnTo>
                    <a:pt x="9325940" y="6574904"/>
                  </a:lnTo>
                  <a:lnTo>
                    <a:pt x="9325940" y="6630797"/>
                  </a:lnTo>
                  <a:lnTo>
                    <a:pt x="9325940" y="9363342"/>
                  </a:lnTo>
                  <a:lnTo>
                    <a:pt x="8959405" y="9363342"/>
                  </a:lnTo>
                  <a:lnTo>
                    <a:pt x="8959405" y="6630797"/>
                  </a:lnTo>
                  <a:lnTo>
                    <a:pt x="9325940" y="6630797"/>
                  </a:lnTo>
                  <a:lnTo>
                    <a:pt x="9325940" y="6574904"/>
                  </a:lnTo>
                  <a:lnTo>
                    <a:pt x="8902929" y="6574904"/>
                  </a:lnTo>
                  <a:lnTo>
                    <a:pt x="8902929" y="6630797"/>
                  </a:lnTo>
                  <a:lnTo>
                    <a:pt x="8902929" y="9363342"/>
                  </a:lnTo>
                  <a:lnTo>
                    <a:pt x="2402865" y="9363342"/>
                  </a:lnTo>
                  <a:lnTo>
                    <a:pt x="2402865" y="9419234"/>
                  </a:lnTo>
                  <a:lnTo>
                    <a:pt x="8902929" y="9419234"/>
                  </a:lnTo>
                  <a:lnTo>
                    <a:pt x="8902929" y="9853371"/>
                  </a:lnTo>
                  <a:lnTo>
                    <a:pt x="8902929" y="9909251"/>
                  </a:lnTo>
                  <a:lnTo>
                    <a:pt x="18288000" y="9909251"/>
                  </a:lnTo>
                  <a:lnTo>
                    <a:pt x="18288000" y="9853371"/>
                  </a:lnTo>
                  <a:lnTo>
                    <a:pt x="8959405" y="9853371"/>
                  </a:lnTo>
                  <a:lnTo>
                    <a:pt x="8959405" y="9419234"/>
                  </a:lnTo>
                  <a:lnTo>
                    <a:pt x="9381795" y="9419234"/>
                  </a:lnTo>
                  <a:lnTo>
                    <a:pt x="9381795" y="9363342"/>
                  </a:lnTo>
                  <a:lnTo>
                    <a:pt x="9381795" y="6630797"/>
                  </a:lnTo>
                  <a:lnTo>
                    <a:pt x="18288000" y="6630797"/>
                  </a:lnTo>
                  <a:lnTo>
                    <a:pt x="18288000" y="6574904"/>
                  </a:lnTo>
                  <a:lnTo>
                    <a:pt x="9381795" y="6574904"/>
                  </a:lnTo>
                  <a:lnTo>
                    <a:pt x="9381795" y="6356642"/>
                  </a:lnTo>
                  <a:lnTo>
                    <a:pt x="18288000" y="6356642"/>
                  </a:lnTo>
                  <a:lnTo>
                    <a:pt x="18288000" y="6300749"/>
                  </a:lnTo>
                  <a:lnTo>
                    <a:pt x="9381795" y="6300749"/>
                  </a:lnTo>
                  <a:lnTo>
                    <a:pt x="9381795" y="6140767"/>
                  </a:lnTo>
                  <a:lnTo>
                    <a:pt x="9381795" y="6084875"/>
                  </a:lnTo>
                  <a:lnTo>
                    <a:pt x="9325940" y="6084875"/>
                  </a:lnTo>
                  <a:lnTo>
                    <a:pt x="9325940" y="6140767"/>
                  </a:lnTo>
                  <a:lnTo>
                    <a:pt x="9325940" y="6300749"/>
                  </a:lnTo>
                  <a:lnTo>
                    <a:pt x="8959405" y="6300749"/>
                  </a:lnTo>
                  <a:lnTo>
                    <a:pt x="8959405" y="6140767"/>
                  </a:lnTo>
                  <a:lnTo>
                    <a:pt x="9325940" y="6140767"/>
                  </a:lnTo>
                  <a:lnTo>
                    <a:pt x="9325940" y="6084875"/>
                  </a:lnTo>
                  <a:lnTo>
                    <a:pt x="8959405" y="6084875"/>
                  </a:lnTo>
                  <a:lnTo>
                    <a:pt x="8959405" y="3078188"/>
                  </a:lnTo>
                  <a:lnTo>
                    <a:pt x="16543135" y="3078188"/>
                  </a:lnTo>
                  <a:lnTo>
                    <a:pt x="16543135" y="3491611"/>
                  </a:lnTo>
                  <a:lnTo>
                    <a:pt x="18288000" y="3491611"/>
                  </a:lnTo>
                  <a:lnTo>
                    <a:pt x="18288000" y="3078188"/>
                  </a:lnTo>
                  <a:lnTo>
                    <a:pt x="18288000" y="302229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9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040977"/>
              <a:ext cx="2403475" cy="1246505"/>
            </a:xfrm>
            <a:custGeom>
              <a:avLst/>
              <a:gdLst/>
              <a:ahLst/>
              <a:cxnLst/>
              <a:rect l="l" t="t" r="r" b="b"/>
              <a:pathLst>
                <a:path w="2403475" h="1246504">
                  <a:moveTo>
                    <a:pt x="0" y="1246022"/>
                  </a:moveTo>
                  <a:lnTo>
                    <a:pt x="0" y="0"/>
                  </a:lnTo>
                  <a:lnTo>
                    <a:pt x="2402875" y="0"/>
                  </a:lnTo>
                  <a:lnTo>
                    <a:pt x="2402875" y="1246022"/>
                  </a:lnTo>
                  <a:lnTo>
                    <a:pt x="0" y="1246022"/>
                  </a:lnTo>
                  <a:close/>
                </a:path>
              </a:pathLst>
            </a:custGeom>
            <a:solidFill>
              <a:srgbClr val="CC0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38239" y="1697223"/>
              <a:ext cx="1149985" cy="1727200"/>
            </a:xfrm>
            <a:custGeom>
              <a:avLst/>
              <a:gdLst/>
              <a:ahLst/>
              <a:cxnLst/>
              <a:rect l="l" t="t" r="r" b="b"/>
              <a:pathLst>
                <a:path w="1149984" h="1727200">
                  <a:moveTo>
                    <a:pt x="900766" y="12699"/>
                  </a:moveTo>
                  <a:lnTo>
                    <a:pt x="713483" y="12699"/>
                  </a:lnTo>
                  <a:lnTo>
                    <a:pt x="728591" y="0"/>
                  </a:lnTo>
                  <a:lnTo>
                    <a:pt x="885585" y="0"/>
                  </a:lnTo>
                  <a:lnTo>
                    <a:pt x="900766" y="12699"/>
                  </a:lnTo>
                  <a:close/>
                </a:path>
                <a:path w="1149984" h="1727200">
                  <a:moveTo>
                    <a:pt x="930239" y="25399"/>
                  </a:moveTo>
                  <a:lnTo>
                    <a:pt x="684105" y="25399"/>
                  </a:lnTo>
                  <a:lnTo>
                    <a:pt x="698654" y="12699"/>
                  </a:lnTo>
                  <a:lnTo>
                    <a:pt x="915651" y="12699"/>
                  </a:lnTo>
                  <a:lnTo>
                    <a:pt x="930239" y="25399"/>
                  </a:lnTo>
                  <a:close/>
                </a:path>
                <a:path w="1149984" h="1727200">
                  <a:moveTo>
                    <a:pt x="971397" y="50799"/>
                  </a:moveTo>
                  <a:lnTo>
                    <a:pt x="642889" y="50799"/>
                  </a:lnTo>
                  <a:lnTo>
                    <a:pt x="656179" y="38099"/>
                  </a:lnTo>
                  <a:lnTo>
                    <a:pt x="669917" y="25399"/>
                  </a:lnTo>
                  <a:lnTo>
                    <a:pt x="944439" y="25399"/>
                  </a:lnTo>
                  <a:lnTo>
                    <a:pt x="958158" y="38099"/>
                  </a:lnTo>
                  <a:lnTo>
                    <a:pt x="971397" y="50799"/>
                  </a:lnTo>
                  <a:close/>
                </a:path>
                <a:path w="1149984" h="1727200">
                  <a:moveTo>
                    <a:pt x="369670" y="1625599"/>
                  </a:moveTo>
                  <a:lnTo>
                    <a:pt x="110153" y="1625599"/>
                  </a:lnTo>
                  <a:lnTo>
                    <a:pt x="101745" y="1612899"/>
                  </a:lnTo>
                  <a:lnTo>
                    <a:pt x="93626" y="1600199"/>
                  </a:lnTo>
                  <a:lnTo>
                    <a:pt x="85797" y="1600199"/>
                  </a:lnTo>
                  <a:lnTo>
                    <a:pt x="78257" y="1587499"/>
                  </a:lnTo>
                  <a:lnTo>
                    <a:pt x="71022" y="1574799"/>
                  </a:lnTo>
                  <a:lnTo>
                    <a:pt x="64108" y="1562099"/>
                  </a:lnTo>
                  <a:lnTo>
                    <a:pt x="57514" y="1562099"/>
                  </a:lnTo>
                  <a:lnTo>
                    <a:pt x="39707" y="1523999"/>
                  </a:lnTo>
                  <a:lnTo>
                    <a:pt x="25011" y="1485899"/>
                  </a:lnTo>
                  <a:lnTo>
                    <a:pt x="20831" y="1485899"/>
                  </a:lnTo>
                  <a:lnTo>
                    <a:pt x="10493" y="1447799"/>
                  </a:lnTo>
                  <a:lnTo>
                    <a:pt x="3544" y="1409699"/>
                  </a:lnTo>
                  <a:lnTo>
                    <a:pt x="0" y="1358899"/>
                  </a:lnTo>
                  <a:lnTo>
                    <a:pt x="2290" y="1320799"/>
                  </a:lnTo>
                  <a:lnTo>
                    <a:pt x="10415" y="1269999"/>
                  </a:lnTo>
                  <a:lnTo>
                    <a:pt x="24376" y="1219199"/>
                  </a:lnTo>
                  <a:lnTo>
                    <a:pt x="44028" y="1181099"/>
                  </a:lnTo>
                  <a:lnTo>
                    <a:pt x="50579" y="1155699"/>
                  </a:lnTo>
                  <a:lnTo>
                    <a:pt x="61065" y="1142999"/>
                  </a:lnTo>
                  <a:lnTo>
                    <a:pt x="71136" y="1117599"/>
                  </a:lnTo>
                  <a:lnTo>
                    <a:pt x="80511" y="1092199"/>
                  </a:lnTo>
                  <a:lnTo>
                    <a:pt x="88907" y="1066799"/>
                  </a:lnTo>
                  <a:lnTo>
                    <a:pt x="90588" y="1066799"/>
                  </a:lnTo>
                  <a:lnTo>
                    <a:pt x="111861" y="1028699"/>
                  </a:lnTo>
                  <a:lnTo>
                    <a:pt x="133330" y="977899"/>
                  </a:lnTo>
                  <a:lnTo>
                    <a:pt x="154991" y="927099"/>
                  </a:lnTo>
                  <a:lnTo>
                    <a:pt x="176835" y="888999"/>
                  </a:lnTo>
                  <a:lnTo>
                    <a:pt x="198858" y="838199"/>
                  </a:lnTo>
                  <a:lnTo>
                    <a:pt x="221053" y="787399"/>
                  </a:lnTo>
                  <a:lnTo>
                    <a:pt x="243414" y="749299"/>
                  </a:lnTo>
                  <a:lnTo>
                    <a:pt x="265934" y="698499"/>
                  </a:lnTo>
                  <a:lnTo>
                    <a:pt x="288608" y="647699"/>
                  </a:lnTo>
                  <a:lnTo>
                    <a:pt x="311428" y="609599"/>
                  </a:lnTo>
                  <a:lnTo>
                    <a:pt x="334389" y="558799"/>
                  </a:lnTo>
                  <a:lnTo>
                    <a:pt x="357485" y="520699"/>
                  </a:lnTo>
                  <a:lnTo>
                    <a:pt x="380708" y="469899"/>
                  </a:lnTo>
                  <a:lnTo>
                    <a:pt x="404054" y="419099"/>
                  </a:lnTo>
                  <a:lnTo>
                    <a:pt x="427515" y="380999"/>
                  </a:lnTo>
                  <a:lnTo>
                    <a:pt x="474760" y="279399"/>
                  </a:lnTo>
                  <a:lnTo>
                    <a:pt x="521821" y="190499"/>
                  </a:lnTo>
                  <a:lnTo>
                    <a:pt x="550800" y="139699"/>
                  </a:lnTo>
                  <a:lnTo>
                    <a:pt x="584344" y="101599"/>
                  </a:lnTo>
                  <a:lnTo>
                    <a:pt x="594875" y="88899"/>
                  </a:lnTo>
                  <a:lnTo>
                    <a:pt x="606003" y="76199"/>
                  </a:lnTo>
                  <a:lnTo>
                    <a:pt x="617727" y="63499"/>
                  </a:lnTo>
                  <a:lnTo>
                    <a:pt x="630047" y="50799"/>
                  </a:lnTo>
                  <a:lnTo>
                    <a:pt x="984153" y="50799"/>
                  </a:lnTo>
                  <a:lnTo>
                    <a:pt x="1018815" y="88899"/>
                  </a:lnTo>
                  <a:lnTo>
                    <a:pt x="1037931" y="114299"/>
                  </a:lnTo>
                  <a:lnTo>
                    <a:pt x="746839" y="114299"/>
                  </a:lnTo>
                  <a:lnTo>
                    <a:pt x="740728" y="126999"/>
                  </a:lnTo>
                  <a:lnTo>
                    <a:pt x="722950" y="126999"/>
                  </a:lnTo>
                  <a:lnTo>
                    <a:pt x="711653" y="139699"/>
                  </a:lnTo>
                  <a:lnTo>
                    <a:pt x="706206" y="139699"/>
                  </a:lnTo>
                  <a:lnTo>
                    <a:pt x="695709" y="152399"/>
                  </a:lnTo>
                  <a:lnTo>
                    <a:pt x="690691" y="152399"/>
                  </a:lnTo>
                  <a:lnTo>
                    <a:pt x="681113" y="165099"/>
                  </a:lnTo>
                  <a:lnTo>
                    <a:pt x="676583" y="165099"/>
                  </a:lnTo>
                  <a:lnTo>
                    <a:pt x="672311" y="177799"/>
                  </a:lnTo>
                  <a:lnTo>
                    <a:pt x="658041" y="190499"/>
                  </a:lnTo>
                  <a:lnTo>
                    <a:pt x="644939" y="215899"/>
                  </a:lnTo>
                  <a:lnTo>
                    <a:pt x="633004" y="228599"/>
                  </a:lnTo>
                  <a:lnTo>
                    <a:pt x="622238" y="253999"/>
                  </a:lnTo>
                  <a:lnTo>
                    <a:pt x="580574" y="330199"/>
                  </a:lnTo>
                  <a:lnTo>
                    <a:pt x="575529" y="342899"/>
                  </a:lnTo>
                  <a:lnTo>
                    <a:pt x="551928" y="393699"/>
                  </a:lnTo>
                  <a:lnTo>
                    <a:pt x="528448" y="431799"/>
                  </a:lnTo>
                  <a:lnTo>
                    <a:pt x="505093" y="482599"/>
                  </a:lnTo>
                  <a:lnTo>
                    <a:pt x="481866" y="520699"/>
                  </a:lnTo>
                  <a:lnTo>
                    <a:pt x="458771" y="571499"/>
                  </a:lnTo>
                  <a:lnTo>
                    <a:pt x="435810" y="622299"/>
                  </a:lnTo>
                  <a:lnTo>
                    <a:pt x="412987" y="660399"/>
                  </a:lnTo>
                  <a:lnTo>
                    <a:pt x="390305" y="711199"/>
                  </a:lnTo>
                  <a:lnTo>
                    <a:pt x="367768" y="749299"/>
                  </a:lnTo>
                  <a:lnTo>
                    <a:pt x="345379" y="800099"/>
                  </a:lnTo>
                  <a:lnTo>
                    <a:pt x="323141" y="850899"/>
                  </a:lnTo>
                  <a:lnTo>
                    <a:pt x="301057" y="888999"/>
                  </a:lnTo>
                  <a:lnTo>
                    <a:pt x="279130" y="939799"/>
                  </a:lnTo>
                  <a:lnTo>
                    <a:pt x="257365" y="977899"/>
                  </a:lnTo>
                  <a:lnTo>
                    <a:pt x="235764" y="1028699"/>
                  </a:lnTo>
                  <a:lnTo>
                    <a:pt x="214330" y="1079499"/>
                  </a:lnTo>
                  <a:lnTo>
                    <a:pt x="193067" y="1117599"/>
                  </a:lnTo>
                  <a:lnTo>
                    <a:pt x="191385" y="1130299"/>
                  </a:lnTo>
                  <a:lnTo>
                    <a:pt x="181010" y="1142999"/>
                  </a:lnTo>
                  <a:lnTo>
                    <a:pt x="170739" y="1168399"/>
                  </a:lnTo>
                  <a:lnTo>
                    <a:pt x="160789" y="1193799"/>
                  </a:lnTo>
                  <a:lnTo>
                    <a:pt x="151376" y="1206499"/>
                  </a:lnTo>
                  <a:lnTo>
                    <a:pt x="144928" y="1231899"/>
                  </a:lnTo>
                  <a:lnTo>
                    <a:pt x="138857" y="1244599"/>
                  </a:lnTo>
                  <a:lnTo>
                    <a:pt x="133417" y="1257299"/>
                  </a:lnTo>
                  <a:lnTo>
                    <a:pt x="128862" y="1269999"/>
                  </a:lnTo>
                  <a:lnTo>
                    <a:pt x="118817" y="1295399"/>
                  </a:lnTo>
                  <a:lnTo>
                    <a:pt x="112837" y="1333499"/>
                  </a:lnTo>
                  <a:lnTo>
                    <a:pt x="110923" y="1371599"/>
                  </a:lnTo>
                  <a:lnTo>
                    <a:pt x="113075" y="1396999"/>
                  </a:lnTo>
                  <a:lnTo>
                    <a:pt x="123528" y="1447799"/>
                  </a:lnTo>
                  <a:lnTo>
                    <a:pt x="141182" y="1485899"/>
                  </a:lnTo>
                  <a:lnTo>
                    <a:pt x="165416" y="1523999"/>
                  </a:lnTo>
                  <a:lnTo>
                    <a:pt x="195611" y="1549399"/>
                  </a:lnTo>
                  <a:lnTo>
                    <a:pt x="231147" y="1587499"/>
                  </a:lnTo>
                  <a:lnTo>
                    <a:pt x="271404" y="1600199"/>
                  </a:lnTo>
                  <a:lnTo>
                    <a:pt x="303620" y="1612899"/>
                  </a:lnTo>
                  <a:lnTo>
                    <a:pt x="336376" y="1612899"/>
                  </a:lnTo>
                  <a:lnTo>
                    <a:pt x="369670" y="1625599"/>
                  </a:lnTo>
                  <a:close/>
                </a:path>
                <a:path w="1149984" h="1727200">
                  <a:moveTo>
                    <a:pt x="1149760" y="546099"/>
                  </a:moveTo>
                  <a:lnTo>
                    <a:pt x="1137016" y="520699"/>
                  </a:lnTo>
                  <a:lnTo>
                    <a:pt x="1113973" y="482599"/>
                  </a:lnTo>
                  <a:lnTo>
                    <a:pt x="1067636" y="380999"/>
                  </a:lnTo>
                  <a:lnTo>
                    <a:pt x="1044357" y="342899"/>
                  </a:lnTo>
                  <a:lnTo>
                    <a:pt x="1039312" y="330199"/>
                  </a:lnTo>
                  <a:lnTo>
                    <a:pt x="997648" y="253999"/>
                  </a:lnTo>
                  <a:lnTo>
                    <a:pt x="987521" y="228599"/>
                  </a:lnTo>
                  <a:lnTo>
                    <a:pt x="976248" y="203199"/>
                  </a:lnTo>
                  <a:lnTo>
                    <a:pt x="963828" y="190499"/>
                  </a:lnTo>
                  <a:lnTo>
                    <a:pt x="950260" y="177799"/>
                  </a:lnTo>
                  <a:lnTo>
                    <a:pt x="945988" y="165099"/>
                  </a:lnTo>
                  <a:lnTo>
                    <a:pt x="941458" y="165099"/>
                  </a:lnTo>
                  <a:lnTo>
                    <a:pt x="931883" y="152399"/>
                  </a:lnTo>
                  <a:lnTo>
                    <a:pt x="926862" y="152399"/>
                  </a:lnTo>
                  <a:lnTo>
                    <a:pt x="916365" y="139699"/>
                  </a:lnTo>
                  <a:lnTo>
                    <a:pt x="910918" y="139699"/>
                  </a:lnTo>
                  <a:lnTo>
                    <a:pt x="899621" y="126999"/>
                  </a:lnTo>
                  <a:lnTo>
                    <a:pt x="881846" y="126999"/>
                  </a:lnTo>
                  <a:lnTo>
                    <a:pt x="875732" y="114299"/>
                  </a:lnTo>
                  <a:lnTo>
                    <a:pt x="1037931" y="114299"/>
                  </a:lnTo>
                  <a:lnTo>
                    <a:pt x="1046777" y="126999"/>
                  </a:lnTo>
                  <a:lnTo>
                    <a:pt x="1063094" y="139699"/>
                  </a:lnTo>
                  <a:lnTo>
                    <a:pt x="1078038" y="165099"/>
                  </a:lnTo>
                  <a:lnTo>
                    <a:pt x="1091609" y="190499"/>
                  </a:lnTo>
                  <a:lnTo>
                    <a:pt x="1132947" y="279399"/>
                  </a:lnTo>
                  <a:lnTo>
                    <a:pt x="1149760" y="304799"/>
                  </a:lnTo>
                  <a:lnTo>
                    <a:pt x="1149760" y="546099"/>
                  </a:lnTo>
                  <a:close/>
                </a:path>
                <a:path w="1149984" h="1727200">
                  <a:moveTo>
                    <a:pt x="415274" y="1727199"/>
                  </a:moveTo>
                  <a:lnTo>
                    <a:pt x="333966" y="1727199"/>
                  </a:lnTo>
                  <a:lnTo>
                    <a:pt x="298399" y="1714499"/>
                  </a:lnTo>
                  <a:lnTo>
                    <a:pt x="263549" y="1714499"/>
                  </a:lnTo>
                  <a:lnTo>
                    <a:pt x="229414" y="1701799"/>
                  </a:lnTo>
                  <a:lnTo>
                    <a:pt x="218398" y="1689099"/>
                  </a:lnTo>
                  <a:lnTo>
                    <a:pt x="196876" y="1689099"/>
                  </a:lnTo>
                  <a:lnTo>
                    <a:pt x="186370" y="1676399"/>
                  </a:lnTo>
                  <a:lnTo>
                    <a:pt x="176055" y="1676399"/>
                  </a:lnTo>
                  <a:lnTo>
                    <a:pt x="165954" y="1663699"/>
                  </a:lnTo>
                  <a:lnTo>
                    <a:pt x="156067" y="1663699"/>
                  </a:lnTo>
                  <a:lnTo>
                    <a:pt x="146393" y="1650999"/>
                  </a:lnTo>
                  <a:lnTo>
                    <a:pt x="136952" y="1650999"/>
                  </a:lnTo>
                  <a:lnTo>
                    <a:pt x="127765" y="1638299"/>
                  </a:lnTo>
                  <a:lnTo>
                    <a:pt x="118832" y="1625599"/>
                  </a:lnTo>
                  <a:lnTo>
                    <a:pt x="403502" y="1625599"/>
                  </a:lnTo>
                  <a:lnTo>
                    <a:pt x="438432" y="1612899"/>
                  </a:lnTo>
                  <a:lnTo>
                    <a:pt x="504644" y="1587499"/>
                  </a:lnTo>
                  <a:lnTo>
                    <a:pt x="580051" y="1549399"/>
                  </a:lnTo>
                  <a:lnTo>
                    <a:pt x="621909" y="1511299"/>
                  </a:lnTo>
                  <a:lnTo>
                    <a:pt x="661501" y="1485899"/>
                  </a:lnTo>
                  <a:lnTo>
                    <a:pt x="698826" y="1447799"/>
                  </a:lnTo>
                  <a:lnTo>
                    <a:pt x="733884" y="1409699"/>
                  </a:lnTo>
                  <a:lnTo>
                    <a:pt x="697784" y="1358899"/>
                  </a:lnTo>
                  <a:lnTo>
                    <a:pt x="664799" y="1308099"/>
                  </a:lnTo>
                  <a:lnTo>
                    <a:pt x="634958" y="1269999"/>
                  </a:lnTo>
                  <a:lnTo>
                    <a:pt x="608288" y="1219199"/>
                  </a:lnTo>
                  <a:lnTo>
                    <a:pt x="584817" y="1181099"/>
                  </a:lnTo>
                  <a:lnTo>
                    <a:pt x="564572" y="1142999"/>
                  </a:lnTo>
                  <a:lnTo>
                    <a:pt x="547582" y="1104899"/>
                  </a:lnTo>
                  <a:lnTo>
                    <a:pt x="533874" y="1054099"/>
                  </a:lnTo>
                  <a:lnTo>
                    <a:pt x="523476" y="1015999"/>
                  </a:lnTo>
                  <a:lnTo>
                    <a:pt x="515480" y="977899"/>
                  </a:lnTo>
                  <a:lnTo>
                    <a:pt x="511359" y="952499"/>
                  </a:lnTo>
                  <a:lnTo>
                    <a:pt x="511113" y="914399"/>
                  </a:lnTo>
                  <a:lnTo>
                    <a:pt x="514742" y="876299"/>
                  </a:lnTo>
                  <a:lnTo>
                    <a:pt x="521374" y="838199"/>
                  </a:lnTo>
                  <a:lnTo>
                    <a:pt x="531508" y="812799"/>
                  </a:lnTo>
                  <a:lnTo>
                    <a:pt x="545025" y="787399"/>
                  </a:lnTo>
                  <a:lnTo>
                    <a:pt x="561804" y="749299"/>
                  </a:lnTo>
                  <a:lnTo>
                    <a:pt x="592919" y="723899"/>
                  </a:lnTo>
                  <a:lnTo>
                    <a:pt x="629004" y="685799"/>
                  </a:lnTo>
                  <a:lnTo>
                    <a:pt x="669249" y="660399"/>
                  </a:lnTo>
                  <a:lnTo>
                    <a:pt x="712841" y="647699"/>
                  </a:lnTo>
                  <a:lnTo>
                    <a:pt x="758970" y="634999"/>
                  </a:lnTo>
                  <a:lnTo>
                    <a:pt x="854944" y="634999"/>
                  </a:lnTo>
                  <a:lnTo>
                    <a:pt x="901306" y="647699"/>
                  </a:lnTo>
                  <a:lnTo>
                    <a:pt x="945059" y="660399"/>
                  </a:lnTo>
                  <a:lnTo>
                    <a:pt x="985354" y="685799"/>
                  </a:lnTo>
                  <a:lnTo>
                    <a:pt x="1021341" y="723899"/>
                  </a:lnTo>
                  <a:lnTo>
                    <a:pt x="1036755" y="736599"/>
                  </a:lnTo>
                  <a:lnTo>
                    <a:pt x="762691" y="736599"/>
                  </a:lnTo>
                  <a:lnTo>
                    <a:pt x="751908" y="749299"/>
                  </a:lnTo>
                  <a:lnTo>
                    <a:pt x="731024" y="749299"/>
                  </a:lnTo>
                  <a:lnTo>
                    <a:pt x="720921" y="761999"/>
                  </a:lnTo>
                  <a:lnTo>
                    <a:pt x="701689" y="761999"/>
                  </a:lnTo>
                  <a:lnTo>
                    <a:pt x="692630" y="774699"/>
                  </a:lnTo>
                  <a:lnTo>
                    <a:pt x="683942" y="787399"/>
                  </a:lnTo>
                  <a:lnTo>
                    <a:pt x="675687" y="787399"/>
                  </a:lnTo>
                  <a:lnTo>
                    <a:pt x="667928" y="800099"/>
                  </a:lnTo>
                  <a:lnTo>
                    <a:pt x="660663" y="800099"/>
                  </a:lnTo>
                  <a:lnTo>
                    <a:pt x="653893" y="812799"/>
                  </a:lnTo>
                  <a:lnTo>
                    <a:pt x="643749" y="825499"/>
                  </a:lnTo>
                  <a:lnTo>
                    <a:pt x="635668" y="850899"/>
                  </a:lnTo>
                  <a:lnTo>
                    <a:pt x="629728" y="863599"/>
                  </a:lnTo>
                  <a:lnTo>
                    <a:pt x="626008" y="888999"/>
                  </a:lnTo>
                  <a:lnTo>
                    <a:pt x="623567" y="914399"/>
                  </a:lnTo>
                  <a:lnTo>
                    <a:pt x="623649" y="939799"/>
                  </a:lnTo>
                  <a:lnTo>
                    <a:pt x="626253" y="965199"/>
                  </a:lnTo>
                  <a:lnTo>
                    <a:pt x="631379" y="990599"/>
                  </a:lnTo>
                  <a:lnTo>
                    <a:pt x="642736" y="1028699"/>
                  </a:lnTo>
                  <a:lnTo>
                    <a:pt x="658868" y="1079499"/>
                  </a:lnTo>
                  <a:lnTo>
                    <a:pt x="679652" y="1117599"/>
                  </a:lnTo>
                  <a:lnTo>
                    <a:pt x="704963" y="1168399"/>
                  </a:lnTo>
                  <a:lnTo>
                    <a:pt x="734678" y="1219199"/>
                  </a:lnTo>
                  <a:lnTo>
                    <a:pt x="768673" y="1269999"/>
                  </a:lnTo>
                  <a:lnTo>
                    <a:pt x="806823" y="1320799"/>
                  </a:lnTo>
                  <a:lnTo>
                    <a:pt x="941560" y="1320799"/>
                  </a:lnTo>
                  <a:lnTo>
                    <a:pt x="916633" y="1358899"/>
                  </a:lnTo>
                  <a:lnTo>
                    <a:pt x="880088" y="1409699"/>
                  </a:lnTo>
                  <a:lnTo>
                    <a:pt x="915321" y="1447799"/>
                  </a:lnTo>
                  <a:lnTo>
                    <a:pt x="952734" y="1485899"/>
                  </a:lnTo>
                  <a:lnTo>
                    <a:pt x="804491" y="1485899"/>
                  </a:lnTo>
                  <a:lnTo>
                    <a:pt x="772648" y="1523999"/>
                  </a:lnTo>
                  <a:lnTo>
                    <a:pt x="739178" y="1549399"/>
                  </a:lnTo>
                  <a:lnTo>
                    <a:pt x="704083" y="1587499"/>
                  </a:lnTo>
                  <a:lnTo>
                    <a:pt x="667360" y="1612899"/>
                  </a:lnTo>
                  <a:lnTo>
                    <a:pt x="629012" y="1638299"/>
                  </a:lnTo>
                  <a:lnTo>
                    <a:pt x="589037" y="1663699"/>
                  </a:lnTo>
                  <a:lnTo>
                    <a:pt x="547858" y="1689099"/>
                  </a:lnTo>
                  <a:lnTo>
                    <a:pt x="505171" y="1701799"/>
                  </a:lnTo>
                  <a:lnTo>
                    <a:pt x="415274" y="1727199"/>
                  </a:lnTo>
                  <a:close/>
                </a:path>
                <a:path w="1149984" h="1727200">
                  <a:moveTo>
                    <a:pt x="941560" y="1320799"/>
                  </a:moveTo>
                  <a:lnTo>
                    <a:pt x="806823" y="1320799"/>
                  </a:lnTo>
                  <a:lnTo>
                    <a:pt x="845068" y="1269999"/>
                  </a:lnTo>
                  <a:lnTo>
                    <a:pt x="879100" y="1219199"/>
                  </a:lnTo>
                  <a:lnTo>
                    <a:pt x="908809" y="1168399"/>
                  </a:lnTo>
                  <a:lnTo>
                    <a:pt x="934089" y="1117599"/>
                  </a:lnTo>
                  <a:lnTo>
                    <a:pt x="954831" y="1079499"/>
                  </a:lnTo>
                  <a:lnTo>
                    <a:pt x="970927" y="1028699"/>
                  </a:lnTo>
                  <a:lnTo>
                    <a:pt x="982268" y="990599"/>
                  </a:lnTo>
                  <a:lnTo>
                    <a:pt x="990068" y="939799"/>
                  </a:lnTo>
                  <a:lnTo>
                    <a:pt x="990132" y="914399"/>
                  </a:lnTo>
                  <a:lnTo>
                    <a:pt x="987639" y="888999"/>
                  </a:lnTo>
                  <a:lnTo>
                    <a:pt x="983951" y="863599"/>
                  </a:lnTo>
                  <a:lnTo>
                    <a:pt x="978074" y="850899"/>
                  </a:lnTo>
                  <a:lnTo>
                    <a:pt x="970009" y="825499"/>
                  </a:lnTo>
                  <a:lnTo>
                    <a:pt x="959754" y="812799"/>
                  </a:lnTo>
                  <a:lnTo>
                    <a:pt x="929786" y="774699"/>
                  </a:lnTo>
                  <a:lnTo>
                    <a:pt x="893054" y="761999"/>
                  </a:lnTo>
                  <a:lnTo>
                    <a:pt x="851439" y="736599"/>
                  </a:lnTo>
                  <a:lnTo>
                    <a:pt x="1036755" y="736599"/>
                  </a:lnTo>
                  <a:lnTo>
                    <a:pt x="1052169" y="749299"/>
                  </a:lnTo>
                  <a:lnTo>
                    <a:pt x="1068948" y="787399"/>
                  </a:lnTo>
                  <a:lnTo>
                    <a:pt x="1082464" y="812799"/>
                  </a:lnTo>
                  <a:lnTo>
                    <a:pt x="1092598" y="838199"/>
                  </a:lnTo>
                  <a:lnTo>
                    <a:pt x="1099231" y="876299"/>
                  </a:lnTo>
                  <a:lnTo>
                    <a:pt x="1101816" y="914399"/>
                  </a:lnTo>
                  <a:lnTo>
                    <a:pt x="1101222" y="952499"/>
                  </a:lnTo>
                  <a:lnTo>
                    <a:pt x="1097449" y="990599"/>
                  </a:lnTo>
                  <a:lnTo>
                    <a:pt x="1090496" y="1015999"/>
                  </a:lnTo>
                  <a:lnTo>
                    <a:pt x="1080217" y="1054099"/>
                  </a:lnTo>
                  <a:lnTo>
                    <a:pt x="1066679" y="1104899"/>
                  </a:lnTo>
                  <a:lnTo>
                    <a:pt x="1049876" y="1142999"/>
                  </a:lnTo>
                  <a:lnTo>
                    <a:pt x="1029801" y="1181099"/>
                  </a:lnTo>
                  <a:lnTo>
                    <a:pt x="1006446" y="1219199"/>
                  </a:lnTo>
                  <a:lnTo>
                    <a:pt x="979804" y="1269999"/>
                  </a:lnTo>
                  <a:lnTo>
                    <a:pt x="949869" y="1308099"/>
                  </a:lnTo>
                  <a:lnTo>
                    <a:pt x="941560" y="1320799"/>
                  </a:lnTo>
                  <a:close/>
                </a:path>
                <a:path w="1149984" h="1727200">
                  <a:moveTo>
                    <a:pt x="1149760" y="1714499"/>
                  </a:moveTo>
                  <a:lnTo>
                    <a:pt x="1148004" y="1714499"/>
                  </a:lnTo>
                  <a:lnTo>
                    <a:pt x="1103809" y="1701799"/>
                  </a:lnTo>
                  <a:lnTo>
                    <a:pt x="1061122" y="1689099"/>
                  </a:lnTo>
                  <a:lnTo>
                    <a:pt x="1019944" y="1663699"/>
                  </a:lnTo>
                  <a:lnTo>
                    <a:pt x="980115" y="1638299"/>
                  </a:lnTo>
                  <a:lnTo>
                    <a:pt x="941854" y="1612899"/>
                  </a:lnTo>
                  <a:lnTo>
                    <a:pt x="905161" y="1587499"/>
                  </a:lnTo>
                  <a:lnTo>
                    <a:pt x="870036" y="1549399"/>
                  </a:lnTo>
                  <a:lnTo>
                    <a:pt x="836479" y="1523999"/>
                  </a:lnTo>
                  <a:lnTo>
                    <a:pt x="804491" y="1485899"/>
                  </a:lnTo>
                  <a:lnTo>
                    <a:pt x="952734" y="1485899"/>
                  </a:lnTo>
                  <a:lnTo>
                    <a:pt x="992325" y="1511299"/>
                  </a:lnTo>
                  <a:lnTo>
                    <a:pt x="1034096" y="1549399"/>
                  </a:lnTo>
                  <a:lnTo>
                    <a:pt x="1078046" y="1574799"/>
                  </a:lnTo>
                  <a:lnTo>
                    <a:pt x="1109310" y="1587499"/>
                  </a:lnTo>
                  <a:lnTo>
                    <a:pt x="1141748" y="1600199"/>
                  </a:lnTo>
                  <a:lnTo>
                    <a:pt x="1149760" y="1600199"/>
                  </a:lnTo>
                  <a:lnTo>
                    <a:pt x="1149760" y="1714499"/>
                  </a:lnTo>
                  <a:close/>
                </a:path>
              </a:pathLst>
            </a:custGeom>
            <a:solidFill>
              <a:srgbClr val="FF5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679490" y="813974"/>
            <a:ext cx="692912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229" dirty="0">
                <a:solidFill>
                  <a:srgbClr val="009499"/>
                </a:solidFill>
              </a:rPr>
              <a:t>Data</a:t>
            </a:r>
            <a:r>
              <a:rPr sz="5500" spc="55" dirty="0">
                <a:solidFill>
                  <a:srgbClr val="009499"/>
                </a:solidFill>
              </a:rPr>
              <a:t> </a:t>
            </a:r>
            <a:r>
              <a:rPr sz="5500" spc="120" dirty="0">
                <a:solidFill>
                  <a:srgbClr val="009499"/>
                </a:solidFill>
              </a:rPr>
              <a:t>Preprocessing</a:t>
            </a:r>
            <a:endParaRPr sz="5500"/>
          </a:p>
        </p:txBody>
      </p:sp>
      <p:sp>
        <p:nvSpPr>
          <p:cNvPr id="16" name="object 16"/>
          <p:cNvSpPr txBox="1"/>
          <p:nvPr/>
        </p:nvSpPr>
        <p:spPr>
          <a:xfrm>
            <a:off x="2635100" y="3864047"/>
            <a:ext cx="55143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390" dirty="0">
                <a:solidFill>
                  <a:srgbClr val="CC0045"/>
                </a:solidFill>
                <a:latin typeface="Trebuchet MS"/>
                <a:cs typeface="Trebuchet MS"/>
              </a:rPr>
              <a:t>REMOVE </a:t>
            </a:r>
            <a:r>
              <a:rPr sz="2500" spc="380" dirty="0">
                <a:solidFill>
                  <a:srgbClr val="CC0045"/>
                </a:solidFill>
                <a:latin typeface="Trebuchet MS"/>
                <a:cs typeface="Trebuchet MS"/>
              </a:rPr>
              <a:t>NON-ENGLISH</a:t>
            </a:r>
            <a:r>
              <a:rPr sz="2500" spc="125" dirty="0">
                <a:solidFill>
                  <a:srgbClr val="CC0045"/>
                </a:solidFill>
                <a:latin typeface="Trebuchet MS"/>
                <a:cs typeface="Trebuchet MS"/>
              </a:rPr>
              <a:t> </a:t>
            </a:r>
            <a:r>
              <a:rPr sz="2500" spc="440" dirty="0">
                <a:solidFill>
                  <a:srgbClr val="CC0045"/>
                </a:solidFill>
                <a:latin typeface="Trebuchet MS"/>
                <a:cs typeface="Trebuchet MS"/>
              </a:rPr>
              <a:t>WORDS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00342" y="4169853"/>
            <a:ext cx="528955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390" dirty="0">
                <a:solidFill>
                  <a:srgbClr val="CC0045"/>
                </a:solidFill>
                <a:latin typeface="Trebuchet MS"/>
                <a:cs typeface="Trebuchet MS"/>
              </a:rPr>
              <a:t>REMOVE </a:t>
            </a:r>
            <a:r>
              <a:rPr sz="2500" spc="365" dirty="0">
                <a:solidFill>
                  <a:srgbClr val="CC0045"/>
                </a:solidFill>
                <a:latin typeface="Trebuchet MS"/>
                <a:cs typeface="Trebuchet MS"/>
              </a:rPr>
              <a:t>NUMBERS,</a:t>
            </a:r>
            <a:r>
              <a:rPr sz="2500" spc="150" dirty="0">
                <a:solidFill>
                  <a:srgbClr val="CC0045"/>
                </a:solidFill>
                <a:latin typeface="Trebuchet MS"/>
                <a:cs typeface="Trebuchet MS"/>
              </a:rPr>
              <a:t> </a:t>
            </a:r>
            <a:r>
              <a:rPr sz="2500" spc="310" dirty="0">
                <a:solidFill>
                  <a:srgbClr val="CC0045"/>
                </a:solidFill>
                <a:latin typeface="Trebuchet MS"/>
                <a:cs typeface="Trebuchet MS"/>
              </a:rPr>
              <a:t>CAPTIAL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500" spc="275" dirty="0">
                <a:solidFill>
                  <a:srgbClr val="CC0045"/>
                </a:solidFill>
                <a:latin typeface="Trebuchet MS"/>
                <a:cs typeface="Trebuchet MS"/>
              </a:rPr>
              <a:t>LETTERS, </a:t>
            </a:r>
            <a:r>
              <a:rPr sz="2500" spc="320" dirty="0">
                <a:solidFill>
                  <a:srgbClr val="CC0045"/>
                </a:solidFill>
                <a:latin typeface="Trebuchet MS"/>
                <a:cs typeface="Trebuchet MS"/>
              </a:rPr>
              <a:t>PUNCTUATION,</a:t>
            </a:r>
            <a:r>
              <a:rPr sz="2500" spc="220" dirty="0">
                <a:solidFill>
                  <a:srgbClr val="CC0045"/>
                </a:solidFill>
                <a:latin typeface="Trebuchet MS"/>
                <a:cs typeface="Trebuchet MS"/>
              </a:rPr>
              <a:t> </a:t>
            </a:r>
            <a:r>
              <a:rPr sz="2500" spc="395" dirty="0">
                <a:solidFill>
                  <a:srgbClr val="CC0045"/>
                </a:solidFill>
                <a:latin typeface="Trebuchet MS"/>
                <a:cs typeface="Trebuchet MS"/>
              </a:rPr>
              <a:t>AND  </a:t>
            </a:r>
            <a:r>
              <a:rPr sz="2500" spc="360" dirty="0">
                <a:solidFill>
                  <a:srgbClr val="CC0045"/>
                </a:solidFill>
                <a:latin typeface="Trebuchet MS"/>
                <a:cs typeface="Trebuchet MS"/>
              </a:rPr>
              <a:t>SPELL</a:t>
            </a:r>
            <a:r>
              <a:rPr sz="2500" spc="275" dirty="0">
                <a:solidFill>
                  <a:srgbClr val="CC0045"/>
                </a:solidFill>
                <a:latin typeface="Trebuchet MS"/>
                <a:cs typeface="Trebuchet MS"/>
              </a:rPr>
              <a:t> </a:t>
            </a:r>
            <a:r>
              <a:rPr sz="2500" spc="340" dirty="0">
                <a:solidFill>
                  <a:srgbClr val="CC0045"/>
                </a:solidFill>
                <a:latin typeface="Trebuchet MS"/>
                <a:cs typeface="Trebuchet MS"/>
              </a:rPr>
              <a:t>CHECKING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35100" y="7526341"/>
            <a:ext cx="43484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365" dirty="0">
                <a:solidFill>
                  <a:srgbClr val="CC0045"/>
                </a:solidFill>
                <a:latin typeface="Trebuchet MS"/>
                <a:cs typeface="Trebuchet MS"/>
              </a:rPr>
              <a:t>REMOVING </a:t>
            </a:r>
            <a:r>
              <a:rPr sz="2500" spc="330" dirty="0">
                <a:solidFill>
                  <a:srgbClr val="CC0045"/>
                </a:solidFill>
                <a:latin typeface="Trebuchet MS"/>
                <a:cs typeface="Trebuchet MS"/>
              </a:rPr>
              <a:t>STOP</a:t>
            </a:r>
            <a:r>
              <a:rPr sz="2500" spc="120" dirty="0">
                <a:solidFill>
                  <a:srgbClr val="CC0045"/>
                </a:solidFill>
                <a:latin typeface="Trebuchet MS"/>
                <a:cs typeface="Trebuchet MS"/>
              </a:rPr>
              <a:t> </a:t>
            </a:r>
            <a:r>
              <a:rPr sz="2500" spc="440" dirty="0">
                <a:solidFill>
                  <a:srgbClr val="CC0045"/>
                </a:solidFill>
                <a:latin typeface="Trebuchet MS"/>
                <a:cs typeface="Trebuchet MS"/>
              </a:rPr>
              <a:t>WORDS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800342" y="7749180"/>
            <a:ext cx="55860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315" dirty="0">
                <a:solidFill>
                  <a:srgbClr val="CC0045"/>
                </a:solidFill>
                <a:latin typeface="Trebuchet MS"/>
                <a:cs typeface="Trebuchet MS"/>
              </a:rPr>
              <a:t>TOKENIZING </a:t>
            </a:r>
            <a:r>
              <a:rPr sz="2500" spc="395" dirty="0">
                <a:solidFill>
                  <a:srgbClr val="CC0045"/>
                </a:solidFill>
                <a:latin typeface="Trebuchet MS"/>
                <a:cs typeface="Trebuchet MS"/>
              </a:rPr>
              <a:t>AND</a:t>
            </a:r>
            <a:r>
              <a:rPr sz="2500" spc="235" dirty="0">
                <a:solidFill>
                  <a:srgbClr val="CC0045"/>
                </a:solidFill>
                <a:latin typeface="Trebuchet MS"/>
                <a:cs typeface="Trebuchet MS"/>
              </a:rPr>
              <a:t> </a:t>
            </a:r>
            <a:r>
              <a:rPr sz="2500" spc="355" dirty="0">
                <a:solidFill>
                  <a:srgbClr val="CC0045"/>
                </a:solidFill>
                <a:latin typeface="Trebuchet MS"/>
                <a:cs typeface="Trebuchet MS"/>
              </a:rPr>
              <a:t>LEMMATIZING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521639" y="981290"/>
              <a:ext cx="17766665" cy="9305925"/>
            </a:xfrm>
            <a:custGeom>
              <a:avLst/>
              <a:gdLst/>
              <a:ahLst/>
              <a:cxnLst/>
              <a:rect l="l" t="t" r="r" b="b"/>
              <a:pathLst>
                <a:path w="17766665" h="9305925">
                  <a:moveTo>
                    <a:pt x="17766348" y="8548903"/>
                  </a:moveTo>
                  <a:lnTo>
                    <a:pt x="17765243" y="8548903"/>
                  </a:lnTo>
                  <a:lnTo>
                    <a:pt x="17765243" y="7943863"/>
                  </a:lnTo>
                  <a:lnTo>
                    <a:pt x="17138587" y="7943863"/>
                  </a:lnTo>
                  <a:lnTo>
                    <a:pt x="17138587" y="3001784"/>
                  </a:lnTo>
                  <a:lnTo>
                    <a:pt x="17082770" y="3001784"/>
                  </a:lnTo>
                  <a:lnTo>
                    <a:pt x="17082770" y="7943863"/>
                  </a:lnTo>
                  <a:lnTo>
                    <a:pt x="14974418" y="7943863"/>
                  </a:lnTo>
                  <a:lnTo>
                    <a:pt x="14974418" y="8548903"/>
                  </a:lnTo>
                  <a:lnTo>
                    <a:pt x="13346925" y="8548903"/>
                  </a:lnTo>
                  <a:lnTo>
                    <a:pt x="13346925" y="3001187"/>
                  </a:lnTo>
                  <a:lnTo>
                    <a:pt x="17138587" y="3001187"/>
                  </a:lnTo>
                  <a:lnTo>
                    <a:pt x="17138587" y="2945269"/>
                  </a:lnTo>
                  <a:lnTo>
                    <a:pt x="13290487" y="2945269"/>
                  </a:lnTo>
                  <a:lnTo>
                    <a:pt x="13290487" y="3001187"/>
                  </a:lnTo>
                  <a:lnTo>
                    <a:pt x="13290487" y="8548903"/>
                  </a:lnTo>
                  <a:lnTo>
                    <a:pt x="12875286" y="8548903"/>
                  </a:lnTo>
                  <a:lnTo>
                    <a:pt x="12875286" y="3001784"/>
                  </a:lnTo>
                  <a:lnTo>
                    <a:pt x="12819469" y="3001784"/>
                  </a:lnTo>
                  <a:lnTo>
                    <a:pt x="12819469" y="8548903"/>
                  </a:lnTo>
                  <a:lnTo>
                    <a:pt x="9083637" y="8548903"/>
                  </a:lnTo>
                  <a:lnTo>
                    <a:pt x="9083637" y="3001187"/>
                  </a:lnTo>
                  <a:lnTo>
                    <a:pt x="12875286" y="3001187"/>
                  </a:lnTo>
                  <a:lnTo>
                    <a:pt x="12875286" y="2945269"/>
                  </a:lnTo>
                  <a:lnTo>
                    <a:pt x="9027185" y="2945269"/>
                  </a:lnTo>
                  <a:lnTo>
                    <a:pt x="9027185" y="3001187"/>
                  </a:lnTo>
                  <a:lnTo>
                    <a:pt x="9027185" y="8548903"/>
                  </a:lnTo>
                  <a:lnTo>
                    <a:pt x="8618449" y="8548903"/>
                  </a:lnTo>
                  <a:lnTo>
                    <a:pt x="8618449" y="3001784"/>
                  </a:lnTo>
                  <a:lnTo>
                    <a:pt x="8562632" y="3001784"/>
                  </a:lnTo>
                  <a:lnTo>
                    <a:pt x="8562632" y="8548903"/>
                  </a:lnTo>
                  <a:lnTo>
                    <a:pt x="4826800" y="8548903"/>
                  </a:lnTo>
                  <a:lnTo>
                    <a:pt x="4826800" y="3001187"/>
                  </a:lnTo>
                  <a:lnTo>
                    <a:pt x="8618449" y="3001187"/>
                  </a:lnTo>
                  <a:lnTo>
                    <a:pt x="8618449" y="2945269"/>
                  </a:lnTo>
                  <a:lnTo>
                    <a:pt x="4770348" y="2945269"/>
                  </a:lnTo>
                  <a:lnTo>
                    <a:pt x="4770348" y="3001187"/>
                  </a:lnTo>
                  <a:lnTo>
                    <a:pt x="4770348" y="8548903"/>
                  </a:lnTo>
                  <a:lnTo>
                    <a:pt x="4355147" y="8548903"/>
                  </a:lnTo>
                  <a:lnTo>
                    <a:pt x="4355147" y="3001784"/>
                  </a:lnTo>
                  <a:lnTo>
                    <a:pt x="4299331" y="3001784"/>
                  </a:lnTo>
                  <a:lnTo>
                    <a:pt x="4299331" y="8548903"/>
                  </a:lnTo>
                  <a:lnTo>
                    <a:pt x="563499" y="8548903"/>
                  </a:lnTo>
                  <a:lnTo>
                    <a:pt x="563499" y="3001187"/>
                  </a:lnTo>
                  <a:lnTo>
                    <a:pt x="4355147" y="3001187"/>
                  </a:lnTo>
                  <a:lnTo>
                    <a:pt x="4355147" y="2945269"/>
                  </a:lnTo>
                  <a:lnTo>
                    <a:pt x="507060" y="2945269"/>
                  </a:lnTo>
                  <a:lnTo>
                    <a:pt x="507060" y="3001187"/>
                  </a:lnTo>
                  <a:lnTo>
                    <a:pt x="507060" y="8548903"/>
                  </a:lnTo>
                  <a:lnTo>
                    <a:pt x="56502" y="8548903"/>
                  </a:lnTo>
                  <a:lnTo>
                    <a:pt x="56502" y="0"/>
                  </a:lnTo>
                  <a:lnTo>
                    <a:pt x="0" y="0"/>
                  </a:lnTo>
                  <a:lnTo>
                    <a:pt x="0" y="8548903"/>
                  </a:lnTo>
                  <a:lnTo>
                    <a:pt x="0" y="8604796"/>
                  </a:lnTo>
                  <a:lnTo>
                    <a:pt x="507060" y="8604796"/>
                  </a:lnTo>
                  <a:lnTo>
                    <a:pt x="507060" y="9305480"/>
                  </a:lnTo>
                  <a:lnTo>
                    <a:pt x="563499" y="9305480"/>
                  </a:lnTo>
                  <a:lnTo>
                    <a:pt x="563499" y="8604796"/>
                  </a:lnTo>
                  <a:lnTo>
                    <a:pt x="4299331" y="8604796"/>
                  </a:lnTo>
                  <a:lnTo>
                    <a:pt x="4299331" y="9305722"/>
                  </a:lnTo>
                  <a:lnTo>
                    <a:pt x="4355147" y="9305722"/>
                  </a:lnTo>
                  <a:lnTo>
                    <a:pt x="4355147" y="8604796"/>
                  </a:lnTo>
                  <a:lnTo>
                    <a:pt x="4770348" y="8604796"/>
                  </a:lnTo>
                  <a:lnTo>
                    <a:pt x="4770348" y="9305480"/>
                  </a:lnTo>
                  <a:lnTo>
                    <a:pt x="4826800" y="9305480"/>
                  </a:lnTo>
                  <a:lnTo>
                    <a:pt x="4826800" y="8604796"/>
                  </a:lnTo>
                  <a:lnTo>
                    <a:pt x="8562632" y="8604796"/>
                  </a:lnTo>
                  <a:lnTo>
                    <a:pt x="8562632" y="9305722"/>
                  </a:lnTo>
                  <a:lnTo>
                    <a:pt x="8618449" y="9305722"/>
                  </a:lnTo>
                  <a:lnTo>
                    <a:pt x="8618449" y="8604796"/>
                  </a:lnTo>
                  <a:lnTo>
                    <a:pt x="9027185" y="8604796"/>
                  </a:lnTo>
                  <a:lnTo>
                    <a:pt x="9027185" y="9305480"/>
                  </a:lnTo>
                  <a:lnTo>
                    <a:pt x="9083637" y="9305480"/>
                  </a:lnTo>
                  <a:lnTo>
                    <a:pt x="9083637" y="8604796"/>
                  </a:lnTo>
                  <a:lnTo>
                    <a:pt x="12819469" y="8604796"/>
                  </a:lnTo>
                  <a:lnTo>
                    <a:pt x="12819469" y="9305722"/>
                  </a:lnTo>
                  <a:lnTo>
                    <a:pt x="12875286" y="9305722"/>
                  </a:lnTo>
                  <a:lnTo>
                    <a:pt x="12875286" y="8604796"/>
                  </a:lnTo>
                  <a:lnTo>
                    <a:pt x="13290487" y="8604796"/>
                  </a:lnTo>
                  <a:lnTo>
                    <a:pt x="13290487" y="9305480"/>
                  </a:lnTo>
                  <a:lnTo>
                    <a:pt x="13346925" y="9305480"/>
                  </a:lnTo>
                  <a:lnTo>
                    <a:pt x="13346925" y="8604796"/>
                  </a:lnTo>
                  <a:lnTo>
                    <a:pt x="14974418" y="8604796"/>
                  </a:lnTo>
                  <a:lnTo>
                    <a:pt x="14974418" y="9305709"/>
                  </a:lnTo>
                  <a:lnTo>
                    <a:pt x="17082770" y="9305709"/>
                  </a:lnTo>
                  <a:lnTo>
                    <a:pt x="17138587" y="9305722"/>
                  </a:lnTo>
                  <a:lnTo>
                    <a:pt x="17765243" y="9305709"/>
                  </a:lnTo>
                  <a:lnTo>
                    <a:pt x="17765243" y="8604796"/>
                  </a:lnTo>
                  <a:lnTo>
                    <a:pt x="17766348" y="8604796"/>
                  </a:lnTo>
                  <a:lnTo>
                    <a:pt x="17766348" y="8548903"/>
                  </a:lnTo>
                  <a:close/>
                </a:path>
              </a:pathLst>
            </a:custGeom>
            <a:solidFill>
              <a:srgbClr val="009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258695" cy="981710"/>
            </a:xfrm>
            <a:custGeom>
              <a:avLst/>
              <a:gdLst/>
              <a:ahLst/>
              <a:cxnLst/>
              <a:rect l="l" t="t" r="r" b="b"/>
              <a:pathLst>
                <a:path w="2258695" h="981710">
                  <a:moveTo>
                    <a:pt x="2258123" y="981282"/>
                  </a:moveTo>
                  <a:lnTo>
                    <a:pt x="0" y="981282"/>
                  </a:lnTo>
                  <a:lnTo>
                    <a:pt x="0" y="0"/>
                  </a:lnTo>
                  <a:lnTo>
                    <a:pt x="2258123" y="0"/>
                  </a:lnTo>
                  <a:lnTo>
                    <a:pt x="2258123" y="981282"/>
                  </a:lnTo>
                  <a:close/>
                </a:path>
              </a:pathLst>
            </a:custGeom>
            <a:solidFill>
              <a:srgbClr val="CC0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504720" y="8925153"/>
              <a:ext cx="1612265" cy="1358900"/>
            </a:xfrm>
            <a:custGeom>
              <a:avLst/>
              <a:gdLst/>
              <a:ahLst/>
              <a:cxnLst/>
              <a:rect l="l" t="t" r="r" b="b"/>
              <a:pathLst>
                <a:path w="1612265" h="1358900">
                  <a:moveTo>
                    <a:pt x="900375" y="12699"/>
                  </a:moveTo>
                  <a:lnTo>
                    <a:pt x="713091" y="12699"/>
                  </a:lnTo>
                  <a:lnTo>
                    <a:pt x="728199" y="0"/>
                  </a:lnTo>
                  <a:lnTo>
                    <a:pt x="885194" y="0"/>
                  </a:lnTo>
                  <a:lnTo>
                    <a:pt x="900375" y="12699"/>
                  </a:lnTo>
                  <a:close/>
                </a:path>
                <a:path w="1612265" h="1358900">
                  <a:moveTo>
                    <a:pt x="929848" y="25399"/>
                  </a:moveTo>
                  <a:lnTo>
                    <a:pt x="683713" y="25399"/>
                  </a:lnTo>
                  <a:lnTo>
                    <a:pt x="698263" y="12699"/>
                  </a:lnTo>
                  <a:lnTo>
                    <a:pt x="915260" y="12699"/>
                  </a:lnTo>
                  <a:lnTo>
                    <a:pt x="929848" y="25399"/>
                  </a:lnTo>
                  <a:close/>
                </a:path>
                <a:path w="1612265" h="1358900">
                  <a:moveTo>
                    <a:pt x="971005" y="50799"/>
                  </a:moveTo>
                  <a:lnTo>
                    <a:pt x="642497" y="50799"/>
                  </a:lnTo>
                  <a:lnTo>
                    <a:pt x="655787" y="38099"/>
                  </a:lnTo>
                  <a:lnTo>
                    <a:pt x="669526" y="25399"/>
                  </a:lnTo>
                  <a:lnTo>
                    <a:pt x="944048" y="25399"/>
                  </a:lnTo>
                  <a:lnTo>
                    <a:pt x="957767" y="38099"/>
                  </a:lnTo>
                  <a:lnTo>
                    <a:pt x="971005" y="50799"/>
                  </a:lnTo>
                  <a:close/>
                </a:path>
                <a:path w="1612265" h="1358900">
                  <a:moveTo>
                    <a:pt x="111163" y="1358899"/>
                  </a:moveTo>
                  <a:lnTo>
                    <a:pt x="0" y="1358899"/>
                  </a:lnTo>
                  <a:lnTo>
                    <a:pt x="1899" y="1320799"/>
                  </a:lnTo>
                  <a:lnTo>
                    <a:pt x="10024" y="1269999"/>
                  </a:lnTo>
                  <a:lnTo>
                    <a:pt x="23985" y="1219199"/>
                  </a:lnTo>
                  <a:lnTo>
                    <a:pt x="43637" y="1181099"/>
                  </a:lnTo>
                  <a:lnTo>
                    <a:pt x="50188" y="1155699"/>
                  </a:lnTo>
                  <a:lnTo>
                    <a:pt x="60674" y="1142999"/>
                  </a:lnTo>
                  <a:lnTo>
                    <a:pt x="70745" y="1117599"/>
                  </a:lnTo>
                  <a:lnTo>
                    <a:pt x="80120" y="1092199"/>
                  </a:lnTo>
                  <a:lnTo>
                    <a:pt x="88515" y="1066799"/>
                  </a:lnTo>
                  <a:lnTo>
                    <a:pt x="90197" y="1066799"/>
                  </a:lnTo>
                  <a:lnTo>
                    <a:pt x="111470" y="1028699"/>
                  </a:lnTo>
                  <a:lnTo>
                    <a:pt x="132939" y="977899"/>
                  </a:lnTo>
                  <a:lnTo>
                    <a:pt x="154599" y="927099"/>
                  </a:lnTo>
                  <a:lnTo>
                    <a:pt x="176444" y="888999"/>
                  </a:lnTo>
                  <a:lnTo>
                    <a:pt x="198467" y="838199"/>
                  </a:lnTo>
                  <a:lnTo>
                    <a:pt x="220662" y="787399"/>
                  </a:lnTo>
                  <a:lnTo>
                    <a:pt x="243023" y="749299"/>
                  </a:lnTo>
                  <a:lnTo>
                    <a:pt x="265543" y="698499"/>
                  </a:lnTo>
                  <a:lnTo>
                    <a:pt x="288217" y="647699"/>
                  </a:lnTo>
                  <a:lnTo>
                    <a:pt x="311037" y="609599"/>
                  </a:lnTo>
                  <a:lnTo>
                    <a:pt x="333998" y="558799"/>
                  </a:lnTo>
                  <a:lnTo>
                    <a:pt x="357093" y="520699"/>
                  </a:lnTo>
                  <a:lnTo>
                    <a:pt x="380317" y="469899"/>
                  </a:lnTo>
                  <a:lnTo>
                    <a:pt x="403663" y="419099"/>
                  </a:lnTo>
                  <a:lnTo>
                    <a:pt x="427124" y="380999"/>
                  </a:lnTo>
                  <a:lnTo>
                    <a:pt x="474368" y="279399"/>
                  </a:lnTo>
                  <a:lnTo>
                    <a:pt x="521430" y="190499"/>
                  </a:lnTo>
                  <a:lnTo>
                    <a:pt x="550409" y="139699"/>
                  </a:lnTo>
                  <a:lnTo>
                    <a:pt x="583953" y="101599"/>
                  </a:lnTo>
                  <a:lnTo>
                    <a:pt x="594484" y="88899"/>
                  </a:lnTo>
                  <a:lnTo>
                    <a:pt x="605611" y="76199"/>
                  </a:lnTo>
                  <a:lnTo>
                    <a:pt x="617335" y="63499"/>
                  </a:lnTo>
                  <a:lnTo>
                    <a:pt x="629656" y="50799"/>
                  </a:lnTo>
                  <a:lnTo>
                    <a:pt x="983762" y="50799"/>
                  </a:lnTo>
                  <a:lnTo>
                    <a:pt x="1018424" y="88899"/>
                  </a:lnTo>
                  <a:lnTo>
                    <a:pt x="1037540" y="114299"/>
                  </a:lnTo>
                  <a:lnTo>
                    <a:pt x="746448" y="114299"/>
                  </a:lnTo>
                  <a:lnTo>
                    <a:pt x="740337" y="126999"/>
                  </a:lnTo>
                  <a:lnTo>
                    <a:pt x="722559" y="126999"/>
                  </a:lnTo>
                  <a:lnTo>
                    <a:pt x="711261" y="139699"/>
                  </a:lnTo>
                  <a:lnTo>
                    <a:pt x="705815" y="139699"/>
                  </a:lnTo>
                  <a:lnTo>
                    <a:pt x="695317" y="152399"/>
                  </a:lnTo>
                  <a:lnTo>
                    <a:pt x="690299" y="152399"/>
                  </a:lnTo>
                  <a:lnTo>
                    <a:pt x="680721" y="165099"/>
                  </a:lnTo>
                  <a:lnTo>
                    <a:pt x="676192" y="165099"/>
                  </a:lnTo>
                  <a:lnTo>
                    <a:pt x="671919" y="177799"/>
                  </a:lnTo>
                  <a:lnTo>
                    <a:pt x="657650" y="190499"/>
                  </a:lnTo>
                  <a:lnTo>
                    <a:pt x="644548" y="215899"/>
                  </a:lnTo>
                  <a:lnTo>
                    <a:pt x="632613" y="228599"/>
                  </a:lnTo>
                  <a:lnTo>
                    <a:pt x="621847" y="253999"/>
                  </a:lnTo>
                  <a:lnTo>
                    <a:pt x="580183" y="330199"/>
                  </a:lnTo>
                  <a:lnTo>
                    <a:pt x="575137" y="342899"/>
                  </a:lnTo>
                  <a:lnTo>
                    <a:pt x="551536" y="393699"/>
                  </a:lnTo>
                  <a:lnTo>
                    <a:pt x="528056" y="431799"/>
                  </a:lnTo>
                  <a:lnTo>
                    <a:pt x="504702" y="482599"/>
                  </a:lnTo>
                  <a:lnTo>
                    <a:pt x="481475" y="520699"/>
                  </a:lnTo>
                  <a:lnTo>
                    <a:pt x="458379" y="571499"/>
                  </a:lnTo>
                  <a:lnTo>
                    <a:pt x="435418" y="622299"/>
                  </a:lnTo>
                  <a:lnTo>
                    <a:pt x="412596" y="660399"/>
                  </a:lnTo>
                  <a:lnTo>
                    <a:pt x="389914" y="711199"/>
                  </a:lnTo>
                  <a:lnTo>
                    <a:pt x="367377" y="749299"/>
                  </a:lnTo>
                  <a:lnTo>
                    <a:pt x="344988" y="800099"/>
                  </a:lnTo>
                  <a:lnTo>
                    <a:pt x="322749" y="850899"/>
                  </a:lnTo>
                  <a:lnTo>
                    <a:pt x="300665" y="888999"/>
                  </a:lnTo>
                  <a:lnTo>
                    <a:pt x="278739" y="939799"/>
                  </a:lnTo>
                  <a:lnTo>
                    <a:pt x="256974" y="977899"/>
                  </a:lnTo>
                  <a:lnTo>
                    <a:pt x="235372" y="1028699"/>
                  </a:lnTo>
                  <a:lnTo>
                    <a:pt x="213938" y="1079499"/>
                  </a:lnTo>
                  <a:lnTo>
                    <a:pt x="192675" y="1117599"/>
                  </a:lnTo>
                  <a:lnTo>
                    <a:pt x="190994" y="1130299"/>
                  </a:lnTo>
                  <a:lnTo>
                    <a:pt x="180619" y="1142999"/>
                  </a:lnTo>
                  <a:lnTo>
                    <a:pt x="170348" y="1168399"/>
                  </a:lnTo>
                  <a:lnTo>
                    <a:pt x="160398" y="1193799"/>
                  </a:lnTo>
                  <a:lnTo>
                    <a:pt x="150984" y="1206499"/>
                  </a:lnTo>
                  <a:lnTo>
                    <a:pt x="144537" y="1231899"/>
                  </a:lnTo>
                  <a:lnTo>
                    <a:pt x="138466" y="1244599"/>
                  </a:lnTo>
                  <a:lnTo>
                    <a:pt x="133026" y="1257299"/>
                  </a:lnTo>
                  <a:lnTo>
                    <a:pt x="128470" y="1269999"/>
                  </a:lnTo>
                  <a:lnTo>
                    <a:pt x="118425" y="1295399"/>
                  </a:lnTo>
                  <a:lnTo>
                    <a:pt x="112446" y="1333499"/>
                  </a:lnTo>
                  <a:lnTo>
                    <a:pt x="111163" y="1358899"/>
                  </a:lnTo>
                  <a:close/>
                </a:path>
                <a:path w="1612265" h="1358900">
                  <a:moveTo>
                    <a:pt x="1611452" y="1358899"/>
                  </a:moveTo>
                  <a:lnTo>
                    <a:pt x="1502093" y="1358899"/>
                  </a:lnTo>
                  <a:lnTo>
                    <a:pt x="1501321" y="1333499"/>
                  </a:lnTo>
                  <a:lnTo>
                    <a:pt x="1496310" y="1295399"/>
                  </a:lnTo>
                  <a:lnTo>
                    <a:pt x="1487323" y="1269999"/>
                  </a:lnTo>
                  <a:lnTo>
                    <a:pt x="1482905" y="1257299"/>
                  </a:lnTo>
                  <a:lnTo>
                    <a:pt x="1477450" y="1231899"/>
                  </a:lnTo>
                  <a:lnTo>
                    <a:pt x="1471303" y="1219199"/>
                  </a:lnTo>
                  <a:lnTo>
                    <a:pt x="1464810" y="1206499"/>
                  </a:lnTo>
                  <a:lnTo>
                    <a:pt x="1454671" y="1181099"/>
                  </a:lnTo>
                  <a:lnTo>
                    <a:pt x="1434923" y="1142999"/>
                  </a:lnTo>
                  <a:lnTo>
                    <a:pt x="1424800" y="1117599"/>
                  </a:lnTo>
                  <a:lnTo>
                    <a:pt x="1403585" y="1079499"/>
                  </a:lnTo>
                  <a:lnTo>
                    <a:pt x="1382182" y="1028699"/>
                  </a:lnTo>
                  <a:lnTo>
                    <a:pt x="1360601" y="977899"/>
                  </a:lnTo>
                  <a:lnTo>
                    <a:pt x="1338847" y="939799"/>
                  </a:lnTo>
                  <a:lnTo>
                    <a:pt x="1316930" y="888999"/>
                  </a:lnTo>
                  <a:lnTo>
                    <a:pt x="1294857" y="850899"/>
                  </a:lnTo>
                  <a:lnTo>
                    <a:pt x="1272635" y="800099"/>
                  </a:lnTo>
                  <a:lnTo>
                    <a:pt x="1250273" y="749299"/>
                  </a:lnTo>
                  <a:lnTo>
                    <a:pt x="1227778" y="711199"/>
                  </a:lnTo>
                  <a:lnTo>
                    <a:pt x="1205158" y="660399"/>
                  </a:lnTo>
                  <a:lnTo>
                    <a:pt x="1182420" y="609599"/>
                  </a:lnTo>
                  <a:lnTo>
                    <a:pt x="1159573" y="571499"/>
                  </a:lnTo>
                  <a:lnTo>
                    <a:pt x="1136624" y="520699"/>
                  </a:lnTo>
                  <a:lnTo>
                    <a:pt x="1113581" y="482599"/>
                  </a:lnTo>
                  <a:lnTo>
                    <a:pt x="1067244" y="380999"/>
                  </a:lnTo>
                  <a:lnTo>
                    <a:pt x="1043966" y="342899"/>
                  </a:lnTo>
                  <a:lnTo>
                    <a:pt x="1038920" y="330199"/>
                  </a:lnTo>
                  <a:lnTo>
                    <a:pt x="997256" y="253999"/>
                  </a:lnTo>
                  <a:lnTo>
                    <a:pt x="987130" y="228599"/>
                  </a:lnTo>
                  <a:lnTo>
                    <a:pt x="975856" y="203199"/>
                  </a:lnTo>
                  <a:lnTo>
                    <a:pt x="963436" y="190499"/>
                  </a:lnTo>
                  <a:lnTo>
                    <a:pt x="949869" y="177799"/>
                  </a:lnTo>
                  <a:lnTo>
                    <a:pt x="945597" y="165099"/>
                  </a:lnTo>
                  <a:lnTo>
                    <a:pt x="941067" y="165099"/>
                  </a:lnTo>
                  <a:lnTo>
                    <a:pt x="931492" y="152399"/>
                  </a:lnTo>
                  <a:lnTo>
                    <a:pt x="926471" y="152399"/>
                  </a:lnTo>
                  <a:lnTo>
                    <a:pt x="915974" y="139699"/>
                  </a:lnTo>
                  <a:lnTo>
                    <a:pt x="910527" y="139699"/>
                  </a:lnTo>
                  <a:lnTo>
                    <a:pt x="899229" y="126999"/>
                  </a:lnTo>
                  <a:lnTo>
                    <a:pt x="881454" y="126999"/>
                  </a:lnTo>
                  <a:lnTo>
                    <a:pt x="875340" y="114299"/>
                  </a:lnTo>
                  <a:lnTo>
                    <a:pt x="1037540" y="114299"/>
                  </a:lnTo>
                  <a:lnTo>
                    <a:pt x="1046386" y="126999"/>
                  </a:lnTo>
                  <a:lnTo>
                    <a:pt x="1062703" y="139699"/>
                  </a:lnTo>
                  <a:lnTo>
                    <a:pt x="1077647" y="165099"/>
                  </a:lnTo>
                  <a:lnTo>
                    <a:pt x="1091217" y="190499"/>
                  </a:lnTo>
                  <a:lnTo>
                    <a:pt x="1132556" y="279399"/>
                  </a:lnTo>
                  <a:lnTo>
                    <a:pt x="1137926" y="292099"/>
                  </a:lnTo>
                  <a:lnTo>
                    <a:pt x="1161563" y="330199"/>
                  </a:lnTo>
                  <a:lnTo>
                    <a:pt x="1185067" y="380999"/>
                  </a:lnTo>
                  <a:lnTo>
                    <a:pt x="1208439" y="431799"/>
                  </a:lnTo>
                  <a:lnTo>
                    <a:pt x="1231678" y="469899"/>
                  </a:lnTo>
                  <a:lnTo>
                    <a:pt x="1254785" y="520699"/>
                  </a:lnTo>
                  <a:lnTo>
                    <a:pt x="1277760" y="558799"/>
                  </a:lnTo>
                  <a:lnTo>
                    <a:pt x="1300602" y="609599"/>
                  </a:lnTo>
                  <a:lnTo>
                    <a:pt x="1323312" y="660399"/>
                  </a:lnTo>
                  <a:lnTo>
                    <a:pt x="1345890" y="698499"/>
                  </a:lnTo>
                  <a:lnTo>
                    <a:pt x="1368335" y="749299"/>
                  </a:lnTo>
                  <a:lnTo>
                    <a:pt x="1390648" y="800099"/>
                  </a:lnTo>
                  <a:lnTo>
                    <a:pt x="1412828" y="838199"/>
                  </a:lnTo>
                  <a:lnTo>
                    <a:pt x="1434876" y="888999"/>
                  </a:lnTo>
                  <a:lnTo>
                    <a:pt x="1456792" y="927099"/>
                  </a:lnTo>
                  <a:lnTo>
                    <a:pt x="1478575" y="977899"/>
                  </a:lnTo>
                  <a:lnTo>
                    <a:pt x="1500226" y="1028699"/>
                  </a:lnTo>
                  <a:lnTo>
                    <a:pt x="1521745" y="1066799"/>
                  </a:lnTo>
                  <a:lnTo>
                    <a:pt x="1523427" y="1079499"/>
                  </a:lnTo>
                  <a:lnTo>
                    <a:pt x="1563436" y="1168399"/>
                  </a:lnTo>
                  <a:lnTo>
                    <a:pt x="1589639" y="1231899"/>
                  </a:lnTo>
                  <a:lnTo>
                    <a:pt x="1589259" y="1231899"/>
                  </a:lnTo>
                  <a:lnTo>
                    <a:pt x="1597094" y="1244599"/>
                  </a:lnTo>
                  <a:lnTo>
                    <a:pt x="1603266" y="1269999"/>
                  </a:lnTo>
                  <a:lnTo>
                    <a:pt x="1607775" y="1295399"/>
                  </a:lnTo>
                  <a:lnTo>
                    <a:pt x="1610623" y="1320799"/>
                  </a:lnTo>
                  <a:lnTo>
                    <a:pt x="1611785" y="1346199"/>
                  </a:lnTo>
                  <a:lnTo>
                    <a:pt x="1611452" y="1358899"/>
                  </a:lnTo>
                  <a:close/>
                </a:path>
                <a:path w="1612265" h="1358900">
                  <a:moveTo>
                    <a:pt x="918529" y="1358899"/>
                  </a:moveTo>
                  <a:lnTo>
                    <a:pt x="694956" y="1358899"/>
                  </a:lnTo>
                  <a:lnTo>
                    <a:pt x="664408" y="1308099"/>
                  </a:lnTo>
                  <a:lnTo>
                    <a:pt x="634566" y="1269999"/>
                  </a:lnTo>
                  <a:lnTo>
                    <a:pt x="607896" y="1219199"/>
                  </a:lnTo>
                  <a:lnTo>
                    <a:pt x="584425" y="1181099"/>
                  </a:lnTo>
                  <a:lnTo>
                    <a:pt x="564181" y="1142999"/>
                  </a:lnTo>
                  <a:lnTo>
                    <a:pt x="547191" y="1104899"/>
                  </a:lnTo>
                  <a:lnTo>
                    <a:pt x="533483" y="1054099"/>
                  </a:lnTo>
                  <a:lnTo>
                    <a:pt x="523085" y="1015999"/>
                  </a:lnTo>
                  <a:lnTo>
                    <a:pt x="515088" y="977899"/>
                  </a:lnTo>
                  <a:lnTo>
                    <a:pt x="510968" y="952499"/>
                  </a:lnTo>
                  <a:lnTo>
                    <a:pt x="510722" y="914399"/>
                  </a:lnTo>
                  <a:lnTo>
                    <a:pt x="514350" y="876299"/>
                  </a:lnTo>
                  <a:lnTo>
                    <a:pt x="520983" y="838199"/>
                  </a:lnTo>
                  <a:lnTo>
                    <a:pt x="531117" y="812799"/>
                  </a:lnTo>
                  <a:lnTo>
                    <a:pt x="544633" y="787399"/>
                  </a:lnTo>
                  <a:lnTo>
                    <a:pt x="561412" y="749299"/>
                  </a:lnTo>
                  <a:lnTo>
                    <a:pt x="592527" y="723899"/>
                  </a:lnTo>
                  <a:lnTo>
                    <a:pt x="628613" y="685799"/>
                  </a:lnTo>
                  <a:lnTo>
                    <a:pt x="668858" y="660399"/>
                  </a:lnTo>
                  <a:lnTo>
                    <a:pt x="712450" y="647699"/>
                  </a:lnTo>
                  <a:lnTo>
                    <a:pt x="758579" y="634999"/>
                  </a:lnTo>
                  <a:lnTo>
                    <a:pt x="854553" y="634999"/>
                  </a:lnTo>
                  <a:lnTo>
                    <a:pt x="900914" y="647699"/>
                  </a:lnTo>
                  <a:lnTo>
                    <a:pt x="944668" y="660399"/>
                  </a:lnTo>
                  <a:lnTo>
                    <a:pt x="984963" y="685799"/>
                  </a:lnTo>
                  <a:lnTo>
                    <a:pt x="1020949" y="723899"/>
                  </a:lnTo>
                  <a:lnTo>
                    <a:pt x="1036363" y="736599"/>
                  </a:lnTo>
                  <a:lnTo>
                    <a:pt x="762300" y="736599"/>
                  </a:lnTo>
                  <a:lnTo>
                    <a:pt x="751517" y="749299"/>
                  </a:lnTo>
                  <a:lnTo>
                    <a:pt x="730632" y="749299"/>
                  </a:lnTo>
                  <a:lnTo>
                    <a:pt x="720530" y="761999"/>
                  </a:lnTo>
                  <a:lnTo>
                    <a:pt x="701298" y="761999"/>
                  </a:lnTo>
                  <a:lnTo>
                    <a:pt x="692238" y="774699"/>
                  </a:lnTo>
                  <a:lnTo>
                    <a:pt x="683551" y="787399"/>
                  </a:lnTo>
                  <a:lnTo>
                    <a:pt x="675296" y="787399"/>
                  </a:lnTo>
                  <a:lnTo>
                    <a:pt x="667536" y="800099"/>
                  </a:lnTo>
                  <a:lnTo>
                    <a:pt x="660271" y="800099"/>
                  </a:lnTo>
                  <a:lnTo>
                    <a:pt x="653502" y="812799"/>
                  </a:lnTo>
                  <a:lnTo>
                    <a:pt x="643358" y="825499"/>
                  </a:lnTo>
                  <a:lnTo>
                    <a:pt x="635277" y="850899"/>
                  </a:lnTo>
                  <a:lnTo>
                    <a:pt x="629337" y="863599"/>
                  </a:lnTo>
                  <a:lnTo>
                    <a:pt x="625617" y="888999"/>
                  </a:lnTo>
                  <a:lnTo>
                    <a:pt x="623176" y="914399"/>
                  </a:lnTo>
                  <a:lnTo>
                    <a:pt x="623257" y="939799"/>
                  </a:lnTo>
                  <a:lnTo>
                    <a:pt x="625861" y="965199"/>
                  </a:lnTo>
                  <a:lnTo>
                    <a:pt x="630988" y="990599"/>
                  </a:lnTo>
                  <a:lnTo>
                    <a:pt x="642345" y="1028699"/>
                  </a:lnTo>
                  <a:lnTo>
                    <a:pt x="658477" y="1079499"/>
                  </a:lnTo>
                  <a:lnTo>
                    <a:pt x="679260" y="1117599"/>
                  </a:lnTo>
                  <a:lnTo>
                    <a:pt x="704572" y="1168399"/>
                  </a:lnTo>
                  <a:lnTo>
                    <a:pt x="734287" y="1219199"/>
                  </a:lnTo>
                  <a:lnTo>
                    <a:pt x="768281" y="1269999"/>
                  </a:lnTo>
                  <a:lnTo>
                    <a:pt x="806432" y="1320799"/>
                  </a:lnTo>
                  <a:lnTo>
                    <a:pt x="941740" y="1320799"/>
                  </a:lnTo>
                  <a:lnTo>
                    <a:pt x="918529" y="1358899"/>
                  </a:lnTo>
                  <a:close/>
                </a:path>
                <a:path w="1612265" h="1358900">
                  <a:moveTo>
                    <a:pt x="941740" y="1320799"/>
                  </a:moveTo>
                  <a:lnTo>
                    <a:pt x="806432" y="1320799"/>
                  </a:lnTo>
                  <a:lnTo>
                    <a:pt x="844677" y="1269999"/>
                  </a:lnTo>
                  <a:lnTo>
                    <a:pt x="878708" y="1219199"/>
                  </a:lnTo>
                  <a:lnTo>
                    <a:pt x="908418" y="1168399"/>
                  </a:lnTo>
                  <a:lnTo>
                    <a:pt x="933698" y="1117599"/>
                  </a:lnTo>
                  <a:lnTo>
                    <a:pt x="954440" y="1079499"/>
                  </a:lnTo>
                  <a:lnTo>
                    <a:pt x="970535" y="1028699"/>
                  </a:lnTo>
                  <a:lnTo>
                    <a:pt x="981876" y="990599"/>
                  </a:lnTo>
                  <a:lnTo>
                    <a:pt x="989676" y="939799"/>
                  </a:lnTo>
                  <a:lnTo>
                    <a:pt x="989740" y="914399"/>
                  </a:lnTo>
                  <a:lnTo>
                    <a:pt x="987247" y="888999"/>
                  </a:lnTo>
                  <a:lnTo>
                    <a:pt x="983559" y="863599"/>
                  </a:lnTo>
                  <a:lnTo>
                    <a:pt x="977683" y="850899"/>
                  </a:lnTo>
                  <a:lnTo>
                    <a:pt x="969618" y="825499"/>
                  </a:lnTo>
                  <a:lnTo>
                    <a:pt x="959363" y="812799"/>
                  </a:lnTo>
                  <a:lnTo>
                    <a:pt x="929395" y="774699"/>
                  </a:lnTo>
                  <a:lnTo>
                    <a:pt x="892662" y="761999"/>
                  </a:lnTo>
                  <a:lnTo>
                    <a:pt x="851048" y="736599"/>
                  </a:lnTo>
                  <a:lnTo>
                    <a:pt x="1036363" y="736599"/>
                  </a:lnTo>
                  <a:lnTo>
                    <a:pt x="1051778" y="749299"/>
                  </a:lnTo>
                  <a:lnTo>
                    <a:pt x="1068556" y="787399"/>
                  </a:lnTo>
                  <a:lnTo>
                    <a:pt x="1082073" y="812799"/>
                  </a:lnTo>
                  <a:lnTo>
                    <a:pt x="1092207" y="838199"/>
                  </a:lnTo>
                  <a:lnTo>
                    <a:pt x="1098839" y="876299"/>
                  </a:lnTo>
                  <a:lnTo>
                    <a:pt x="1101425" y="914399"/>
                  </a:lnTo>
                  <a:lnTo>
                    <a:pt x="1100831" y="952499"/>
                  </a:lnTo>
                  <a:lnTo>
                    <a:pt x="1097058" y="990599"/>
                  </a:lnTo>
                  <a:lnTo>
                    <a:pt x="1090105" y="1015999"/>
                  </a:lnTo>
                  <a:lnTo>
                    <a:pt x="1079826" y="1054099"/>
                  </a:lnTo>
                  <a:lnTo>
                    <a:pt x="1066288" y="1104899"/>
                  </a:lnTo>
                  <a:lnTo>
                    <a:pt x="1049485" y="1142999"/>
                  </a:lnTo>
                  <a:lnTo>
                    <a:pt x="1029410" y="1181099"/>
                  </a:lnTo>
                  <a:lnTo>
                    <a:pt x="1006055" y="1219199"/>
                  </a:lnTo>
                  <a:lnTo>
                    <a:pt x="979413" y="1269999"/>
                  </a:lnTo>
                  <a:lnTo>
                    <a:pt x="949478" y="1308099"/>
                  </a:lnTo>
                  <a:lnTo>
                    <a:pt x="941740" y="1320799"/>
                  </a:lnTo>
                  <a:close/>
                </a:path>
              </a:pathLst>
            </a:custGeom>
            <a:solidFill>
              <a:srgbClr val="FF5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63497" y="1808521"/>
            <a:ext cx="549656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140" dirty="0"/>
              <a:t>Topic</a:t>
            </a:r>
            <a:r>
              <a:rPr sz="5500" spc="35" dirty="0"/>
              <a:t> </a:t>
            </a:r>
            <a:r>
              <a:rPr sz="5500" spc="235" dirty="0"/>
              <a:t>Modeling</a:t>
            </a:r>
            <a:endParaRPr sz="5500"/>
          </a:p>
        </p:txBody>
      </p:sp>
      <p:sp>
        <p:nvSpPr>
          <p:cNvPr id="7" name="object 7"/>
          <p:cNvSpPr txBox="1"/>
          <p:nvPr/>
        </p:nvSpPr>
        <p:spPr>
          <a:xfrm>
            <a:off x="2450675" y="4813160"/>
            <a:ext cx="10083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10" dirty="0">
                <a:solidFill>
                  <a:srgbClr val="CC0045"/>
                </a:solidFill>
                <a:latin typeface="Trebuchet MS"/>
                <a:cs typeface="Trebuchet MS"/>
              </a:rPr>
              <a:t>N</a:t>
            </a:r>
            <a:r>
              <a:rPr sz="3200" spc="819" dirty="0">
                <a:solidFill>
                  <a:srgbClr val="CC0045"/>
                </a:solidFill>
                <a:latin typeface="Trebuchet MS"/>
                <a:cs typeface="Trebuchet MS"/>
              </a:rPr>
              <a:t>M</a:t>
            </a:r>
            <a:r>
              <a:rPr sz="3200" spc="204" dirty="0">
                <a:solidFill>
                  <a:srgbClr val="CC0045"/>
                </a:solidFill>
                <a:latin typeface="Trebuchet MS"/>
                <a:cs typeface="Trebuchet MS"/>
              </a:rPr>
              <a:t>F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2500" y="5783338"/>
            <a:ext cx="1324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solidFill>
                  <a:srgbClr val="009499"/>
                </a:solidFill>
                <a:latin typeface="Trebuchet MS"/>
                <a:cs typeface="Trebuchet MS"/>
              </a:rPr>
              <a:t>3</a:t>
            </a:r>
            <a:r>
              <a:rPr sz="2600" spc="-130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600" spc="110" dirty="0">
                <a:solidFill>
                  <a:srgbClr val="009499"/>
                </a:solidFill>
                <a:latin typeface="Trebuchet MS"/>
                <a:cs typeface="Trebuchet MS"/>
              </a:rPr>
              <a:t>Topics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9586" y="4813160"/>
            <a:ext cx="857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30" dirty="0">
                <a:solidFill>
                  <a:srgbClr val="CC0045"/>
                </a:solidFill>
                <a:latin typeface="Trebuchet MS"/>
                <a:cs typeface="Trebuchet MS"/>
              </a:rPr>
              <a:t>L</a:t>
            </a:r>
            <a:r>
              <a:rPr sz="3200" spc="685" dirty="0">
                <a:solidFill>
                  <a:srgbClr val="CC0045"/>
                </a:solidFill>
                <a:latin typeface="Trebuchet MS"/>
                <a:cs typeface="Trebuchet MS"/>
              </a:rPr>
              <a:t>S</a:t>
            </a:r>
            <a:r>
              <a:rPr sz="3200" spc="275" dirty="0">
                <a:solidFill>
                  <a:srgbClr val="CC0045"/>
                </a:solidFill>
                <a:latin typeface="Trebuchet MS"/>
                <a:cs typeface="Trebuchet MS"/>
              </a:rPr>
              <a:t>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9628" y="5783338"/>
            <a:ext cx="14966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25" dirty="0">
                <a:solidFill>
                  <a:srgbClr val="009499"/>
                </a:solidFill>
                <a:latin typeface="Trebuchet MS"/>
                <a:cs typeface="Trebuchet MS"/>
              </a:rPr>
              <a:t>Not</a:t>
            </a:r>
            <a:r>
              <a:rPr sz="2600" spc="-140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600" spc="210" dirty="0">
                <a:solidFill>
                  <a:srgbClr val="009499"/>
                </a:solidFill>
                <a:latin typeface="Trebuchet MS"/>
                <a:cs typeface="Trebuchet MS"/>
              </a:rPr>
              <a:t>good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24544" y="4813160"/>
            <a:ext cx="901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30" dirty="0">
                <a:solidFill>
                  <a:srgbClr val="CC0045"/>
                </a:solidFill>
                <a:latin typeface="Trebuchet MS"/>
                <a:cs typeface="Trebuchet MS"/>
              </a:rPr>
              <a:t>L</a:t>
            </a:r>
            <a:r>
              <a:rPr sz="3200" spc="610" dirty="0">
                <a:solidFill>
                  <a:srgbClr val="CC0045"/>
                </a:solidFill>
                <a:latin typeface="Trebuchet MS"/>
                <a:cs typeface="Trebuchet MS"/>
              </a:rPr>
              <a:t>D</a:t>
            </a:r>
            <a:r>
              <a:rPr sz="3200" spc="275" dirty="0">
                <a:solidFill>
                  <a:srgbClr val="CC0045"/>
                </a:solidFill>
                <a:latin typeface="Trebuchet MS"/>
                <a:cs typeface="Trebuchet MS"/>
              </a:rPr>
              <a:t>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12636" y="5783338"/>
            <a:ext cx="1324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solidFill>
                  <a:srgbClr val="009499"/>
                </a:solidFill>
                <a:latin typeface="Trebuchet MS"/>
                <a:cs typeface="Trebuchet MS"/>
              </a:rPr>
              <a:t>3</a:t>
            </a:r>
            <a:r>
              <a:rPr sz="2600" spc="-130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600" spc="110" dirty="0">
                <a:solidFill>
                  <a:srgbClr val="009499"/>
                </a:solidFill>
                <a:latin typeface="Trebuchet MS"/>
                <a:cs typeface="Trebuchet MS"/>
              </a:rPr>
              <a:t>Topics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073079" y="4813160"/>
            <a:ext cx="1330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65" dirty="0">
                <a:solidFill>
                  <a:srgbClr val="CC0045"/>
                </a:solidFill>
                <a:latin typeface="Trebuchet MS"/>
                <a:cs typeface="Trebuchet MS"/>
              </a:rPr>
              <a:t>C</a:t>
            </a:r>
            <a:r>
              <a:rPr sz="3200" spc="470" dirty="0">
                <a:solidFill>
                  <a:srgbClr val="CC0045"/>
                </a:solidFill>
                <a:latin typeface="Trebuchet MS"/>
                <a:cs typeface="Trebuchet MS"/>
              </a:rPr>
              <a:t>o</a:t>
            </a:r>
            <a:r>
              <a:rPr sz="3200" spc="160" dirty="0">
                <a:solidFill>
                  <a:srgbClr val="CC0045"/>
                </a:solidFill>
                <a:latin typeface="Trebuchet MS"/>
                <a:cs typeface="Trebuchet MS"/>
              </a:rPr>
              <a:t>r</a:t>
            </a:r>
            <a:r>
              <a:rPr sz="3200" spc="415" dirty="0">
                <a:solidFill>
                  <a:srgbClr val="CC0045"/>
                </a:solidFill>
                <a:latin typeface="Trebuchet MS"/>
                <a:cs typeface="Trebuchet MS"/>
              </a:rPr>
              <a:t>e</a:t>
            </a:r>
            <a:r>
              <a:rPr sz="3200" spc="240" dirty="0">
                <a:solidFill>
                  <a:srgbClr val="CC0045"/>
                </a:solidFill>
                <a:latin typeface="Trebuchet MS"/>
                <a:cs typeface="Trebuchet MS"/>
              </a:rPr>
              <a:t>X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95853" y="5722302"/>
            <a:ext cx="16846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 indent="-178435">
              <a:lnSpc>
                <a:spcPct val="115399"/>
              </a:lnSpc>
              <a:spcBef>
                <a:spcPts val="100"/>
              </a:spcBef>
            </a:pPr>
            <a:r>
              <a:rPr sz="2600" spc="90" dirty="0">
                <a:solidFill>
                  <a:srgbClr val="009499"/>
                </a:solidFill>
                <a:latin typeface="Trebuchet MS"/>
                <a:cs typeface="Trebuchet MS"/>
              </a:rPr>
              <a:t>Our</a:t>
            </a:r>
            <a:r>
              <a:rPr sz="2600" spc="-165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600" spc="140" dirty="0">
                <a:solidFill>
                  <a:srgbClr val="009499"/>
                </a:solidFill>
                <a:latin typeface="Trebuchet MS"/>
                <a:cs typeface="Trebuchet MS"/>
              </a:rPr>
              <a:t>model  </a:t>
            </a:r>
            <a:r>
              <a:rPr sz="2600" spc="55" dirty="0">
                <a:solidFill>
                  <a:srgbClr val="009499"/>
                </a:solidFill>
                <a:latin typeface="Trebuchet MS"/>
                <a:cs typeface="Trebuchet MS"/>
              </a:rPr>
              <a:t>4</a:t>
            </a:r>
            <a:r>
              <a:rPr sz="2600" spc="-95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600" spc="110" dirty="0">
                <a:solidFill>
                  <a:srgbClr val="009499"/>
                </a:solidFill>
                <a:latin typeface="Trebuchet MS"/>
                <a:cs typeface="Trebuchet MS"/>
              </a:rPr>
              <a:t>Topics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2654" y="3010844"/>
            <a:ext cx="65385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60" dirty="0">
                <a:solidFill>
                  <a:srgbClr val="009499"/>
                </a:solidFill>
                <a:latin typeface="Trebuchet MS"/>
                <a:cs typeface="Trebuchet MS"/>
              </a:rPr>
              <a:t>Using </a:t>
            </a:r>
            <a:r>
              <a:rPr sz="2600" spc="105" dirty="0">
                <a:solidFill>
                  <a:srgbClr val="009499"/>
                </a:solidFill>
                <a:latin typeface="Trebuchet MS"/>
                <a:cs typeface="Trebuchet MS"/>
              </a:rPr>
              <a:t>Count </a:t>
            </a:r>
            <a:r>
              <a:rPr sz="2600" spc="20" dirty="0">
                <a:solidFill>
                  <a:srgbClr val="009499"/>
                </a:solidFill>
                <a:latin typeface="Trebuchet MS"/>
                <a:cs typeface="Trebuchet MS"/>
              </a:rPr>
              <a:t>Victorizer </a:t>
            </a:r>
            <a:r>
              <a:rPr sz="2600" spc="-105" dirty="0">
                <a:solidFill>
                  <a:srgbClr val="009499"/>
                </a:solidFill>
                <a:latin typeface="Trebuchet MS"/>
                <a:cs typeface="Trebuchet MS"/>
              </a:rPr>
              <a:t>&amp; </a:t>
            </a:r>
            <a:r>
              <a:rPr sz="2600" spc="140" dirty="0">
                <a:solidFill>
                  <a:srgbClr val="009499"/>
                </a:solidFill>
                <a:latin typeface="Trebuchet MS"/>
                <a:cs typeface="Trebuchet MS"/>
              </a:rPr>
              <a:t>TF-IDF</a:t>
            </a:r>
            <a:r>
              <a:rPr sz="2600" spc="-570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600" spc="20" dirty="0">
                <a:solidFill>
                  <a:srgbClr val="009499"/>
                </a:solidFill>
                <a:latin typeface="Trebuchet MS"/>
                <a:cs typeface="Trebuchet MS"/>
              </a:rPr>
              <a:t>Victorizer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17012"/>
            <a:ext cx="18288000" cy="3800475"/>
          </a:xfrm>
          <a:custGeom>
            <a:avLst/>
            <a:gdLst/>
            <a:ahLst/>
            <a:cxnLst/>
            <a:rect l="l" t="t" r="r" b="b"/>
            <a:pathLst>
              <a:path w="18288000" h="3800475">
                <a:moveTo>
                  <a:pt x="18288000" y="465785"/>
                </a:moveTo>
                <a:lnTo>
                  <a:pt x="9381795" y="465785"/>
                </a:lnTo>
                <a:lnTo>
                  <a:pt x="9381795" y="55880"/>
                </a:lnTo>
                <a:lnTo>
                  <a:pt x="9381795" y="0"/>
                </a:lnTo>
                <a:lnTo>
                  <a:pt x="0" y="0"/>
                </a:lnTo>
                <a:lnTo>
                  <a:pt x="0" y="55880"/>
                </a:lnTo>
                <a:lnTo>
                  <a:pt x="9325940" y="55880"/>
                </a:lnTo>
                <a:lnTo>
                  <a:pt x="9325940" y="465785"/>
                </a:lnTo>
                <a:lnTo>
                  <a:pt x="9325940" y="521677"/>
                </a:lnTo>
                <a:lnTo>
                  <a:pt x="9325940" y="3278454"/>
                </a:lnTo>
                <a:lnTo>
                  <a:pt x="8959405" y="3278454"/>
                </a:lnTo>
                <a:lnTo>
                  <a:pt x="8959405" y="521677"/>
                </a:lnTo>
                <a:lnTo>
                  <a:pt x="9325940" y="521677"/>
                </a:lnTo>
                <a:lnTo>
                  <a:pt x="9325940" y="465785"/>
                </a:lnTo>
                <a:lnTo>
                  <a:pt x="8902929" y="465785"/>
                </a:lnTo>
                <a:lnTo>
                  <a:pt x="8902929" y="521677"/>
                </a:lnTo>
                <a:lnTo>
                  <a:pt x="8902929" y="3278454"/>
                </a:lnTo>
                <a:lnTo>
                  <a:pt x="0" y="3278454"/>
                </a:lnTo>
                <a:lnTo>
                  <a:pt x="0" y="3334347"/>
                </a:lnTo>
                <a:lnTo>
                  <a:pt x="8902929" y="3334347"/>
                </a:lnTo>
                <a:lnTo>
                  <a:pt x="8902929" y="3744252"/>
                </a:lnTo>
                <a:lnTo>
                  <a:pt x="8902929" y="3800132"/>
                </a:lnTo>
                <a:lnTo>
                  <a:pt x="18288000" y="3800132"/>
                </a:lnTo>
                <a:lnTo>
                  <a:pt x="18288000" y="3744252"/>
                </a:lnTo>
                <a:lnTo>
                  <a:pt x="8959405" y="3744252"/>
                </a:lnTo>
                <a:lnTo>
                  <a:pt x="8959405" y="3334347"/>
                </a:lnTo>
                <a:lnTo>
                  <a:pt x="9381795" y="3334347"/>
                </a:lnTo>
                <a:lnTo>
                  <a:pt x="9381795" y="3278454"/>
                </a:lnTo>
                <a:lnTo>
                  <a:pt x="9381795" y="521677"/>
                </a:lnTo>
                <a:lnTo>
                  <a:pt x="18288000" y="521677"/>
                </a:lnTo>
                <a:lnTo>
                  <a:pt x="18288000" y="465785"/>
                </a:lnTo>
                <a:close/>
              </a:path>
            </a:pathLst>
          </a:custGeom>
          <a:solidFill>
            <a:srgbClr val="00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2095"/>
            <a:ext cx="18288000" cy="3723640"/>
          </a:xfrm>
          <a:custGeom>
            <a:avLst/>
            <a:gdLst/>
            <a:ahLst/>
            <a:cxnLst/>
            <a:rect l="l" t="t" r="r" b="b"/>
            <a:pathLst>
              <a:path w="18288000" h="3723640">
                <a:moveTo>
                  <a:pt x="18288000" y="389115"/>
                </a:moveTo>
                <a:lnTo>
                  <a:pt x="9381795" y="389115"/>
                </a:lnTo>
                <a:lnTo>
                  <a:pt x="9381795" y="55892"/>
                </a:lnTo>
                <a:lnTo>
                  <a:pt x="9381795" y="0"/>
                </a:lnTo>
                <a:lnTo>
                  <a:pt x="0" y="0"/>
                </a:lnTo>
                <a:lnTo>
                  <a:pt x="0" y="55892"/>
                </a:lnTo>
                <a:lnTo>
                  <a:pt x="9325940" y="55892"/>
                </a:lnTo>
                <a:lnTo>
                  <a:pt x="9325940" y="389115"/>
                </a:lnTo>
                <a:lnTo>
                  <a:pt x="9325940" y="444995"/>
                </a:lnTo>
                <a:lnTo>
                  <a:pt x="9325940" y="3278467"/>
                </a:lnTo>
                <a:lnTo>
                  <a:pt x="8959405" y="3278467"/>
                </a:lnTo>
                <a:lnTo>
                  <a:pt x="8959405" y="444995"/>
                </a:lnTo>
                <a:lnTo>
                  <a:pt x="9325940" y="444995"/>
                </a:lnTo>
                <a:lnTo>
                  <a:pt x="9325940" y="389115"/>
                </a:lnTo>
                <a:lnTo>
                  <a:pt x="8902929" y="389115"/>
                </a:lnTo>
                <a:lnTo>
                  <a:pt x="8902929" y="444995"/>
                </a:lnTo>
                <a:lnTo>
                  <a:pt x="8902929" y="3278467"/>
                </a:lnTo>
                <a:lnTo>
                  <a:pt x="2402865" y="3278467"/>
                </a:lnTo>
                <a:lnTo>
                  <a:pt x="2402865" y="3334347"/>
                </a:lnTo>
                <a:lnTo>
                  <a:pt x="8902929" y="3334347"/>
                </a:lnTo>
                <a:lnTo>
                  <a:pt x="8902929" y="3667569"/>
                </a:lnTo>
                <a:lnTo>
                  <a:pt x="8902929" y="3723462"/>
                </a:lnTo>
                <a:lnTo>
                  <a:pt x="18288000" y="3723462"/>
                </a:lnTo>
                <a:lnTo>
                  <a:pt x="18288000" y="3667569"/>
                </a:lnTo>
                <a:lnTo>
                  <a:pt x="8959405" y="3667569"/>
                </a:lnTo>
                <a:lnTo>
                  <a:pt x="8959405" y="3334347"/>
                </a:lnTo>
                <a:lnTo>
                  <a:pt x="9381795" y="3334347"/>
                </a:lnTo>
                <a:lnTo>
                  <a:pt x="9381795" y="3278467"/>
                </a:lnTo>
                <a:lnTo>
                  <a:pt x="9381795" y="444995"/>
                </a:lnTo>
                <a:lnTo>
                  <a:pt x="18288000" y="444995"/>
                </a:lnTo>
                <a:lnTo>
                  <a:pt x="18288000" y="389115"/>
                </a:lnTo>
                <a:close/>
              </a:path>
            </a:pathLst>
          </a:custGeom>
          <a:solidFill>
            <a:srgbClr val="00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43142" y="5"/>
            <a:ext cx="1744980" cy="3491865"/>
          </a:xfrm>
          <a:custGeom>
            <a:avLst/>
            <a:gdLst/>
            <a:ahLst/>
            <a:cxnLst/>
            <a:rect l="l" t="t" r="r" b="b"/>
            <a:pathLst>
              <a:path w="1744980" h="3491865">
                <a:moveTo>
                  <a:pt x="1744858" y="3491605"/>
                </a:moveTo>
                <a:lnTo>
                  <a:pt x="0" y="3491605"/>
                </a:lnTo>
                <a:lnTo>
                  <a:pt x="0" y="0"/>
                </a:lnTo>
                <a:lnTo>
                  <a:pt x="1744858" y="0"/>
                </a:lnTo>
                <a:lnTo>
                  <a:pt x="1744858" y="3491605"/>
                </a:lnTo>
                <a:close/>
              </a:path>
            </a:pathLst>
          </a:custGeom>
          <a:solidFill>
            <a:srgbClr val="00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040977"/>
            <a:ext cx="2403475" cy="1246505"/>
          </a:xfrm>
          <a:custGeom>
            <a:avLst/>
            <a:gdLst/>
            <a:ahLst/>
            <a:cxnLst/>
            <a:rect l="l" t="t" r="r" b="b"/>
            <a:pathLst>
              <a:path w="2403475" h="1246504">
                <a:moveTo>
                  <a:pt x="0" y="1246022"/>
                </a:moveTo>
                <a:lnTo>
                  <a:pt x="0" y="0"/>
                </a:lnTo>
                <a:lnTo>
                  <a:pt x="2402875" y="0"/>
                </a:lnTo>
                <a:lnTo>
                  <a:pt x="2402875" y="1246022"/>
                </a:lnTo>
                <a:lnTo>
                  <a:pt x="0" y="1246022"/>
                </a:lnTo>
                <a:close/>
              </a:path>
            </a:pathLst>
          </a:custGeom>
          <a:solidFill>
            <a:srgbClr val="CC0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3030" y="3618045"/>
            <a:ext cx="1362075" cy="933450"/>
          </a:xfrm>
          <a:custGeom>
            <a:avLst/>
            <a:gdLst/>
            <a:ahLst/>
            <a:cxnLst/>
            <a:rect l="l" t="t" r="r" b="b"/>
            <a:pathLst>
              <a:path w="1362075" h="933450">
                <a:moveTo>
                  <a:pt x="123823" y="933446"/>
                </a:moveTo>
                <a:lnTo>
                  <a:pt x="0" y="933446"/>
                </a:lnTo>
                <a:lnTo>
                  <a:pt x="0" y="0"/>
                </a:lnTo>
                <a:lnTo>
                  <a:pt x="123823" y="0"/>
                </a:lnTo>
                <a:lnTo>
                  <a:pt x="123823" y="560068"/>
                </a:lnTo>
                <a:lnTo>
                  <a:pt x="1362054" y="560068"/>
                </a:lnTo>
                <a:lnTo>
                  <a:pt x="1362054" y="746757"/>
                </a:lnTo>
                <a:lnTo>
                  <a:pt x="123823" y="746757"/>
                </a:lnTo>
                <a:lnTo>
                  <a:pt x="123823" y="933446"/>
                </a:lnTo>
                <a:close/>
              </a:path>
              <a:path w="1362075" h="933450">
                <a:moveTo>
                  <a:pt x="371469" y="497838"/>
                </a:moveTo>
                <a:lnTo>
                  <a:pt x="322133" y="491161"/>
                </a:lnTo>
                <a:lnTo>
                  <a:pt x="277776" y="472324"/>
                </a:lnTo>
                <a:lnTo>
                  <a:pt x="240178" y="443115"/>
                </a:lnTo>
                <a:lnTo>
                  <a:pt x="211118" y="405323"/>
                </a:lnTo>
                <a:lnTo>
                  <a:pt x="192377" y="360738"/>
                </a:lnTo>
                <a:lnTo>
                  <a:pt x="185734" y="311148"/>
                </a:lnTo>
                <a:lnTo>
                  <a:pt x="192377" y="261559"/>
                </a:lnTo>
                <a:lnTo>
                  <a:pt x="211118" y="216974"/>
                </a:lnTo>
                <a:lnTo>
                  <a:pt x="240178" y="179182"/>
                </a:lnTo>
                <a:lnTo>
                  <a:pt x="277776" y="149973"/>
                </a:lnTo>
                <a:lnTo>
                  <a:pt x="322133" y="131136"/>
                </a:lnTo>
                <a:lnTo>
                  <a:pt x="371469" y="124459"/>
                </a:lnTo>
                <a:lnTo>
                  <a:pt x="420805" y="131136"/>
                </a:lnTo>
                <a:lnTo>
                  <a:pt x="465162" y="149973"/>
                </a:lnTo>
                <a:lnTo>
                  <a:pt x="502760" y="179182"/>
                </a:lnTo>
                <a:lnTo>
                  <a:pt x="531820" y="216974"/>
                </a:lnTo>
                <a:lnTo>
                  <a:pt x="550561" y="261559"/>
                </a:lnTo>
                <a:lnTo>
                  <a:pt x="557204" y="311148"/>
                </a:lnTo>
                <a:lnTo>
                  <a:pt x="550561" y="360738"/>
                </a:lnTo>
                <a:lnTo>
                  <a:pt x="531820" y="405323"/>
                </a:lnTo>
                <a:lnTo>
                  <a:pt x="502760" y="443115"/>
                </a:lnTo>
                <a:lnTo>
                  <a:pt x="465162" y="472324"/>
                </a:lnTo>
                <a:lnTo>
                  <a:pt x="420805" y="491161"/>
                </a:lnTo>
                <a:lnTo>
                  <a:pt x="371469" y="497838"/>
                </a:lnTo>
                <a:close/>
              </a:path>
              <a:path w="1362075" h="933450">
                <a:moveTo>
                  <a:pt x="1362054" y="560068"/>
                </a:moveTo>
                <a:lnTo>
                  <a:pt x="619115" y="560068"/>
                </a:lnTo>
                <a:lnTo>
                  <a:pt x="619115" y="124459"/>
                </a:lnTo>
                <a:lnTo>
                  <a:pt x="1114408" y="124459"/>
                </a:lnTo>
                <a:lnTo>
                  <a:pt x="1164333" y="129514"/>
                </a:lnTo>
                <a:lnTo>
                  <a:pt x="1210826" y="144013"/>
                </a:lnTo>
                <a:lnTo>
                  <a:pt x="1252893" y="166956"/>
                </a:lnTo>
                <a:lnTo>
                  <a:pt x="1289540" y="197346"/>
                </a:lnTo>
                <a:lnTo>
                  <a:pt x="1319774" y="234182"/>
                </a:lnTo>
                <a:lnTo>
                  <a:pt x="1342601" y="276465"/>
                </a:lnTo>
                <a:lnTo>
                  <a:pt x="1357025" y="323197"/>
                </a:lnTo>
                <a:lnTo>
                  <a:pt x="1362054" y="373378"/>
                </a:lnTo>
                <a:lnTo>
                  <a:pt x="1362054" y="560068"/>
                </a:lnTo>
                <a:close/>
              </a:path>
              <a:path w="1362075" h="933450">
                <a:moveTo>
                  <a:pt x="1362054" y="933446"/>
                </a:moveTo>
                <a:lnTo>
                  <a:pt x="1238231" y="933446"/>
                </a:lnTo>
                <a:lnTo>
                  <a:pt x="1238231" y="746757"/>
                </a:lnTo>
                <a:lnTo>
                  <a:pt x="1362054" y="746757"/>
                </a:lnTo>
                <a:lnTo>
                  <a:pt x="1362054" y="933446"/>
                </a:lnTo>
                <a:close/>
              </a:path>
            </a:pathLst>
          </a:custGeom>
          <a:solidFill>
            <a:srgbClr val="CC0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05127" y="3888813"/>
            <a:ext cx="923925" cy="1323975"/>
          </a:xfrm>
          <a:custGeom>
            <a:avLst/>
            <a:gdLst/>
            <a:ahLst/>
            <a:cxnLst/>
            <a:rect l="l" t="t" r="r" b="b"/>
            <a:pathLst>
              <a:path w="923925" h="1323975">
                <a:moveTo>
                  <a:pt x="461962" y="1323978"/>
                </a:moveTo>
                <a:lnTo>
                  <a:pt x="389781" y="1238384"/>
                </a:lnTo>
                <a:lnTo>
                  <a:pt x="230981" y="1024014"/>
                </a:lnTo>
                <a:lnTo>
                  <a:pt x="72181" y="744479"/>
                </a:lnTo>
                <a:lnTo>
                  <a:pt x="0" y="463392"/>
                </a:lnTo>
                <a:lnTo>
                  <a:pt x="2385" y="416023"/>
                </a:lnTo>
                <a:lnTo>
                  <a:pt x="9388" y="370021"/>
                </a:lnTo>
                <a:lnTo>
                  <a:pt x="20774" y="325618"/>
                </a:lnTo>
                <a:lnTo>
                  <a:pt x="36312" y="283046"/>
                </a:lnTo>
                <a:lnTo>
                  <a:pt x="55769" y="242541"/>
                </a:lnTo>
                <a:lnTo>
                  <a:pt x="78913" y="204334"/>
                </a:lnTo>
                <a:lnTo>
                  <a:pt x="105511" y="168659"/>
                </a:lnTo>
                <a:lnTo>
                  <a:pt x="135330" y="135749"/>
                </a:lnTo>
                <a:lnTo>
                  <a:pt x="168138" y="105837"/>
                </a:lnTo>
                <a:lnTo>
                  <a:pt x="203703" y="79157"/>
                </a:lnTo>
                <a:lnTo>
                  <a:pt x="241792" y="55942"/>
                </a:lnTo>
                <a:lnTo>
                  <a:pt x="282173" y="36424"/>
                </a:lnTo>
                <a:lnTo>
                  <a:pt x="324613" y="20838"/>
                </a:lnTo>
                <a:lnTo>
                  <a:pt x="368880" y="9417"/>
                </a:lnTo>
                <a:lnTo>
                  <a:pt x="414740" y="2393"/>
                </a:lnTo>
                <a:lnTo>
                  <a:pt x="461962" y="0"/>
                </a:lnTo>
                <a:lnTo>
                  <a:pt x="509185" y="2393"/>
                </a:lnTo>
                <a:lnTo>
                  <a:pt x="555045" y="9417"/>
                </a:lnTo>
                <a:lnTo>
                  <a:pt x="599312" y="20838"/>
                </a:lnTo>
                <a:lnTo>
                  <a:pt x="641751" y="36424"/>
                </a:lnTo>
                <a:lnTo>
                  <a:pt x="682132" y="55942"/>
                </a:lnTo>
                <a:lnTo>
                  <a:pt x="720221" y="79157"/>
                </a:lnTo>
                <a:lnTo>
                  <a:pt x="755786" y="105837"/>
                </a:lnTo>
                <a:lnTo>
                  <a:pt x="788595" y="135749"/>
                </a:lnTo>
                <a:lnTo>
                  <a:pt x="818414" y="168659"/>
                </a:lnTo>
                <a:lnTo>
                  <a:pt x="845012" y="204334"/>
                </a:lnTo>
                <a:lnTo>
                  <a:pt x="868156" y="242541"/>
                </a:lnTo>
                <a:lnTo>
                  <a:pt x="887613" y="283046"/>
                </a:lnTo>
                <a:lnTo>
                  <a:pt x="893032" y="297895"/>
                </a:lnTo>
                <a:lnTo>
                  <a:pt x="461962" y="297895"/>
                </a:lnTo>
                <a:lnTo>
                  <a:pt x="418119" y="303810"/>
                </a:lnTo>
                <a:lnTo>
                  <a:pt x="378711" y="320500"/>
                </a:lnTo>
                <a:lnTo>
                  <a:pt x="345317" y="346385"/>
                </a:lnTo>
                <a:lnTo>
                  <a:pt x="319512" y="379883"/>
                </a:lnTo>
                <a:lnTo>
                  <a:pt x="302872" y="419412"/>
                </a:lnTo>
                <a:lnTo>
                  <a:pt x="296976" y="463392"/>
                </a:lnTo>
                <a:lnTo>
                  <a:pt x="302872" y="507371"/>
                </a:lnTo>
                <a:lnTo>
                  <a:pt x="319512" y="546901"/>
                </a:lnTo>
                <a:lnTo>
                  <a:pt x="345317" y="580398"/>
                </a:lnTo>
                <a:lnTo>
                  <a:pt x="378711" y="606283"/>
                </a:lnTo>
                <a:lnTo>
                  <a:pt x="418119" y="622974"/>
                </a:lnTo>
                <a:lnTo>
                  <a:pt x="461962" y="628889"/>
                </a:lnTo>
                <a:lnTo>
                  <a:pt x="918208" y="628889"/>
                </a:lnTo>
                <a:lnTo>
                  <a:pt x="916707" y="672332"/>
                </a:lnTo>
                <a:lnTo>
                  <a:pt x="866180" y="831623"/>
                </a:lnTo>
                <a:lnTo>
                  <a:pt x="729035" y="1021945"/>
                </a:lnTo>
                <a:lnTo>
                  <a:pt x="461962" y="1323978"/>
                </a:lnTo>
                <a:close/>
              </a:path>
              <a:path w="923925" h="1323975">
                <a:moveTo>
                  <a:pt x="918208" y="628889"/>
                </a:moveTo>
                <a:lnTo>
                  <a:pt x="461962" y="628889"/>
                </a:lnTo>
                <a:lnTo>
                  <a:pt x="505806" y="622974"/>
                </a:lnTo>
                <a:lnTo>
                  <a:pt x="545213" y="606283"/>
                </a:lnTo>
                <a:lnTo>
                  <a:pt x="578608" y="580398"/>
                </a:lnTo>
                <a:lnTo>
                  <a:pt x="604413" y="546901"/>
                </a:lnTo>
                <a:lnTo>
                  <a:pt x="621052" y="507371"/>
                </a:lnTo>
                <a:lnTo>
                  <a:pt x="626949" y="463392"/>
                </a:lnTo>
                <a:lnTo>
                  <a:pt x="621052" y="419412"/>
                </a:lnTo>
                <a:lnTo>
                  <a:pt x="604413" y="379883"/>
                </a:lnTo>
                <a:lnTo>
                  <a:pt x="578608" y="346385"/>
                </a:lnTo>
                <a:lnTo>
                  <a:pt x="545213" y="320500"/>
                </a:lnTo>
                <a:lnTo>
                  <a:pt x="505806" y="303810"/>
                </a:lnTo>
                <a:lnTo>
                  <a:pt x="461962" y="297895"/>
                </a:lnTo>
                <a:lnTo>
                  <a:pt x="893032" y="297895"/>
                </a:lnTo>
                <a:lnTo>
                  <a:pt x="903151" y="325618"/>
                </a:lnTo>
                <a:lnTo>
                  <a:pt x="914537" y="370021"/>
                </a:lnTo>
                <a:lnTo>
                  <a:pt x="921539" y="416023"/>
                </a:lnTo>
                <a:lnTo>
                  <a:pt x="923925" y="463392"/>
                </a:lnTo>
                <a:lnTo>
                  <a:pt x="918208" y="628889"/>
                </a:lnTo>
                <a:close/>
              </a:path>
            </a:pathLst>
          </a:custGeom>
          <a:solidFill>
            <a:srgbClr val="CC0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919" y="7115493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697" y="647697"/>
                </a:moveTo>
                <a:lnTo>
                  <a:pt x="599825" y="644178"/>
                </a:lnTo>
                <a:lnTo>
                  <a:pt x="554140" y="633958"/>
                </a:lnTo>
                <a:lnTo>
                  <a:pt x="511140" y="617543"/>
                </a:lnTo>
                <a:lnTo>
                  <a:pt x="471327" y="595438"/>
                </a:lnTo>
                <a:lnTo>
                  <a:pt x="435200" y="568149"/>
                </a:lnTo>
                <a:lnTo>
                  <a:pt x="403259" y="536181"/>
                </a:lnTo>
                <a:lnTo>
                  <a:pt x="376005" y="500039"/>
                </a:lnTo>
                <a:lnTo>
                  <a:pt x="353936" y="460230"/>
                </a:lnTo>
                <a:lnTo>
                  <a:pt x="337554" y="417258"/>
                </a:lnTo>
                <a:lnTo>
                  <a:pt x="327358" y="371629"/>
                </a:lnTo>
                <a:lnTo>
                  <a:pt x="323848" y="323848"/>
                </a:lnTo>
                <a:lnTo>
                  <a:pt x="327358" y="275977"/>
                </a:lnTo>
                <a:lnTo>
                  <a:pt x="337554" y="230291"/>
                </a:lnTo>
                <a:lnTo>
                  <a:pt x="353936" y="187292"/>
                </a:lnTo>
                <a:lnTo>
                  <a:pt x="376005" y="147478"/>
                </a:lnTo>
                <a:lnTo>
                  <a:pt x="403259" y="111351"/>
                </a:lnTo>
                <a:lnTo>
                  <a:pt x="435200" y="79411"/>
                </a:lnTo>
                <a:lnTo>
                  <a:pt x="471327" y="52156"/>
                </a:lnTo>
                <a:lnTo>
                  <a:pt x="511140" y="30088"/>
                </a:lnTo>
                <a:lnTo>
                  <a:pt x="554140" y="13705"/>
                </a:lnTo>
                <a:lnTo>
                  <a:pt x="599825" y="3509"/>
                </a:lnTo>
                <a:lnTo>
                  <a:pt x="647697" y="0"/>
                </a:lnTo>
                <a:lnTo>
                  <a:pt x="695569" y="3509"/>
                </a:lnTo>
                <a:lnTo>
                  <a:pt x="741254" y="13705"/>
                </a:lnTo>
                <a:lnTo>
                  <a:pt x="784254" y="30088"/>
                </a:lnTo>
                <a:lnTo>
                  <a:pt x="824067" y="52156"/>
                </a:lnTo>
                <a:lnTo>
                  <a:pt x="860194" y="79411"/>
                </a:lnTo>
                <a:lnTo>
                  <a:pt x="892135" y="111351"/>
                </a:lnTo>
                <a:lnTo>
                  <a:pt x="919389" y="147478"/>
                </a:lnTo>
                <a:lnTo>
                  <a:pt x="941458" y="187292"/>
                </a:lnTo>
                <a:lnTo>
                  <a:pt x="957840" y="230291"/>
                </a:lnTo>
                <a:lnTo>
                  <a:pt x="968036" y="275977"/>
                </a:lnTo>
                <a:lnTo>
                  <a:pt x="971546" y="323848"/>
                </a:lnTo>
                <a:lnTo>
                  <a:pt x="968036" y="371629"/>
                </a:lnTo>
                <a:lnTo>
                  <a:pt x="957840" y="417258"/>
                </a:lnTo>
                <a:lnTo>
                  <a:pt x="941458" y="460230"/>
                </a:lnTo>
                <a:lnTo>
                  <a:pt x="919389" y="500039"/>
                </a:lnTo>
                <a:lnTo>
                  <a:pt x="892135" y="536181"/>
                </a:lnTo>
                <a:lnTo>
                  <a:pt x="860194" y="568149"/>
                </a:lnTo>
                <a:lnTo>
                  <a:pt x="824067" y="595438"/>
                </a:lnTo>
                <a:lnTo>
                  <a:pt x="784254" y="617543"/>
                </a:lnTo>
                <a:lnTo>
                  <a:pt x="741254" y="633958"/>
                </a:lnTo>
                <a:lnTo>
                  <a:pt x="695569" y="644178"/>
                </a:lnTo>
                <a:lnTo>
                  <a:pt x="647697" y="647697"/>
                </a:lnTo>
                <a:close/>
              </a:path>
              <a:path w="1295400" h="1295400">
                <a:moveTo>
                  <a:pt x="1295395" y="1295395"/>
                </a:moveTo>
                <a:lnTo>
                  <a:pt x="0" y="1295395"/>
                </a:lnTo>
                <a:lnTo>
                  <a:pt x="0" y="1133470"/>
                </a:lnTo>
                <a:lnTo>
                  <a:pt x="16879" y="1061790"/>
                </a:lnTo>
                <a:lnTo>
                  <a:pt x="36791" y="1029304"/>
                </a:lnTo>
                <a:lnTo>
                  <a:pt x="63297" y="999056"/>
                </a:lnTo>
                <a:lnTo>
                  <a:pt x="95603" y="971045"/>
                </a:lnTo>
                <a:lnTo>
                  <a:pt x="132920" y="945272"/>
                </a:lnTo>
                <a:lnTo>
                  <a:pt x="174455" y="921738"/>
                </a:lnTo>
                <a:lnTo>
                  <a:pt x="219418" y="900442"/>
                </a:lnTo>
                <a:lnTo>
                  <a:pt x="267016" y="881386"/>
                </a:lnTo>
                <a:lnTo>
                  <a:pt x="316457" y="864570"/>
                </a:lnTo>
                <a:lnTo>
                  <a:pt x="366952" y="849995"/>
                </a:lnTo>
                <a:lnTo>
                  <a:pt x="417707" y="837661"/>
                </a:lnTo>
                <a:lnTo>
                  <a:pt x="467932" y="827568"/>
                </a:lnTo>
                <a:lnTo>
                  <a:pt x="516835" y="819717"/>
                </a:lnTo>
                <a:lnTo>
                  <a:pt x="563624" y="814109"/>
                </a:lnTo>
                <a:lnTo>
                  <a:pt x="607509" y="810743"/>
                </a:lnTo>
                <a:lnTo>
                  <a:pt x="647697" y="809621"/>
                </a:lnTo>
                <a:lnTo>
                  <a:pt x="687885" y="810743"/>
                </a:lnTo>
                <a:lnTo>
                  <a:pt x="731770" y="814109"/>
                </a:lnTo>
                <a:lnTo>
                  <a:pt x="778559" y="819717"/>
                </a:lnTo>
                <a:lnTo>
                  <a:pt x="827462" y="827568"/>
                </a:lnTo>
                <a:lnTo>
                  <a:pt x="877687" y="837661"/>
                </a:lnTo>
                <a:lnTo>
                  <a:pt x="928442" y="849995"/>
                </a:lnTo>
                <a:lnTo>
                  <a:pt x="978937" y="864570"/>
                </a:lnTo>
                <a:lnTo>
                  <a:pt x="1028379" y="881386"/>
                </a:lnTo>
                <a:lnTo>
                  <a:pt x="1075976" y="900442"/>
                </a:lnTo>
                <a:lnTo>
                  <a:pt x="1120939" y="921738"/>
                </a:lnTo>
                <a:lnTo>
                  <a:pt x="1162474" y="945272"/>
                </a:lnTo>
                <a:lnTo>
                  <a:pt x="1199791" y="971045"/>
                </a:lnTo>
                <a:lnTo>
                  <a:pt x="1232097" y="999056"/>
                </a:lnTo>
                <a:lnTo>
                  <a:pt x="1258603" y="1029304"/>
                </a:lnTo>
                <a:lnTo>
                  <a:pt x="1278515" y="1061790"/>
                </a:lnTo>
                <a:lnTo>
                  <a:pt x="1295395" y="1133470"/>
                </a:lnTo>
                <a:lnTo>
                  <a:pt x="1295395" y="1295395"/>
                </a:lnTo>
                <a:close/>
              </a:path>
            </a:pathLst>
          </a:custGeom>
          <a:solidFill>
            <a:srgbClr val="CC0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35658" y="7384956"/>
            <a:ext cx="1265391" cy="1267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38239" y="5"/>
            <a:ext cx="1149985" cy="1283335"/>
          </a:xfrm>
          <a:custGeom>
            <a:avLst/>
            <a:gdLst/>
            <a:ahLst/>
            <a:cxnLst/>
            <a:rect l="l" t="t" r="r" b="b"/>
            <a:pathLst>
              <a:path w="1149984" h="1283335">
                <a:moveTo>
                  <a:pt x="370247" y="1283111"/>
                </a:moveTo>
                <a:lnTo>
                  <a:pt x="298399" y="1276406"/>
                </a:lnTo>
                <a:lnTo>
                  <a:pt x="229414" y="1255266"/>
                </a:lnTo>
                <a:lnTo>
                  <a:pt x="186370" y="1234352"/>
                </a:lnTo>
                <a:lnTo>
                  <a:pt x="146393" y="1208059"/>
                </a:lnTo>
                <a:lnTo>
                  <a:pt x="110153" y="1176828"/>
                </a:lnTo>
                <a:lnTo>
                  <a:pt x="78257" y="1141182"/>
                </a:lnTo>
                <a:lnTo>
                  <a:pt x="51241" y="1101722"/>
                </a:lnTo>
                <a:lnTo>
                  <a:pt x="29557" y="1059106"/>
                </a:lnTo>
                <a:lnTo>
                  <a:pt x="13569" y="1014048"/>
                </a:lnTo>
                <a:lnTo>
                  <a:pt x="3544" y="967307"/>
                </a:lnTo>
                <a:lnTo>
                  <a:pt x="0" y="919516"/>
                </a:lnTo>
                <a:lnTo>
                  <a:pt x="2290" y="872373"/>
                </a:lnTo>
                <a:lnTo>
                  <a:pt x="10415" y="825877"/>
                </a:lnTo>
                <a:lnTo>
                  <a:pt x="24376" y="780029"/>
                </a:lnTo>
                <a:lnTo>
                  <a:pt x="44028" y="732191"/>
                </a:lnTo>
                <a:lnTo>
                  <a:pt x="61065" y="694519"/>
                </a:lnTo>
                <a:lnTo>
                  <a:pt x="71136" y="672092"/>
                </a:lnTo>
                <a:lnTo>
                  <a:pt x="80511" y="650178"/>
                </a:lnTo>
                <a:lnTo>
                  <a:pt x="88907" y="628642"/>
                </a:lnTo>
                <a:lnTo>
                  <a:pt x="90588" y="625283"/>
                </a:lnTo>
                <a:lnTo>
                  <a:pt x="111861" y="579293"/>
                </a:lnTo>
                <a:lnTo>
                  <a:pt x="133330" y="533247"/>
                </a:lnTo>
                <a:lnTo>
                  <a:pt x="154991" y="487153"/>
                </a:lnTo>
                <a:lnTo>
                  <a:pt x="176835" y="441019"/>
                </a:lnTo>
                <a:lnTo>
                  <a:pt x="198858" y="394851"/>
                </a:lnTo>
                <a:lnTo>
                  <a:pt x="221053" y="348657"/>
                </a:lnTo>
                <a:lnTo>
                  <a:pt x="243414" y="302445"/>
                </a:lnTo>
                <a:lnTo>
                  <a:pt x="265934" y="256221"/>
                </a:lnTo>
                <a:lnTo>
                  <a:pt x="288608" y="209994"/>
                </a:lnTo>
                <a:lnTo>
                  <a:pt x="311428" y="163771"/>
                </a:lnTo>
                <a:lnTo>
                  <a:pt x="334389" y="117558"/>
                </a:lnTo>
                <a:lnTo>
                  <a:pt x="357485" y="71364"/>
                </a:lnTo>
                <a:lnTo>
                  <a:pt x="380708" y="25197"/>
                </a:lnTo>
                <a:lnTo>
                  <a:pt x="393459" y="0"/>
                </a:lnTo>
                <a:lnTo>
                  <a:pt x="522772" y="0"/>
                </a:lnTo>
                <a:lnTo>
                  <a:pt x="505093" y="34572"/>
                </a:lnTo>
                <a:lnTo>
                  <a:pt x="481866" y="80341"/>
                </a:lnTo>
                <a:lnTo>
                  <a:pt x="458771" y="126190"/>
                </a:lnTo>
                <a:lnTo>
                  <a:pt x="435810" y="172104"/>
                </a:lnTo>
                <a:lnTo>
                  <a:pt x="412672" y="218708"/>
                </a:lnTo>
                <a:lnTo>
                  <a:pt x="390305" y="264069"/>
                </a:lnTo>
                <a:lnTo>
                  <a:pt x="367723" y="310183"/>
                </a:lnTo>
                <a:lnTo>
                  <a:pt x="345379" y="356118"/>
                </a:lnTo>
                <a:lnTo>
                  <a:pt x="323141" y="402136"/>
                </a:lnTo>
                <a:lnTo>
                  <a:pt x="301057" y="448132"/>
                </a:lnTo>
                <a:lnTo>
                  <a:pt x="279130" y="494088"/>
                </a:lnTo>
                <a:lnTo>
                  <a:pt x="257365" y="539992"/>
                </a:lnTo>
                <a:lnTo>
                  <a:pt x="235764" y="585827"/>
                </a:lnTo>
                <a:lnTo>
                  <a:pt x="214330" y="631580"/>
                </a:lnTo>
                <a:lnTo>
                  <a:pt x="193067" y="677235"/>
                </a:lnTo>
                <a:lnTo>
                  <a:pt x="191385" y="680594"/>
                </a:lnTo>
                <a:lnTo>
                  <a:pt x="170739" y="724461"/>
                </a:lnTo>
                <a:lnTo>
                  <a:pt x="151376" y="767271"/>
                </a:lnTo>
                <a:lnTo>
                  <a:pt x="144928" y="782657"/>
                </a:lnTo>
                <a:lnTo>
                  <a:pt x="138857" y="796579"/>
                </a:lnTo>
                <a:lnTo>
                  <a:pt x="118817" y="855483"/>
                </a:lnTo>
                <a:lnTo>
                  <a:pt x="110923" y="922603"/>
                </a:lnTo>
                <a:lnTo>
                  <a:pt x="113075" y="956878"/>
                </a:lnTo>
                <a:lnTo>
                  <a:pt x="123528" y="1000802"/>
                </a:lnTo>
                <a:lnTo>
                  <a:pt x="141182" y="1041627"/>
                </a:lnTo>
                <a:lnTo>
                  <a:pt x="165416" y="1078555"/>
                </a:lnTo>
                <a:lnTo>
                  <a:pt x="195611" y="1110791"/>
                </a:lnTo>
                <a:lnTo>
                  <a:pt x="231147" y="1137537"/>
                </a:lnTo>
                <a:lnTo>
                  <a:pt x="271404" y="1157997"/>
                </a:lnTo>
                <a:lnTo>
                  <a:pt x="336376" y="1174850"/>
                </a:lnTo>
                <a:lnTo>
                  <a:pt x="369670" y="1177179"/>
                </a:lnTo>
                <a:lnTo>
                  <a:pt x="654779" y="1177179"/>
                </a:lnTo>
                <a:lnTo>
                  <a:pt x="629012" y="1195448"/>
                </a:lnTo>
                <a:lnTo>
                  <a:pt x="589037" y="1220703"/>
                </a:lnTo>
                <a:lnTo>
                  <a:pt x="547847" y="1242106"/>
                </a:lnTo>
                <a:lnTo>
                  <a:pt x="505153" y="1259081"/>
                </a:lnTo>
                <a:lnTo>
                  <a:pt x="460957" y="1271630"/>
                </a:lnTo>
                <a:lnTo>
                  <a:pt x="415274" y="1279752"/>
                </a:lnTo>
                <a:lnTo>
                  <a:pt x="381540" y="1282753"/>
                </a:lnTo>
                <a:lnTo>
                  <a:pt x="370247" y="1283111"/>
                </a:lnTo>
                <a:close/>
              </a:path>
              <a:path w="1149984" h="1283335">
                <a:moveTo>
                  <a:pt x="1149760" y="104067"/>
                </a:moveTo>
                <a:lnTo>
                  <a:pt x="1137016" y="78528"/>
                </a:lnTo>
                <a:lnTo>
                  <a:pt x="1113973" y="32593"/>
                </a:lnTo>
                <a:lnTo>
                  <a:pt x="1097538" y="0"/>
                </a:lnTo>
                <a:lnTo>
                  <a:pt x="1149760" y="0"/>
                </a:lnTo>
                <a:lnTo>
                  <a:pt x="1149760" y="104067"/>
                </a:lnTo>
                <a:close/>
              </a:path>
              <a:path w="1149984" h="1283335">
                <a:moveTo>
                  <a:pt x="654779" y="1177179"/>
                </a:moveTo>
                <a:lnTo>
                  <a:pt x="369670" y="1177179"/>
                </a:lnTo>
                <a:lnTo>
                  <a:pt x="403502" y="1175441"/>
                </a:lnTo>
                <a:lnTo>
                  <a:pt x="438432" y="1169062"/>
                </a:lnTo>
                <a:lnTo>
                  <a:pt x="504644" y="1145903"/>
                </a:lnTo>
                <a:lnTo>
                  <a:pt x="580051" y="1100894"/>
                </a:lnTo>
                <a:lnTo>
                  <a:pt x="621909" y="1070000"/>
                </a:lnTo>
                <a:lnTo>
                  <a:pt x="661501" y="1036439"/>
                </a:lnTo>
                <a:lnTo>
                  <a:pt x="698826" y="1000213"/>
                </a:lnTo>
                <a:lnTo>
                  <a:pt x="733884" y="961321"/>
                </a:lnTo>
                <a:lnTo>
                  <a:pt x="697784" y="914835"/>
                </a:lnTo>
                <a:lnTo>
                  <a:pt x="664775" y="869129"/>
                </a:lnTo>
                <a:lnTo>
                  <a:pt x="634958" y="824353"/>
                </a:lnTo>
                <a:lnTo>
                  <a:pt x="608288" y="780445"/>
                </a:lnTo>
                <a:lnTo>
                  <a:pt x="584817" y="737485"/>
                </a:lnTo>
                <a:lnTo>
                  <a:pt x="564572" y="695518"/>
                </a:lnTo>
                <a:lnTo>
                  <a:pt x="547582" y="654587"/>
                </a:lnTo>
                <a:lnTo>
                  <a:pt x="533874" y="614737"/>
                </a:lnTo>
                <a:lnTo>
                  <a:pt x="523476" y="576012"/>
                </a:lnTo>
                <a:lnTo>
                  <a:pt x="511359" y="502631"/>
                </a:lnTo>
                <a:lnTo>
                  <a:pt x="511113" y="465597"/>
                </a:lnTo>
                <a:lnTo>
                  <a:pt x="514742" y="428335"/>
                </a:lnTo>
                <a:lnTo>
                  <a:pt x="531508" y="366567"/>
                </a:lnTo>
                <a:lnTo>
                  <a:pt x="561804" y="310183"/>
                </a:lnTo>
                <a:lnTo>
                  <a:pt x="592919" y="273727"/>
                </a:lnTo>
                <a:lnTo>
                  <a:pt x="629004" y="243099"/>
                </a:lnTo>
                <a:lnTo>
                  <a:pt x="669282" y="218694"/>
                </a:lnTo>
                <a:lnTo>
                  <a:pt x="712841" y="200959"/>
                </a:lnTo>
                <a:lnTo>
                  <a:pt x="758970" y="190261"/>
                </a:lnTo>
                <a:lnTo>
                  <a:pt x="806823" y="187020"/>
                </a:lnTo>
                <a:lnTo>
                  <a:pt x="854944" y="190060"/>
                </a:lnTo>
                <a:lnTo>
                  <a:pt x="901306" y="200763"/>
                </a:lnTo>
                <a:lnTo>
                  <a:pt x="945081" y="218708"/>
                </a:lnTo>
                <a:lnTo>
                  <a:pt x="985354" y="243422"/>
                </a:lnTo>
                <a:lnTo>
                  <a:pt x="1021341" y="274514"/>
                </a:lnTo>
                <a:lnTo>
                  <a:pt x="1037351" y="293741"/>
                </a:lnTo>
                <a:lnTo>
                  <a:pt x="806823" y="293741"/>
                </a:lnTo>
                <a:lnTo>
                  <a:pt x="795687" y="293870"/>
                </a:lnTo>
                <a:lnTo>
                  <a:pt x="751908" y="301049"/>
                </a:lnTo>
                <a:lnTo>
                  <a:pt x="711120" y="318475"/>
                </a:lnTo>
                <a:lnTo>
                  <a:pt x="675687" y="345134"/>
                </a:lnTo>
                <a:lnTo>
                  <a:pt x="643749" y="387315"/>
                </a:lnTo>
                <a:lnTo>
                  <a:pt x="629728" y="424042"/>
                </a:lnTo>
                <a:lnTo>
                  <a:pt x="623615" y="469424"/>
                </a:lnTo>
                <a:lnTo>
                  <a:pt x="623649" y="496519"/>
                </a:lnTo>
                <a:lnTo>
                  <a:pt x="631379" y="549115"/>
                </a:lnTo>
                <a:lnTo>
                  <a:pt x="642736" y="590394"/>
                </a:lnTo>
                <a:lnTo>
                  <a:pt x="658868" y="633561"/>
                </a:lnTo>
                <a:lnTo>
                  <a:pt x="679652" y="678451"/>
                </a:lnTo>
                <a:lnTo>
                  <a:pt x="704963" y="724902"/>
                </a:lnTo>
                <a:lnTo>
                  <a:pt x="734678" y="772750"/>
                </a:lnTo>
                <a:lnTo>
                  <a:pt x="768673" y="821834"/>
                </a:lnTo>
                <a:lnTo>
                  <a:pt x="806823" y="871989"/>
                </a:lnTo>
                <a:lnTo>
                  <a:pt x="947779" y="871989"/>
                </a:lnTo>
                <a:lnTo>
                  <a:pt x="916633" y="914590"/>
                </a:lnTo>
                <a:lnTo>
                  <a:pt x="880088" y="960996"/>
                </a:lnTo>
                <a:lnTo>
                  <a:pt x="915321" y="999684"/>
                </a:lnTo>
                <a:lnTo>
                  <a:pt x="952734" y="1035808"/>
                </a:lnTo>
                <a:lnTo>
                  <a:pt x="957847" y="1040143"/>
                </a:lnTo>
                <a:lnTo>
                  <a:pt x="804491" y="1040143"/>
                </a:lnTo>
                <a:lnTo>
                  <a:pt x="772648" y="1075075"/>
                </a:lnTo>
                <a:lnTo>
                  <a:pt x="739178" y="1108071"/>
                </a:lnTo>
                <a:lnTo>
                  <a:pt x="704083" y="1139132"/>
                </a:lnTo>
                <a:lnTo>
                  <a:pt x="667295" y="1168304"/>
                </a:lnTo>
                <a:lnTo>
                  <a:pt x="654779" y="1177179"/>
                </a:lnTo>
                <a:close/>
              </a:path>
              <a:path w="1149984" h="1283335">
                <a:moveTo>
                  <a:pt x="947779" y="871989"/>
                </a:moveTo>
                <a:lnTo>
                  <a:pt x="806823" y="871989"/>
                </a:lnTo>
                <a:lnTo>
                  <a:pt x="806823" y="871393"/>
                </a:lnTo>
                <a:lnTo>
                  <a:pt x="845068" y="820082"/>
                </a:lnTo>
                <a:lnTo>
                  <a:pt x="879100" y="770342"/>
                </a:lnTo>
                <a:lnTo>
                  <a:pt x="908809" y="722267"/>
                </a:lnTo>
                <a:lnTo>
                  <a:pt x="934089" y="675953"/>
                </a:lnTo>
                <a:lnTo>
                  <a:pt x="954831" y="631494"/>
                </a:lnTo>
                <a:lnTo>
                  <a:pt x="970927" y="588984"/>
                </a:lnTo>
                <a:lnTo>
                  <a:pt x="982268" y="548519"/>
                </a:lnTo>
                <a:lnTo>
                  <a:pt x="990008" y="496519"/>
                </a:lnTo>
                <a:lnTo>
                  <a:pt x="990132" y="469424"/>
                </a:lnTo>
                <a:lnTo>
                  <a:pt x="987639" y="442800"/>
                </a:lnTo>
                <a:lnTo>
                  <a:pt x="978074" y="404697"/>
                </a:lnTo>
                <a:lnTo>
                  <a:pt x="959754" y="369936"/>
                </a:lnTo>
                <a:lnTo>
                  <a:pt x="929786" y="336689"/>
                </a:lnTo>
                <a:lnTo>
                  <a:pt x="893054" y="312286"/>
                </a:lnTo>
                <a:lnTo>
                  <a:pt x="851439" y="297659"/>
                </a:lnTo>
                <a:lnTo>
                  <a:pt x="806823" y="293741"/>
                </a:lnTo>
                <a:lnTo>
                  <a:pt x="1037351" y="293741"/>
                </a:lnTo>
                <a:lnTo>
                  <a:pt x="1068948" y="338908"/>
                </a:lnTo>
                <a:lnTo>
                  <a:pt x="1092598" y="398281"/>
                </a:lnTo>
                <a:lnTo>
                  <a:pt x="1101726" y="465597"/>
                </a:lnTo>
                <a:lnTo>
                  <a:pt x="1101767" y="469940"/>
                </a:lnTo>
                <a:lnTo>
                  <a:pt x="1101222" y="503903"/>
                </a:lnTo>
                <a:lnTo>
                  <a:pt x="1090496" y="577366"/>
                </a:lnTo>
                <a:lnTo>
                  <a:pt x="1080217" y="616212"/>
                </a:lnTo>
                <a:lnTo>
                  <a:pt x="1066679" y="656002"/>
                </a:lnTo>
                <a:lnTo>
                  <a:pt x="1049876" y="696738"/>
                </a:lnTo>
                <a:lnTo>
                  <a:pt x="1029801" y="738418"/>
                </a:lnTo>
                <a:lnTo>
                  <a:pt x="1006446" y="781043"/>
                </a:lnTo>
                <a:lnTo>
                  <a:pt x="979804" y="824614"/>
                </a:lnTo>
                <a:lnTo>
                  <a:pt x="949843" y="869165"/>
                </a:lnTo>
                <a:lnTo>
                  <a:pt x="947779" y="871989"/>
                </a:lnTo>
                <a:close/>
              </a:path>
              <a:path w="1149984" h="1283335">
                <a:moveTo>
                  <a:pt x="1149760" y="1271942"/>
                </a:moveTo>
                <a:lnTo>
                  <a:pt x="1103796" y="1259076"/>
                </a:lnTo>
                <a:lnTo>
                  <a:pt x="1061114" y="1242101"/>
                </a:lnTo>
                <a:lnTo>
                  <a:pt x="1019944" y="1220703"/>
                </a:lnTo>
                <a:lnTo>
                  <a:pt x="980115" y="1195274"/>
                </a:lnTo>
                <a:lnTo>
                  <a:pt x="941854" y="1167980"/>
                </a:lnTo>
                <a:lnTo>
                  <a:pt x="905161" y="1138819"/>
                </a:lnTo>
                <a:lnTo>
                  <a:pt x="870036" y="1107793"/>
                </a:lnTo>
                <a:lnTo>
                  <a:pt x="836479" y="1074901"/>
                </a:lnTo>
                <a:lnTo>
                  <a:pt x="804491" y="1040143"/>
                </a:lnTo>
                <a:lnTo>
                  <a:pt x="957847" y="1040143"/>
                </a:lnTo>
                <a:lnTo>
                  <a:pt x="992325" y="1069369"/>
                </a:lnTo>
                <a:lnTo>
                  <a:pt x="1034096" y="1100365"/>
                </a:lnTo>
                <a:lnTo>
                  <a:pt x="1078046" y="1128798"/>
                </a:lnTo>
                <a:lnTo>
                  <a:pt x="1109310" y="1145197"/>
                </a:lnTo>
                <a:lnTo>
                  <a:pt x="1141748" y="1158157"/>
                </a:lnTo>
                <a:lnTo>
                  <a:pt x="1149760" y="1160427"/>
                </a:lnTo>
                <a:lnTo>
                  <a:pt x="1149760" y="1271942"/>
                </a:lnTo>
                <a:close/>
              </a:path>
            </a:pathLst>
          </a:custGeom>
          <a:solidFill>
            <a:srgbClr val="FF5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068179" y="770674"/>
            <a:ext cx="2152015" cy="12363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5500" spc="-40" dirty="0">
                <a:solidFill>
                  <a:srgbClr val="009499"/>
                </a:solidFill>
              </a:rPr>
              <a:t>C</a:t>
            </a:r>
            <a:r>
              <a:rPr sz="5500" spc="130" dirty="0">
                <a:solidFill>
                  <a:srgbClr val="009499"/>
                </a:solidFill>
              </a:rPr>
              <a:t>o</a:t>
            </a:r>
            <a:r>
              <a:rPr sz="5500" spc="145" dirty="0">
                <a:solidFill>
                  <a:srgbClr val="009499"/>
                </a:solidFill>
              </a:rPr>
              <a:t>r</a:t>
            </a:r>
            <a:r>
              <a:rPr sz="5500" spc="395" dirty="0">
                <a:solidFill>
                  <a:srgbClr val="009499"/>
                </a:solidFill>
              </a:rPr>
              <a:t>e</a:t>
            </a:r>
            <a:r>
              <a:rPr sz="5500" spc="-120" dirty="0">
                <a:solidFill>
                  <a:srgbClr val="009499"/>
                </a:solidFill>
              </a:rPr>
              <a:t>X</a:t>
            </a:r>
            <a:endParaRPr sz="5500"/>
          </a:p>
          <a:p>
            <a:pPr marL="53975" algn="ctr">
              <a:lnSpc>
                <a:spcPct val="100000"/>
              </a:lnSpc>
              <a:spcBef>
                <a:spcPts val="130"/>
              </a:spcBef>
            </a:pPr>
            <a:r>
              <a:rPr sz="2050" b="0" spc="290" dirty="0">
                <a:latin typeface="Trebuchet MS"/>
                <a:cs typeface="Trebuchet MS"/>
              </a:rPr>
              <a:t>BEST</a:t>
            </a:r>
            <a:r>
              <a:rPr sz="2050" b="0" spc="190" dirty="0">
                <a:latin typeface="Trebuchet MS"/>
                <a:cs typeface="Trebuchet MS"/>
              </a:rPr>
              <a:t> </a:t>
            </a:r>
            <a:r>
              <a:rPr sz="2050" b="0" spc="330" dirty="0">
                <a:latin typeface="Trebuchet MS"/>
                <a:cs typeface="Trebuchet MS"/>
              </a:rPr>
              <a:t>MODEL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0374" y="3570379"/>
            <a:ext cx="5055870" cy="134239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3400" spc="565" dirty="0">
                <a:solidFill>
                  <a:srgbClr val="CC0045"/>
                </a:solidFill>
                <a:latin typeface="Trebuchet MS"/>
                <a:cs typeface="Trebuchet MS"/>
              </a:rPr>
              <a:t>ROOMS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600" spc="10" dirty="0">
                <a:solidFill>
                  <a:srgbClr val="009499"/>
                </a:solidFill>
                <a:latin typeface="Trebuchet MS"/>
                <a:cs typeface="Trebuchet MS"/>
              </a:rPr>
              <a:t>Kitchen, </a:t>
            </a:r>
            <a:r>
              <a:rPr sz="2600" spc="30" dirty="0">
                <a:solidFill>
                  <a:srgbClr val="009499"/>
                </a:solidFill>
                <a:latin typeface="Trebuchet MS"/>
                <a:cs typeface="Trebuchet MS"/>
              </a:rPr>
              <a:t>bed, </a:t>
            </a:r>
            <a:r>
              <a:rPr sz="2600" spc="45" dirty="0">
                <a:solidFill>
                  <a:srgbClr val="009499"/>
                </a:solidFill>
                <a:latin typeface="Trebuchet MS"/>
                <a:cs typeface="Trebuchet MS"/>
              </a:rPr>
              <a:t>bathroom,</a:t>
            </a:r>
            <a:r>
              <a:rPr sz="2600" spc="-320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600" spc="120" dirty="0">
                <a:solidFill>
                  <a:srgbClr val="009499"/>
                </a:solidFill>
                <a:latin typeface="Trebuchet MS"/>
                <a:cs typeface="Trebuchet MS"/>
              </a:rPr>
              <a:t>window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00342" y="4183825"/>
            <a:ext cx="5361305" cy="10242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3400" spc="459" dirty="0">
                <a:solidFill>
                  <a:srgbClr val="CC0045"/>
                </a:solidFill>
                <a:latin typeface="Trebuchet MS"/>
                <a:cs typeface="Trebuchet MS"/>
              </a:rPr>
              <a:t>LOCATION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30" dirty="0">
                <a:solidFill>
                  <a:srgbClr val="009499"/>
                </a:solidFill>
                <a:latin typeface="Trebuchet MS"/>
                <a:cs typeface="Trebuchet MS"/>
              </a:rPr>
              <a:t>distance, </a:t>
            </a:r>
            <a:r>
              <a:rPr sz="2600" spc="-5" dirty="0">
                <a:solidFill>
                  <a:srgbClr val="009499"/>
                </a:solidFill>
                <a:latin typeface="Trebuchet MS"/>
                <a:cs typeface="Trebuchet MS"/>
              </a:rPr>
              <a:t>market, </a:t>
            </a:r>
            <a:r>
              <a:rPr sz="2600" spc="75" dirty="0">
                <a:solidFill>
                  <a:srgbClr val="009499"/>
                </a:solidFill>
                <a:latin typeface="Trebuchet MS"/>
                <a:cs typeface="Trebuchet MS"/>
              </a:rPr>
              <a:t>downtown,</a:t>
            </a:r>
            <a:r>
              <a:rPr sz="2600" spc="-290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600" spc="170" dirty="0">
                <a:solidFill>
                  <a:srgbClr val="009499"/>
                </a:solidFill>
                <a:latin typeface="Trebuchet MS"/>
                <a:cs typeface="Trebuchet MS"/>
              </a:rPr>
              <a:t>shop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30374" y="7173162"/>
            <a:ext cx="5948045" cy="1463040"/>
          </a:xfrm>
          <a:prstGeom prst="rect">
            <a:avLst/>
          </a:prstGeom>
        </p:spPr>
        <p:txBody>
          <a:bodyPr vert="horz" wrap="square" lIns="0" tIns="309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sz="3400" spc="470" dirty="0">
                <a:solidFill>
                  <a:srgbClr val="CC0045"/>
                </a:solidFill>
                <a:latin typeface="Trebuchet MS"/>
                <a:cs typeface="Trebuchet MS"/>
              </a:rPr>
              <a:t>HOST</a:t>
            </a:r>
            <a:r>
              <a:rPr sz="3400" spc="325" dirty="0">
                <a:solidFill>
                  <a:srgbClr val="CC0045"/>
                </a:solidFill>
                <a:latin typeface="Trebuchet MS"/>
                <a:cs typeface="Trebuchet MS"/>
              </a:rPr>
              <a:t> </a:t>
            </a:r>
            <a:r>
              <a:rPr sz="3400" spc="545" dirty="0">
                <a:solidFill>
                  <a:srgbClr val="CC0045"/>
                </a:solidFill>
                <a:latin typeface="Trebuchet MS"/>
                <a:cs typeface="Trebuchet MS"/>
              </a:rPr>
              <a:t>COMMUNICATIONS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600" spc="-15" dirty="0">
                <a:solidFill>
                  <a:srgbClr val="009499"/>
                </a:solidFill>
                <a:latin typeface="Trebuchet MS"/>
                <a:cs typeface="Trebuchet MS"/>
              </a:rPr>
              <a:t>friendly, </a:t>
            </a:r>
            <a:r>
              <a:rPr sz="2600" spc="90" dirty="0">
                <a:solidFill>
                  <a:srgbClr val="009499"/>
                </a:solidFill>
                <a:latin typeface="Trebuchet MS"/>
                <a:cs typeface="Trebuchet MS"/>
              </a:rPr>
              <a:t>generous, </a:t>
            </a:r>
            <a:r>
              <a:rPr sz="2600" spc="30" dirty="0">
                <a:solidFill>
                  <a:srgbClr val="009499"/>
                </a:solidFill>
                <a:latin typeface="Trebuchet MS"/>
                <a:cs typeface="Trebuchet MS"/>
              </a:rPr>
              <a:t>considrate,</a:t>
            </a:r>
            <a:r>
              <a:rPr sz="2600" spc="-280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600" spc="90" dirty="0">
                <a:solidFill>
                  <a:srgbClr val="009499"/>
                </a:solidFill>
                <a:latin typeface="Trebuchet MS"/>
                <a:cs typeface="Trebuchet MS"/>
              </a:rPr>
              <a:t>host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00342" y="7556727"/>
            <a:ext cx="4212590" cy="124015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3400" spc="540" dirty="0">
                <a:solidFill>
                  <a:srgbClr val="CC0045"/>
                </a:solidFill>
                <a:latin typeface="Trebuchet MS"/>
                <a:cs typeface="Trebuchet MS"/>
              </a:rPr>
              <a:t>CLEANLINESS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600" spc="15" dirty="0">
                <a:solidFill>
                  <a:srgbClr val="009499"/>
                </a:solidFill>
                <a:latin typeface="Trebuchet MS"/>
                <a:cs typeface="Trebuchet MS"/>
              </a:rPr>
              <a:t>clean, </a:t>
            </a:r>
            <a:r>
              <a:rPr sz="2600" spc="-15" dirty="0">
                <a:solidFill>
                  <a:srgbClr val="009499"/>
                </a:solidFill>
                <a:latin typeface="Trebuchet MS"/>
                <a:cs typeface="Trebuchet MS"/>
              </a:rPr>
              <a:t>bright, </a:t>
            </a:r>
            <a:r>
              <a:rPr sz="2600" spc="30" dirty="0">
                <a:solidFill>
                  <a:srgbClr val="009499"/>
                </a:solidFill>
                <a:latin typeface="Trebuchet MS"/>
                <a:cs typeface="Trebuchet MS"/>
              </a:rPr>
              <a:t>organize,</a:t>
            </a:r>
            <a:r>
              <a:rPr sz="2600" spc="-250" dirty="0">
                <a:solidFill>
                  <a:srgbClr val="009499"/>
                </a:solidFill>
                <a:latin typeface="Trebuchet MS"/>
                <a:cs typeface="Trebuchet MS"/>
              </a:rPr>
              <a:t> </a:t>
            </a:r>
            <a:r>
              <a:rPr sz="2600" spc="5" dirty="0">
                <a:solidFill>
                  <a:srgbClr val="009499"/>
                </a:solidFill>
                <a:latin typeface="Trebuchet MS"/>
                <a:cs typeface="Trebuchet MS"/>
              </a:rPr>
              <a:t>tidy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255</Words>
  <Application>Microsoft Office PowerPoint</Application>
  <PresentationFormat>Custom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Office Theme</vt:lpstr>
      <vt:lpstr>TOPIC MODELING &amp;  SENTIMENT ANALYSIS</vt:lpstr>
      <vt:lpstr>Objectives  Workflow  dataset  Tools</vt:lpstr>
      <vt:lpstr>OBJECTIVE</vt:lpstr>
      <vt:lpstr>WORKFLOW</vt:lpstr>
      <vt:lpstr>ABOUT OUR DATASET</vt:lpstr>
      <vt:lpstr>Tools</vt:lpstr>
      <vt:lpstr>Data Preprocessing</vt:lpstr>
      <vt:lpstr>Topic Modeling</vt:lpstr>
      <vt:lpstr>CoreX BEST MODEL</vt:lpstr>
      <vt:lpstr>SENTIMENT ANALYSIS</vt:lpstr>
      <vt:lpstr>FUTURE WORK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Reviews</dc:title>
  <dc:creator>Abdulelah Maj</dc:creator>
  <cp:keywords>DAEz7c_GbF4,BAEbXSWuwzI</cp:keywords>
  <cp:lastModifiedBy>abdulelahmaj@gmail.com</cp:lastModifiedBy>
  <cp:revision>1</cp:revision>
  <dcterms:created xsi:type="dcterms:W3CDTF">2021-12-30T05:25:50Z</dcterms:created>
  <dcterms:modified xsi:type="dcterms:W3CDTF">2021-12-30T08:05:01Z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2021-12-30T00:00:00Z</vt:filetime>
  </property>
  <property fmtid="{D5CDD505-2E9C-101B-9397-08002B2CF9AE}" pid="3" name="Creator">
    <vt:lpwstr>Canva</vt:lpwstr>
  </property>
  <property fmtid="{D5CDD505-2E9C-101B-9397-08002B2CF9AE}" pid="4" name="LastSaved">
    <vt:filetime>2021-12-30T00:00:00Z</vt:filetime>
  </property>
</Properties>
</file>