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10011809" cy="3329581"/>
          </a:xfrm>
        </p:spPr>
        <p:txBody>
          <a:bodyPr/>
          <a:lstStyle/>
          <a:p>
            <a:pPr algn="ctr"/>
            <a:r>
              <a:rPr lang="en-US" dirty="0"/>
              <a:t> </a:t>
            </a:r>
            <a:r>
              <a:rPr lang="en-US" b="1" dirty="0" smtClean="0"/>
              <a:t>THE ANALYSIS FOR SPROCKET CENTRAL PTY LTD</a:t>
            </a:r>
            <a:endParaRPr lang="en-US" b="1" dirty="0"/>
          </a:p>
        </p:txBody>
      </p:sp>
    </p:spTree>
    <p:extLst>
      <p:ext uri="{BB962C8B-B14F-4D97-AF65-F5344CB8AC3E}">
        <p14:creationId xmlns:p14="http://schemas.microsoft.com/office/powerpoint/2010/main" val="2489318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1091" y="845127"/>
            <a:ext cx="8132618" cy="3269673"/>
          </a:xfrm>
        </p:spPr>
        <p:txBody>
          <a:bodyPr>
            <a:normAutofit/>
          </a:bodyPr>
          <a:lstStyle/>
          <a:p>
            <a:pPr algn="ctr"/>
            <a:r>
              <a:rPr lang="en-US" sz="1800" b="1" dirty="0"/>
              <a:t>TOP STATE WITH CUSTOMER’S ADDRESS </a:t>
            </a:r>
          </a:p>
          <a:p>
            <a:r>
              <a:rPr lang="en-US" sz="1800" b="1" dirty="0"/>
              <a:t>ANALYSIS SHOWS TOP 5 STATES WITH CUSTOMER’S ADDRESS BY MEASURE OF TRANSACTIONS, IT SHOWS THAT NSW (10000 TRANSACTIONS)HAS THE HIGHEST OCCURRING TRANSACTIONS, FOLLOWED BY VIC (ABOUT 5000 TRANSACTIONS) AND QLD WHICH ALSO HAS ABOUT (4000 TRANSACTION) THIS IS AS A RESULT OF THE FACT THAT THE POPULATION IN NSW ,VIC AND QLD ARE GREATER,OVER 2000 PEOPLE LIVING IN NSW ONLY OUT OF THE TOTAL POPULATION WHICH IS 3912, VIC HAS 915 CUSTOMERS WHILE QLD HAS JUST 821 CUSTOMERS.</a:t>
            </a:r>
          </a:p>
          <a:p>
            <a:endParaRPr lang="en-US" sz="1800" b="1" dirty="0"/>
          </a:p>
          <a:p>
            <a:endParaRPr lang="en-US" sz="1800" b="1" dirty="0"/>
          </a:p>
        </p:txBody>
      </p:sp>
    </p:spTree>
    <p:extLst>
      <p:ext uri="{BB962C8B-B14F-4D97-AF65-F5344CB8AC3E}">
        <p14:creationId xmlns:p14="http://schemas.microsoft.com/office/powerpoint/2010/main" val="3109391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1091" y="845128"/>
            <a:ext cx="8132618" cy="2715490"/>
          </a:xfrm>
        </p:spPr>
        <p:txBody>
          <a:bodyPr>
            <a:normAutofit/>
          </a:bodyPr>
          <a:lstStyle/>
          <a:p>
            <a:pPr algn="ctr"/>
            <a:r>
              <a:rPr lang="en-US" sz="1800" dirty="0" smtClean="0"/>
              <a:t>THE NEW CUSTOMER LIST</a:t>
            </a:r>
          </a:p>
          <a:p>
            <a:r>
              <a:rPr lang="en-US" sz="1800" b="1" dirty="0" smtClean="0"/>
              <a:t>CHECKING THE NEW CUSTOMER LIST, THERE IS NO DOUBT THE TREND REMAINS THE SAME.THE NUMBER OF CUSTOMER LIVING NSW IS THE HIGHEST FOLLOWED BY VIC AND QLD SO, ITS ADVISABLE “SPROCKET CENTRAL PTY LTD” CONCENTRATE THEIR EFFORT ON CUSTOMERS IN THIS REGION.</a:t>
            </a:r>
          </a:p>
          <a:p>
            <a:endParaRPr lang="en-US" sz="1800" b="1" dirty="0"/>
          </a:p>
        </p:txBody>
      </p:sp>
    </p:spTree>
    <p:extLst>
      <p:ext uri="{BB962C8B-B14F-4D97-AF65-F5344CB8AC3E}">
        <p14:creationId xmlns:p14="http://schemas.microsoft.com/office/powerpoint/2010/main" val="467296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803564"/>
            <a:ext cx="9185564" cy="2715490"/>
          </a:xfrm>
        </p:spPr>
        <p:txBody>
          <a:bodyPr>
            <a:normAutofit/>
          </a:bodyPr>
          <a:lstStyle/>
          <a:p>
            <a:pPr algn="ctr"/>
            <a:r>
              <a:rPr lang="en-US" sz="1800" dirty="0" smtClean="0"/>
              <a:t>WHY THIS REGION?</a:t>
            </a:r>
            <a:endParaRPr lang="en-US" sz="1800" dirty="0"/>
          </a:p>
          <a:p>
            <a:r>
              <a:rPr lang="en-US" sz="1800" b="1" dirty="0" smtClean="0"/>
              <a:t>LETS US TALK ABOUT THE SUM OF STANDARD COST</a:t>
            </a:r>
          </a:p>
          <a:p>
            <a:r>
              <a:rPr lang="en-US" sz="1800" b="1" dirty="0" smtClean="0"/>
              <a:t>THE TOTAL SUM OF STANDARD COST OF ALL THE PRODUCT IS JUST ABOVE 11 MILLION, ABOUT 5.6MILLION OF IT ARE COMING FROM PLACE WITH HIGHEST NUMBER OF CUSTOMER WHICH IS NSW FOLLOWED BY VIC WHICH IS ABOUT 2.5MILLION FOLLOWED BY QLD WHICH IS JUST ABOVE 2.3 MILLION WHICH PROVES SUBSTANCIALLY the reason why we should focus on them based on their numbers.</a:t>
            </a:r>
          </a:p>
        </p:txBody>
      </p:sp>
    </p:spTree>
    <p:extLst>
      <p:ext uri="{BB962C8B-B14F-4D97-AF65-F5344CB8AC3E}">
        <p14:creationId xmlns:p14="http://schemas.microsoft.com/office/powerpoint/2010/main" val="4037694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56508" y="983672"/>
            <a:ext cx="8160328" cy="3796145"/>
          </a:xfrm>
        </p:spPr>
        <p:txBody>
          <a:bodyPr>
            <a:normAutofit lnSpcReduction="10000"/>
          </a:bodyPr>
          <a:lstStyle/>
          <a:p>
            <a:pPr algn="ctr"/>
            <a:r>
              <a:rPr lang="en-US" sz="1800" b="1" dirty="0" smtClean="0"/>
              <a:t>Lets talk about the top brands by measure</a:t>
            </a:r>
          </a:p>
          <a:p>
            <a:r>
              <a:rPr lang="en-US" sz="1800" b="1" dirty="0" err="1" smtClean="0"/>
              <a:t>Solex</a:t>
            </a:r>
            <a:r>
              <a:rPr lang="en-US" sz="1800" b="1" dirty="0" smtClean="0"/>
              <a:t> </a:t>
            </a:r>
          </a:p>
          <a:p>
            <a:r>
              <a:rPr lang="en-US" sz="1800" b="1" dirty="0" smtClean="0"/>
              <a:t>Giant bicycle </a:t>
            </a:r>
          </a:p>
          <a:p>
            <a:r>
              <a:rPr lang="en-US" sz="1800" b="1" dirty="0" smtClean="0"/>
              <a:t>Wearea2b</a:t>
            </a:r>
          </a:p>
          <a:p>
            <a:r>
              <a:rPr lang="en-US" sz="1800" b="1" dirty="0" smtClean="0"/>
              <a:t>Ohm cycle</a:t>
            </a:r>
          </a:p>
          <a:p>
            <a:r>
              <a:rPr lang="en-US" sz="1800" b="1" dirty="0" smtClean="0"/>
              <a:t>Trek bicycles </a:t>
            </a:r>
          </a:p>
          <a:p>
            <a:r>
              <a:rPr lang="en-US" sz="1800" b="1" dirty="0" err="1" smtClean="0"/>
              <a:t>Narco</a:t>
            </a:r>
            <a:r>
              <a:rPr lang="en-US" sz="1800" b="1" dirty="0" smtClean="0"/>
              <a:t> bicycles</a:t>
            </a:r>
          </a:p>
          <a:p>
            <a:r>
              <a:rPr lang="en-US" sz="1800" b="1" dirty="0" err="1" smtClean="0"/>
              <a:t>Solex</a:t>
            </a:r>
            <a:r>
              <a:rPr lang="en-US" sz="1800" b="1" dirty="0" smtClean="0"/>
              <a:t> which is the top brand by measure has over 2000 customers from </a:t>
            </a:r>
            <a:r>
              <a:rPr lang="en-US" sz="1800" b="1" dirty="0" err="1" smtClean="0"/>
              <a:t>nsw</a:t>
            </a:r>
            <a:r>
              <a:rPr lang="en-US" sz="1800" b="1" dirty="0" smtClean="0"/>
              <a:t>, while non of the other has less than 1500 customers from </a:t>
            </a:r>
            <a:r>
              <a:rPr lang="en-US" sz="1800" b="1" dirty="0" err="1" smtClean="0"/>
              <a:t>nsw</a:t>
            </a:r>
            <a:r>
              <a:rPr lang="en-US" sz="1800" b="1" dirty="0" smtClean="0"/>
              <a:t>. This proves how important people from this state are.</a:t>
            </a:r>
          </a:p>
        </p:txBody>
      </p:sp>
    </p:spTree>
    <p:extLst>
      <p:ext uri="{BB962C8B-B14F-4D97-AF65-F5344CB8AC3E}">
        <p14:creationId xmlns:p14="http://schemas.microsoft.com/office/powerpoint/2010/main" val="2578798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78181" y="1080655"/>
            <a:ext cx="7148945" cy="2715490"/>
          </a:xfrm>
        </p:spPr>
        <p:txBody>
          <a:bodyPr>
            <a:normAutofit/>
          </a:bodyPr>
          <a:lstStyle/>
          <a:p>
            <a:pPr algn="ctr"/>
            <a:r>
              <a:rPr lang="en-US" sz="1800" dirty="0" smtClean="0"/>
              <a:t>Cost of transactions </a:t>
            </a:r>
          </a:p>
          <a:p>
            <a:r>
              <a:rPr lang="en-US" sz="1800" b="1" dirty="0" smtClean="0"/>
              <a:t>The total cost of transaction here in our analysis is close to 20 000 but more than half of this transactions are coming from </a:t>
            </a:r>
            <a:r>
              <a:rPr lang="en-US" sz="1800" b="1" dirty="0" err="1" smtClean="0"/>
              <a:t>nsw</a:t>
            </a:r>
            <a:r>
              <a:rPr lang="en-US" sz="1800" b="1" dirty="0" smtClean="0"/>
              <a:t> while the other transactions are shared among the rest of the 4 states. this also prove how important this region is to the sales of the company's product.</a:t>
            </a:r>
          </a:p>
        </p:txBody>
      </p:sp>
    </p:spTree>
    <p:extLst>
      <p:ext uri="{BB962C8B-B14F-4D97-AF65-F5344CB8AC3E}">
        <p14:creationId xmlns:p14="http://schemas.microsoft.com/office/powerpoint/2010/main" val="4199468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78181" y="1080654"/>
            <a:ext cx="8372105" cy="3282339"/>
          </a:xfrm>
        </p:spPr>
        <p:txBody>
          <a:bodyPr>
            <a:normAutofit/>
          </a:bodyPr>
          <a:lstStyle/>
          <a:p>
            <a:pPr algn="ctr"/>
            <a:r>
              <a:rPr lang="en-US" b="1" dirty="0" smtClean="0"/>
              <a:t>Conclusion and recommendation</a:t>
            </a:r>
            <a:endParaRPr lang="en-US" b="1" dirty="0"/>
          </a:p>
          <a:p>
            <a:r>
              <a:rPr lang="en-US" sz="1800" b="1" dirty="0" smtClean="0"/>
              <a:t>According to the result of our analysis, its been proven that people from </a:t>
            </a:r>
            <a:r>
              <a:rPr lang="en-US" sz="1800" b="1" dirty="0" err="1" smtClean="0"/>
              <a:t>nsw</a:t>
            </a:r>
            <a:r>
              <a:rPr lang="en-US" sz="1800" b="1" dirty="0" smtClean="0"/>
              <a:t> especially have greater influence on the  company’s product hence more reason why the company should focus on them followed by </a:t>
            </a:r>
            <a:r>
              <a:rPr lang="en-US" sz="1800" b="1" dirty="0" err="1" smtClean="0"/>
              <a:t>vic</a:t>
            </a:r>
            <a:r>
              <a:rPr lang="en-US" sz="1800" b="1" dirty="0" smtClean="0"/>
              <a:t> then </a:t>
            </a:r>
            <a:r>
              <a:rPr lang="en-US" sz="1800" b="1" dirty="0" err="1" smtClean="0"/>
              <a:t>qld</a:t>
            </a:r>
            <a:r>
              <a:rPr lang="en-US" sz="1800" b="1" dirty="0" smtClean="0"/>
              <a:t>.</a:t>
            </a:r>
          </a:p>
          <a:p>
            <a:r>
              <a:rPr lang="en-US" sz="1800" b="1" dirty="0" smtClean="0"/>
              <a:t>I do not recommend the company to focus on Victoria and new south wales because the population is already against them.</a:t>
            </a:r>
          </a:p>
        </p:txBody>
      </p:sp>
    </p:spTree>
    <p:extLst>
      <p:ext uri="{BB962C8B-B14F-4D97-AF65-F5344CB8AC3E}">
        <p14:creationId xmlns:p14="http://schemas.microsoft.com/office/powerpoint/2010/main" val="12610988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280</TotalTime>
  <Words>407</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 THE ANALYSIS FOR SPROCKET CENTRAL PTY LTD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DATASET FOR SPROCKET CENTRAL PTY LTD</dc:title>
  <dc:creator>USERT</dc:creator>
  <cp:lastModifiedBy>USERT</cp:lastModifiedBy>
  <cp:revision>17</cp:revision>
  <dcterms:created xsi:type="dcterms:W3CDTF">2023-10-08T15:44:04Z</dcterms:created>
  <dcterms:modified xsi:type="dcterms:W3CDTF">2023-11-16T16:45:30Z</dcterms:modified>
</cp:coreProperties>
</file>