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4E73"/>
    <a:srgbClr val="B2A7A6"/>
    <a:srgbClr val="3F313C"/>
    <a:srgbClr val="464142"/>
    <a:srgbClr val="21528C"/>
    <a:srgbClr val="111F0C"/>
    <a:srgbClr val="4E1B38"/>
    <a:srgbClr val="C3B6CD"/>
    <a:srgbClr val="BDA78B"/>
    <a:srgbClr val="C5B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976"/>
    <p:restoredTop sz="97003"/>
  </p:normalViewPr>
  <p:slideViewPr>
    <p:cSldViewPr snapToGrid="0">
      <p:cViewPr varScale="1">
        <p:scale>
          <a:sx n="70" d="100"/>
          <a:sy n="70" d="100"/>
        </p:scale>
        <p:origin x="428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90F0F-253F-8D4E-B052-FFFD8C6AEAA9}" type="datetimeFigureOut">
              <a:rPr lang="en-NG" smtClean="0"/>
              <a:t>28/12/2022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63C4F-0DCE-984C-87D6-6324B4755A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461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63C4F-0DCE-984C-87D6-6324B4755A21}" type="slidenum">
              <a:rPr lang="en-NG" smtClean="0"/>
              <a:t>1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7471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67638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172" y="3666632"/>
            <a:ext cx="5999939" cy="4520066"/>
          </a:xfrm>
        </p:spPr>
        <p:txBody>
          <a:bodyPr anchor="b">
            <a:normAutofit/>
          </a:bodyPr>
          <a:lstStyle>
            <a:lvl1pPr algn="r">
              <a:defRPr sz="462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1172" y="8186703"/>
            <a:ext cx="5999939" cy="2623538"/>
          </a:xfrm>
        </p:spPr>
        <p:txBody>
          <a:bodyPr anchor="t">
            <a:normAutofit/>
          </a:bodyPr>
          <a:lstStyle>
            <a:lvl1pPr marL="0" indent="0" algn="r">
              <a:buNone/>
              <a:defRPr sz="1890" cap="all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89927" y="10958410"/>
            <a:ext cx="1272782" cy="705273"/>
          </a:xfrm>
        </p:spPr>
        <p:txBody>
          <a:bodyPr/>
          <a:lstStyle/>
          <a:p>
            <a:fld id="{7F2BCB7B-0628-C145-8333-3FF7F359D053}" type="datetimeFigureOut">
              <a:rPr lang="en-NG" smtClean="0"/>
              <a:t>28/12/2022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1172" y="10958410"/>
            <a:ext cx="4128744" cy="705273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2719" y="10958410"/>
            <a:ext cx="438392" cy="705273"/>
          </a:xfrm>
        </p:spPr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7829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8834681"/>
            <a:ext cx="8161020" cy="1057911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1" y="1739943"/>
            <a:ext cx="7200900" cy="590795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8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1" y="9892592"/>
            <a:ext cx="8161020" cy="921596"/>
          </a:xfrm>
        </p:spPr>
        <p:txBody>
          <a:bodyPr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28/12/2022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5065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4" y="1137925"/>
            <a:ext cx="8161019" cy="5831838"/>
          </a:xfrm>
        </p:spPr>
        <p:txBody>
          <a:bodyPr anchor="ctr">
            <a:normAutofit/>
          </a:bodyPr>
          <a:lstStyle>
            <a:lvl1pPr algn="l">
              <a:defRPr sz="336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3" y="8107680"/>
            <a:ext cx="8161019" cy="2702560"/>
          </a:xfrm>
        </p:spPr>
        <p:txBody>
          <a:bodyPr anchor="ctr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28/12/2022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27940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2886" y="1340479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22591" y="5136452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071" y="1137925"/>
            <a:ext cx="7445862" cy="5120638"/>
          </a:xfrm>
        </p:spPr>
        <p:txBody>
          <a:bodyPr anchor="ctr">
            <a:normAutofit/>
          </a:bodyPr>
          <a:lstStyle>
            <a:lvl1pPr algn="l">
              <a:defRPr sz="336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38105" y="6258560"/>
            <a:ext cx="7219940" cy="7112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80"/>
            </a:lvl1pPr>
            <a:lvl2pPr marL="48006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40180" indent="0">
              <a:buFontTx/>
              <a:buNone/>
              <a:defRPr/>
            </a:lvl4pPr>
            <a:lvl5pPr marL="192024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379" y="8107680"/>
            <a:ext cx="8161020" cy="2702560"/>
          </a:xfrm>
        </p:spPr>
        <p:txBody>
          <a:bodyPr anchor="ctr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28/12/2022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26727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2" y="6144410"/>
            <a:ext cx="8161021" cy="2741760"/>
          </a:xfrm>
        </p:spPr>
        <p:txBody>
          <a:bodyPr anchor="b">
            <a:normAutofit/>
          </a:bodyPr>
          <a:lstStyle>
            <a:lvl1pPr algn="l">
              <a:defRPr sz="294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8886170"/>
            <a:ext cx="8161022" cy="1606080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tx1"/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28/12/2022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4520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886" y="1340479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22591" y="5136452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071" y="1137925"/>
            <a:ext cx="7445862" cy="5120638"/>
          </a:xfrm>
        </p:spPr>
        <p:txBody>
          <a:bodyPr anchor="ctr">
            <a:normAutofit/>
          </a:bodyPr>
          <a:lstStyle>
            <a:lvl1pPr algn="l">
              <a:defRPr sz="336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1" y="7254240"/>
            <a:ext cx="8161021" cy="16594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1" y="8913707"/>
            <a:ext cx="8161021" cy="1896533"/>
          </a:xfrm>
        </p:spPr>
        <p:txBody>
          <a:bodyPr anchor="t">
            <a:normAutofit/>
          </a:bodyPr>
          <a:lstStyle>
            <a:lvl1pPr marL="0" indent="0" algn="l">
              <a:buNone/>
              <a:defRPr sz="1680">
                <a:solidFill>
                  <a:schemeClr val="tx1"/>
                </a:solidFill>
              </a:defRPr>
            </a:lvl1pPr>
            <a:lvl2pPr marL="4800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28/12/2022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30850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3" y="1137925"/>
            <a:ext cx="8161021" cy="512063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940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7663" y="6543040"/>
            <a:ext cx="8161021" cy="15646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62" y="8107680"/>
            <a:ext cx="8161021" cy="2702560"/>
          </a:xfrm>
        </p:spPr>
        <p:txBody>
          <a:bodyPr anchor="t">
            <a:normAutofit/>
          </a:bodyPr>
          <a:lstStyle>
            <a:lvl1pPr marL="0" indent="0" algn="l">
              <a:buNone/>
              <a:defRPr sz="1680">
                <a:solidFill>
                  <a:schemeClr val="tx1"/>
                </a:solidFill>
              </a:defRPr>
            </a:lvl1pPr>
            <a:lvl2pPr marL="4800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28/12/2022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85458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0060" y="1137923"/>
            <a:ext cx="8161020" cy="2718365"/>
          </a:xfrm>
        </p:spPr>
        <p:txBody>
          <a:bodyPr>
            <a:normAutofit/>
          </a:bodyPr>
          <a:lstStyle>
            <a:lvl1pPr>
              <a:defRPr sz="29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28/12/2022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13892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627" y="1137921"/>
            <a:ext cx="1760452" cy="9672322"/>
          </a:xfrm>
        </p:spPr>
        <p:txBody>
          <a:bodyPr vert="eaVert">
            <a:normAutofit/>
          </a:bodyPr>
          <a:lstStyle>
            <a:lvl1pPr>
              <a:defRPr sz="29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1137920"/>
            <a:ext cx="6289693" cy="967232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28/12/2022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6266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28/12/2022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3950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2" y="6176018"/>
            <a:ext cx="8161020" cy="2741760"/>
          </a:xfrm>
        </p:spPr>
        <p:txBody>
          <a:bodyPr anchor="b">
            <a:normAutofit/>
          </a:bodyPr>
          <a:lstStyle>
            <a:lvl1pPr algn="l">
              <a:defRPr sz="336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1" y="8917778"/>
            <a:ext cx="8161020" cy="1606080"/>
          </a:xfrm>
        </p:spPr>
        <p:txBody>
          <a:bodyPr anchor="t">
            <a:normAutofit/>
          </a:bodyPr>
          <a:lstStyle>
            <a:lvl1pPr marL="0" indent="0" algn="l">
              <a:buNone/>
              <a:defRPr sz="1890" cap="all">
                <a:solidFill>
                  <a:schemeClr val="tx1"/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28/12/2022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7770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1" y="3998527"/>
            <a:ext cx="4003700" cy="68117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381" y="3998528"/>
            <a:ext cx="4003700" cy="6811715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28/12/2022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0955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0655" y="4140765"/>
            <a:ext cx="3717633" cy="1075689"/>
          </a:xfrm>
        </p:spPr>
        <p:txBody>
          <a:bodyPr anchor="b">
            <a:noAutofit/>
          </a:bodyPr>
          <a:lstStyle>
            <a:lvl1pPr marL="0" indent="0">
              <a:buNone/>
              <a:defRPr sz="2520" b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5357708"/>
            <a:ext cx="4003700" cy="5452530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76" y="4140765"/>
            <a:ext cx="3694404" cy="1075689"/>
          </a:xfrm>
        </p:spPr>
        <p:txBody>
          <a:bodyPr anchor="b">
            <a:noAutofit/>
          </a:bodyPr>
          <a:lstStyle>
            <a:lvl1pPr marL="0" indent="0">
              <a:buNone/>
              <a:defRPr sz="2520" b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380" y="5357708"/>
            <a:ext cx="4003700" cy="5452530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28/12/2022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4071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1137923"/>
            <a:ext cx="8161020" cy="2718365"/>
          </a:xfrm>
        </p:spPr>
        <p:txBody>
          <a:bodyPr>
            <a:normAutofit/>
          </a:bodyPr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28/12/2022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929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28/12/2022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5258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04" y="2908020"/>
            <a:ext cx="3006056" cy="2686753"/>
          </a:xfrm>
        </p:spPr>
        <p:txBody>
          <a:bodyPr anchor="b">
            <a:normAutofit/>
          </a:bodyPr>
          <a:lstStyle>
            <a:lvl1pPr algn="l">
              <a:defRPr sz="252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452" y="1137922"/>
            <a:ext cx="4859374" cy="967232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804" y="5594774"/>
            <a:ext cx="3006056" cy="3445372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28/12/2022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4188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" y="0"/>
            <a:ext cx="957453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35" y="3239921"/>
            <a:ext cx="4302064" cy="2560320"/>
          </a:xfrm>
        </p:spPr>
        <p:txBody>
          <a:bodyPr anchor="b">
            <a:normAutofit/>
          </a:bodyPr>
          <a:lstStyle>
            <a:lvl1pPr algn="l">
              <a:defRPr sz="252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0660" y="1706880"/>
            <a:ext cx="3360420" cy="85344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8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235" y="5800241"/>
            <a:ext cx="4302064" cy="3413760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CB7B-0628-C145-8333-3FF7F359D053}" type="datetimeFigureOut">
              <a:rPr lang="en-NG" smtClean="0"/>
              <a:t>28/12/2022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06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1137923"/>
            <a:ext cx="8161020" cy="27183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3998528"/>
            <a:ext cx="8161020" cy="681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49898" y="10958410"/>
            <a:ext cx="1272782" cy="705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2BCB7B-0628-C145-8333-3FF7F359D053}" type="datetimeFigureOut">
              <a:rPr lang="en-NG" smtClean="0"/>
              <a:t>28/12/2022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0060" y="10958410"/>
            <a:ext cx="6289827" cy="705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2689" y="10958410"/>
            <a:ext cx="438392" cy="705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C93292-3D9A-E84F-8561-3AE5AD16E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67824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480060" rtl="0" eaLnBrk="1" latinLnBrk="0" hangingPunct="1">
        <a:spcBef>
          <a:spcPct val="0"/>
        </a:spcBef>
        <a:buNone/>
        <a:defRPr sz="33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0038" indent="-300038" algn="l" defTabSz="480060" rtl="0" eaLnBrk="1" latinLnBrk="0" hangingPunct="1">
        <a:spcBef>
          <a:spcPts val="0"/>
        </a:spcBef>
        <a:spcAft>
          <a:spcPts val="1050"/>
        </a:spcAft>
        <a:buClr>
          <a:schemeClr val="tx1"/>
        </a:buClr>
        <a:buSzPct val="100000"/>
        <a:buFont typeface="Arial"/>
        <a:buChar char="•"/>
        <a:defRPr sz="18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80098" indent="-300038" algn="l" defTabSz="480060" rtl="0" eaLnBrk="1" latinLnBrk="0" hangingPunct="1">
        <a:spcBef>
          <a:spcPts val="0"/>
        </a:spcBef>
        <a:spcAft>
          <a:spcPts val="1050"/>
        </a:spcAft>
        <a:buClr>
          <a:schemeClr val="tx1"/>
        </a:buClr>
        <a:buSzPct val="100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60158" indent="-300038" algn="l" defTabSz="480060" rtl="0" eaLnBrk="1" latinLnBrk="0" hangingPunct="1">
        <a:spcBef>
          <a:spcPts val="0"/>
        </a:spcBef>
        <a:spcAft>
          <a:spcPts val="1050"/>
        </a:spcAft>
        <a:buClr>
          <a:schemeClr val="tx1"/>
        </a:buClr>
        <a:buSzPct val="100000"/>
        <a:buFont typeface="Arial"/>
        <a:buChar char="•"/>
        <a:defRPr sz="147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20203" indent="-180023" algn="l" defTabSz="480060" rtl="0" eaLnBrk="1" latinLnBrk="0" hangingPunct="1">
        <a:spcBef>
          <a:spcPts val="0"/>
        </a:spcBef>
        <a:spcAft>
          <a:spcPts val="1050"/>
        </a:spcAft>
        <a:buClr>
          <a:schemeClr val="tx1"/>
        </a:buClr>
        <a:buSzPct val="100000"/>
        <a:buFont typeface="Arial"/>
        <a:buChar char="•"/>
        <a:defRPr sz="12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00263" indent="-180023" algn="l" defTabSz="480060" rtl="0" eaLnBrk="1" latinLnBrk="0" hangingPunct="1">
        <a:spcBef>
          <a:spcPts val="0"/>
        </a:spcBef>
        <a:spcAft>
          <a:spcPts val="1050"/>
        </a:spcAft>
        <a:buClr>
          <a:schemeClr val="tx1"/>
        </a:buClr>
        <a:buSzPct val="100000"/>
        <a:buFont typeface="Arial"/>
        <a:buChar char="•"/>
        <a:defRPr sz="12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0330" indent="-240030" algn="l" defTabSz="480060" rtl="0" eaLnBrk="1" latinLnBrk="0" hangingPunct="1">
        <a:spcBef>
          <a:spcPts val="0"/>
        </a:spcBef>
        <a:spcAft>
          <a:spcPts val="1050"/>
        </a:spcAft>
        <a:buClr>
          <a:schemeClr val="tx1"/>
        </a:buClr>
        <a:buSzPct val="100000"/>
        <a:buFont typeface="Arial"/>
        <a:buChar char="•"/>
        <a:defRPr sz="12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20390" indent="-240030" algn="l" defTabSz="480060" rtl="0" eaLnBrk="1" latinLnBrk="0" hangingPunct="1">
        <a:spcBef>
          <a:spcPts val="0"/>
        </a:spcBef>
        <a:spcAft>
          <a:spcPts val="1050"/>
        </a:spcAft>
        <a:buClr>
          <a:schemeClr val="tx1"/>
        </a:buClr>
        <a:buSzPct val="100000"/>
        <a:buFont typeface="Arial"/>
        <a:buChar char="•"/>
        <a:defRPr sz="12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00450" indent="-240030" algn="l" defTabSz="480060" rtl="0" eaLnBrk="1" latinLnBrk="0" hangingPunct="1">
        <a:spcBef>
          <a:spcPts val="0"/>
        </a:spcBef>
        <a:spcAft>
          <a:spcPts val="1050"/>
        </a:spcAft>
        <a:buClr>
          <a:schemeClr val="tx1"/>
        </a:buClr>
        <a:buSzPct val="100000"/>
        <a:buFont typeface="Arial"/>
        <a:buChar char="•"/>
        <a:defRPr sz="12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80510" indent="-240030" algn="l" defTabSz="480060" rtl="0" eaLnBrk="1" latinLnBrk="0" hangingPunct="1">
        <a:spcBef>
          <a:spcPts val="0"/>
        </a:spcBef>
        <a:spcAft>
          <a:spcPts val="1050"/>
        </a:spcAft>
        <a:buClr>
          <a:schemeClr val="tx1"/>
        </a:buClr>
        <a:buSzPct val="100000"/>
        <a:buFont typeface="Arial"/>
        <a:buChar char="•"/>
        <a:defRPr sz="12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1B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3B69A3-C878-A579-3AED-104CF3A8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325"/>
            <a:ext cx="1800000" cy="1800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05503BA-D5C0-A8F2-B83D-C00867815607}"/>
              </a:ext>
            </a:extLst>
          </p:cNvPr>
          <p:cNvSpPr/>
          <p:nvPr/>
        </p:nvSpPr>
        <p:spPr>
          <a:xfrm>
            <a:off x="1800000" y="264324"/>
            <a:ext cx="7417586" cy="2128603"/>
          </a:xfrm>
          <a:prstGeom prst="roundRect">
            <a:avLst/>
          </a:prstGeom>
          <a:solidFill>
            <a:srgbClr val="111F0C">
              <a:alpha val="19194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outerShdw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0" i="0" dirty="0">
              <a:solidFill>
                <a:schemeClr val="tx2">
                  <a:lumMod val="75000"/>
                </a:schemeClr>
              </a:solidFill>
              <a:effectLst/>
              <a:latin typeface="Söhne"/>
            </a:endParaRPr>
          </a:p>
          <a:p>
            <a:pPr algn="ctr"/>
            <a:r>
              <a:rPr lang="en-GB" sz="2400" b="1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Breaking Down Barriers: A Sign Language Translation App</a:t>
            </a:r>
          </a:p>
          <a:p>
            <a:pPr algn="ctr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Name: Lawal Abdulganiy</a:t>
            </a:r>
          </a:p>
          <a:p>
            <a:pPr algn="ctr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Student no: 20140002</a:t>
            </a:r>
          </a:p>
          <a:p>
            <a:pPr algn="ctr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Submitted to: Dr Vesile Evrim</a:t>
            </a:r>
          </a:p>
          <a:p>
            <a:pPr algn="ctr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Department : Software Engineering</a:t>
            </a:r>
          </a:p>
          <a:p>
            <a:pPr algn="ctr"/>
            <a:endParaRPr lang="en-NG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48765-BEE2-D333-C473-7BC6A9132B70}"/>
              </a:ext>
            </a:extLst>
          </p:cNvPr>
          <p:cNvSpPr/>
          <p:nvPr/>
        </p:nvSpPr>
        <p:spPr>
          <a:xfrm>
            <a:off x="181631" y="3740946"/>
            <a:ext cx="4109322" cy="2683239"/>
          </a:xfrm>
          <a:prstGeom prst="roundRect">
            <a:avLst/>
          </a:prstGeom>
          <a:solidFill>
            <a:srgbClr val="B08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/>
          </a:p>
          <a:p>
            <a:r>
              <a:rPr lang="en-GB" b="1" dirty="0"/>
              <a:t>Sign language translation app enables deaf/hard of hearing individuals to communicate with those unfamiliar with sign languages, improving communication and access to information/services.</a:t>
            </a:r>
            <a:endParaRPr lang="en-NG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48C5DB-F1C9-F047-A80E-755236ACCDC3}"/>
              </a:ext>
            </a:extLst>
          </p:cNvPr>
          <p:cNvSpPr/>
          <p:nvPr/>
        </p:nvSpPr>
        <p:spPr>
          <a:xfrm>
            <a:off x="2041084" y="3422850"/>
            <a:ext cx="2113613" cy="599607"/>
          </a:xfrm>
          <a:prstGeom prst="rect">
            <a:avLst/>
          </a:prstGeom>
          <a:solidFill>
            <a:srgbClr val="C6C0B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2400" b="1" dirty="0"/>
              <a:t>Abstract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89E3A19-D08F-A977-DB85-B8B38EAD00A9}"/>
              </a:ext>
            </a:extLst>
          </p:cNvPr>
          <p:cNvSpPr/>
          <p:nvPr/>
        </p:nvSpPr>
        <p:spPr>
          <a:xfrm>
            <a:off x="6145731" y="9964232"/>
            <a:ext cx="3282256" cy="2809192"/>
          </a:xfrm>
          <a:prstGeom prst="roundRect">
            <a:avLst/>
          </a:prstGeom>
          <a:solidFill>
            <a:srgbClr val="3F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G" b="1" dirty="0"/>
              <a:t>Asl Reocognition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G" b="1" dirty="0"/>
              <a:t>Text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G" b="1" dirty="0"/>
              <a:t>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G" b="1" dirty="0"/>
              <a:t>Augmented Reality</a:t>
            </a:r>
          </a:p>
          <a:p>
            <a:endParaRPr lang="en-NG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6566F2-B452-7024-9B26-B783B815B0C4}"/>
              </a:ext>
            </a:extLst>
          </p:cNvPr>
          <p:cNvSpPr/>
          <p:nvPr/>
        </p:nvSpPr>
        <p:spPr>
          <a:xfrm>
            <a:off x="6730052" y="9664428"/>
            <a:ext cx="2113613" cy="599607"/>
          </a:xfrm>
          <a:prstGeom prst="rect">
            <a:avLst/>
          </a:prstGeom>
          <a:solidFill>
            <a:srgbClr val="46414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2400" b="1" dirty="0"/>
              <a:t>Modules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F730B12-4AF5-7E34-3881-3EA6D5C15142}"/>
              </a:ext>
            </a:extLst>
          </p:cNvPr>
          <p:cNvSpPr/>
          <p:nvPr/>
        </p:nvSpPr>
        <p:spPr>
          <a:xfrm>
            <a:off x="84490" y="7042086"/>
            <a:ext cx="4206463" cy="3266392"/>
          </a:xfrm>
          <a:prstGeom prst="roundRect">
            <a:avLst/>
          </a:prstGeom>
          <a:solidFill>
            <a:srgbClr val="C5B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To give people who are hard of hearing or deaf a means of communication with those who do not understand asl.</a:t>
            </a:r>
            <a:endParaRPr lang="en-NG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G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To promote acceptance and comprehension among people with various levels of communication ability.</a:t>
            </a:r>
            <a:endParaRPr lang="en-NG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NG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7C9A25-BAAC-FDCE-DB21-F3934B8AC6FA}"/>
              </a:ext>
            </a:extLst>
          </p:cNvPr>
          <p:cNvSpPr/>
          <p:nvPr/>
        </p:nvSpPr>
        <p:spPr>
          <a:xfrm>
            <a:off x="1733300" y="6742281"/>
            <a:ext cx="2113613" cy="599607"/>
          </a:xfrm>
          <a:prstGeom prst="rect">
            <a:avLst/>
          </a:prstGeom>
          <a:solidFill>
            <a:srgbClr val="BDA78B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2400" b="1" dirty="0"/>
              <a:t>Goals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151D7AF-572D-822A-DD06-E84B6D459541}"/>
              </a:ext>
            </a:extLst>
          </p:cNvPr>
          <p:cNvSpPr/>
          <p:nvPr/>
        </p:nvSpPr>
        <p:spPr>
          <a:xfrm>
            <a:off x="6145731" y="2738261"/>
            <a:ext cx="3282256" cy="2128603"/>
          </a:xfrm>
          <a:prstGeom prst="roundRect">
            <a:avLst/>
          </a:prstGeom>
          <a:solidFill>
            <a:srgbClr val="49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G" b="1" dirty="0"/>
              <a:t>The project I'm developing turns American Sign Language (ASL) into readable words</a:t>
            </a:r>
            <a:r>
              <a:rPr lang="en-NG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D8AD9-A37A-863F-A7E7-D5E9243D8E1A}"/>
              </a:ext>
            </a:extLst>
          </p:cNvPr>
          <p:cNvSpPr/>
          <p:nvPr/>
        </p:nvSpPr>
        <p:spPr>
          <a:xfrm>
            <a:off x="6730052" y="2604052"/>
            <a:ext cx="2113613" cy="599607"/>
          </a:xfrm>
          <a:prstGeom prst="rect">
            <a:avLst/>
          </a:prstGeom>
          <a:solidFill>
            <a:srgbClr val="AD947F"/>
          </a:solidFill>
          <a:ln>
            <a:noFill/>
          </a:ln>
          <a:effectLst>
            <a:softEdge rad="0"/>
          </a:effectLst>
          <a:scene3d>
            <a:camera prst="orthographicFront"/>
            <a:lightRig rig="fla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2400" b="1" dirty="0"/>
              <a:t>Introduction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C5E59E1-0A44-2DE7-FBD4-676D6F2F0245}"/>
              </a:ext>
            </a:extLst>
          </p:cNvPr>
          <p:cNvSpPr/>
          <p:nvPr/>
        </p:nvSpPr>
        <p:spPr>
          <a:xfrm>
            <a:off x="4375443" y="5434023"/>
            <a:ext cx="5225757" cy="4112544"/>
          </a:xfrm>
          <a:prstGeom prst="roundRect">
            <a:avLst/>
          </a:prstGeom>
          <a:solidFill>
            <a:srgbClr val="844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0C097-3BD6-30F2-B4E8-2CEF1B1C8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480" y="6424185"/>
            <a:ext cx="4975681" cy="243574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3A2823-92AD-FF0C-A088-33EC5B3A7776}"/>
              </a:ext>
            </a:extLst>
          </p:cNvPr>
          <p:cNvSpPr/>
          <p:nvPr/>
        </p:nvSpPr>
        <p:spPr>
          <a:xfrm>
            <a:off x="6988320" y="5082565"/>
            <a:ext cx="2431249" cy="678155"/>
          </a:xfrm>
          <a:prstGeom prst="roundRect">
            <a:avLst/>
          </a:prstGeom>
          <a:solidFill>
            <a:srgbClr val="B2A7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sz="2400" b="1" dirty="0">
                <a:solidFill>
                  <a:schemeClr val="bg1"/>
                </a:solidFill>
              </a:rPr>
              <a:t>Module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996844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{971C3315-8F6D-2748-B303-288416F51F1E}tf10001058</Template>
  <TotalTime>169</TotalTime>
  <Words>121</Words>
  <Application>Microsoft Macintosh PowerPoint</Application>
  <PresentationFormat>A3 Paper (297x420 mm)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lawal abdulganiy</dc:creator>
  <cp:lastModifiedBy>lawal abdulganiy</cp:lastModifiedBy>
  <cp:revision>3</cp:revision>
  <dcterms:created xsi:type="dcterms:W3CDTF">2022-12-27T14:22:14Z</dcterms:created>
  <dcterms:modified xsi:type="dcterms:W3CDTF">2022-12-28T19:11:13Z</dcterms:modified>
</cp:coreProperties>
</file>