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Get more insights based on your understanding of the data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27B914-671B-2252-AD44-713FE355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76544"/>
              </p:ext>
            </p:extLst>
          </p:nvPr>
        </p:nvGraphicFramePr>
        <p:xfrm>
          <a:off x="908818" y="4825571"/>
          <a:ext cx="3834004" cy="136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002">
                  <a:extLst>
                    <a:ext uri="{9D8B030D-6E8A-4147-A177-3AD203B41FA5}">
                      <a16:colId xmlns:a16="http://schemas.microsoft.com/office/drawing/2014/main" val="2306623958"/>
                    </a:ext>
                  </a:extLst>
                </a:gridCol>
                <a:gridCol w="1917002">
                  <a:extLst>
                    <a:ext uri="{9D8B030D-6E8A-4147-A177-3AD203B41FA5}">
                      <a16:colId xmlns:a16="http://schemas.microsoft.com/office/drawing/2014/main" val="685320460"/>
                    </a:ext>
                  </a:extLst>
                </a:gridCol>
              </a:tblGrid>
              <a:tr h="341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Excellent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6577372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Good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347097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Average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966319"/>
                  </a:ext>
                </a:extLst>
              </a:tr>
              <a:tr h="341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Poor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5355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80BF34-F613-D17A-8968-8A867A25C844}"/>
              </a:ext>
            </a:extLst>
          </p:cNvPr>
          <p:cNvSpPr txBox="1"/>
          <p:nvPr/>
        </p:nvSpPr>
        <p:spPr>
          <a:xfrm>
            <a:off x="5253319" y="5075853"/>
            <a:ext cx="383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</a:t>
            </a:r>
          </a:p>
          <a:p>
            <a:endParaRPr lang="en-IN" dirty="0"/>
          </a:p>
          <a:p>
            <a:r>
              <a:rPr lang="en-IN" dirty="0"/>
              <a:t>Ignore the box </a:t>
            </a:r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2BBA3-0285-55F4-F210-68B61E506C65}"/>
              </a:ext>
            </a:extLst>
          </p:cNvPr>
          <p:cNvCxnSpPr/>
          <p:nvPr/>
        </p:nvCxnSpPr>
        <p:spPr>
          <a:xfrm flipH="1">
            <a:off x="5383763" y="5549153"/>
            <a:ext cx="830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88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Agent 47</cp:lastModifiedBy>
  <cp:revision>49</cp:revision>
  <dcterms:created xsi:type="dcterms:W3CDTF">2022-01-08T11:53:28Z</dcterms:created>
  <dcterms:modified xsi:type="dcterms:W3CDTF">2024-06-08T10:12:03Z</dcterms:modified>
</cp:coreProperties>
</file>