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66" r:id="rId8"/>
    <p:sldId id="260" r:id="rId9"/>
    <p:sldId id="269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th-TH" sz="1800" dirty="0">
              <a:latin typeface="DilleniaUPC" panose="02020603050405020304" pitchFamily="18" charset="-34"/>
              <a:cs typeface="DilleniaUPC" panose="02020603050405020304" pitchFamily="18" charset="-34"/>
            </a:rPr>
            <a:t>มนุษย์ล้วนหนีไม่พ้นความผิด จึงควรต้องเอาใจใส่ในการเตาบ</a:t>
          </a:r>
          <a:r>
            <a:rPr lang="th-TH" sz="180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endParaRPr lang="en-US" sz="1800" dirty="0">
            <a:latin typeface="DilleniaUPC" panose="02020603050405020304" pitchFamily="18" charset="-34"/>
            <a:cs typeface="DilleniaUPC" panose="02020603050405020304" pitchFamily="18" charset="-34"/>
          </a:endParaRP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6352CA33-6755-44BE-808F-400DA4CF80A7}">
      <dgm:prSet custT="1"/>
      <dgm:spPr/>
      <dgm:t>
        <a:bodyPr/>
        <a:lstStyle/>
        <a:p>
          <a:r>
            <a:rPr lang="th-TH" sz="3200" dirty="0">
              <a:latin typeface="DilleniaUPC" panose="02020603050405020304" pitchFamily="18" charset="-34"/>
              <a:cs typeface="DilleniaUPC" panose="02020603050405020304" pitchFamily="18" charset="-34"/>
            </a:rPr>
            <a:t>มนุษย์จะต้องไม่ท้อถอยในการเตาบ</a:t>
          </a:r>
          <a:r>
            <a:rPr lang="th-TH" sz="320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r>
            <a:rPr lang="th-TH" sz="3200" dirty="0">
              <a:latin typeface="DilleniaUPC" panose="02020603050405020304" pitchFamily="18" charset="-34"/>
              <a:cs typeface="DilleniaUPC" panose="02020603050405020304" pitchFamily="18" charset="-34"/>
            </a:rPr>
            <a:t> ไม่ว่าเขาจะพลั้งเผลอทำผิดมากกี่ครั้งก็ตาม</a:t>
          </a:r>
          <a:endParaRPr lang="en-US" sz="3200" dirty="0">
            <a:latin typeface="DilleniaUPC" panose="02020603050405020304" pitchFamily="18" charset="-34"/>
            <a:cs typeface="DilleniaUPC" panose="02020603050405020304" pitchFamily="18" charset="-34"/>
          </a:endParaRP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th-TH" b="0" dirty="0">
              <a:latin typeface="DilleniaUPC" panose="02020603050405020304" pitchFamily="18" charset="-34"/>
              <a:cs typeface="DilleniaUPC" panose="02020603050405020304" pitchFamily="18" charset="-34"/>
            </a:rPr>
            <a:t>การเตาบ</a:t>
          </a:r>
          <a:r>
            <a:rPr lang="th-TH" b="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r>
            <a:rPr lang="th-TH" b="0" dirty="0">
              <a:latin typeface="DilleniaUPC" panose="02020603050405020304" pitchFamily="18" charset="-34"/>
              <a:cs typeface="DilleniaUPC" panose="02020603050405020304" pitchFamily="18" charset="-34"/>
            </a:rPr>
            <a:t>ที่แท้จริงต้องเกิดจากความสำนึก และตั้งใจที่จะเลิกทำบาป</a:t>
          </a:r>
          <a:endParaRPr lang="en-US" b="0" dirty="0">
            <a:latin typeface="DilleniaUPC" panose="02020603050405020304" pitchFamily="18" charset="-34"/>
            <a:cs typeface="DilleniaUPC" panose="02020603050405020304" pitchFamily="18" charset="-34"/>
          </a:endParaRPr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E8382F62-9855-4308-9ABC-711C680AA788}">
      <dgm:prSet custT="1"/>
      <dgm:spPr/>
      <dgm:t>
        <a:bodyPr/>
        <a:lstStyle/>
        <a:p>
          <a:r>
            <a:rPr lang="th-TH" sz="3200" dirty="0">
              <a:latin typeface="DilleniaUPC" panose="02020603050405020304" pitchFamily="18" charset="-34"/>
              <a:cs typeface="DilleniaUPC" panose="02020603050405020304" pitchFamily="18" charset="-34"/>
            </a:rPr>
            <a:t>การเตาบ</a:t>
          </a:r>
          <a:r>
            <a:rPr lang="th-TH" sz="320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r>
            <a:rPr lang="th-TH" sz="3200" dirty="0">
              <a:latin typeface="DilleniaUPC" panose="02020603050405020304" pitchFamily="18" charset="-34"/>
              <a:cs typeface="DilleniaUPC" panose="02020603050405020304" pitchFamily="18" charset="-34"/>
            </a:rPr>
            <a:t>คือกุญแจสู่การได้เข้าสวรรค์</a:t>
          </a:r>
          <a:endParaRPr lang="en-US" sz="3200" dirty="0">
            <a:latin typeface="DilleniaUPC" panose="02020603050405020304" pitchFamily="18" charset="-34"/>
            <a:cs typeface="DilleniaUPC" panose="02020603050405020304" pitchFamily="18" charset="-34"/>
          </a:endParaRPr>
        </a:p>
      </dgm:t>
    </dgm:pt>
    <dgm:pt modelId="{52E7635C-68CC-4990-A300-B16EC22E116A}" type="parTrans" cxnId="{77C04B7E-6744-4355-9618-3181CB473CD2}">
      <dgm:prSet/>
      <dgm:spPr/>
      <dgm:t>
        <a:bodyPr/>
        <a:lstStyle/>
        <a:p>
          <a:endParaRPr lang="en-US"/>
        </a:p>
      </dgm:t>
    </dgm:pt>
    <dgm:pt modelId="{B9AD4E18-FBCF-4C37-A0EB-BFCC15687F70}" type="sibTrans" cxnId="{77C04B7E-6744-4355-9618-3181CB473CD2}">
      <dgm:prSet/>
      <dgm:spPr/>
      <dgm:t>
        <a:bodyPr/>
        <a:lstStyle/>
        <a:p>
          <a:endParaRPr lang="en-US"/>
        </a:p>
      </dgm:t>
    </dgm:pt>
    <dgm:pt modelId="{57B20564-855F-4C3B-A886-474A9EDA518A}" type="pres">
      <dgm:prSet presAssocID="{00C18FBF-3FF5-4C16-97CF-AF03740D7AB6}" presName="Name0" presStyleCnt="0">
        <dgm:presLayoutVars>
          <dgm:chMax val="7"/>
          <dgm:chPref val="7"/>
          <dgm:dir/>
        </dgm:presLayoutVars>
      </dgm:prSet>
      <dgm:spPr/>
    </dgm:pt>
    <dgm:pt modelId="{479EA1C9-EFA9-4424-A4BD-664E74C0AF91}" type="pres">
      <dgm:prSet presAssocID="{00C18FBF-3FF5-4C16-97CF-AF03740D7AB6}" presName="Name1" presStyleCnt="0"/>
      <dgm:spPr/>
    </dgm:pt>
    <dgm:pt modelId="{BBC95356-61D1-4765-BE22-9F270441A143}" type="pres">
      <dgm:prSet presAssocID="{00C18FBF-3FF5-4C16-97CF-AF03740D7AB6}" presName="cycle" presStyleCnt="0"/>
      <dgm:spPr/>
    </dgm:pt>
    <dgm:pt modelId="{E725959B-71F6-46F0-88CF-4DA15A1ED826}" type="pres">
      <dgm:prSet presAssocID="{00C18FBF-3FF5-4C16-97CF-AF03740D7AB6}" presName="srcNode" presStyleLbl="node1" presStyleIdx="0" presStyleCnt="4"/>
      <dgm:spPr/>
    </dgm:pt>
    <dgm:pt modelId="{96030BA6-DCE0-4C65-BA98-68F243E0E2D4}" type="pres">
      <dgm:prSet presAssocID="{00C18FBF-3FF5-4C16-97CF-AF03740D7AB6}" presName="conn" presStyleLbl="parChTrans1D2" presStyleIdx="0" presStyleCnt="1"/>
      <dgm:spPr/>
    </dgm:pt>
    <dgm:pt modelId="{534CAE2F-5AFA-4F13-8943-F938198951EB}" type="pres">
      <dgm:prSet presAssocID="{00C18FBF-3FF5-4C16-97CF-AF03740D7AB6}" presName="extraNode" presStyleLbl="node1" presStyleIdx="0" presStyleCnt="4"/>
      <dgm:spPr/>
    </dgm:pt>
    <dgm:pt modelId="{2A8AC241-6DEB-4508-98EB-0130EFC3944F}" type="pres">
      <dgm:prSet presAssocID="{00C18FBF-3FF5-4C16-97CF-AF03740D7AB6}" presName="dstNode" presStyleLbl="node1" presStyleIdx="0" presStyleCnt="4"/>
      <dgm:spPr/>
    </dgm:pt>
    <dgm:pt modelId="{1A19F2AB-13F8-4F79-97F5-309B03010EDF}" type="pres">
      <dgm:prSet presAssocID="{B4F1B46E-22B2-4721-950C-8704487586DC}" presName="text_1" presStyleLbl="node1" presStyleIdx="0" presStyleCnt="4" custLinFactNeighborY="-3605">
        <dgm:presLayoutVars>
          <dgm:bulletEnabled val="1"/>
        </dgm:presLayoutVars>
      </dgm:prSet>
      <dgm:spPr/>
    </dgm:pt>
    <dgm:pt modelId="{19E91D9D-7BEF-4F0A-AE6E-99058AFD6FAC}" type="pres">
      <dgm:prSet presAssocID="{B4F1B46E-22B2-4721-950C-8704487586DC}" presName="accent_1" presStyleCnt="0"/>
      <dgm:spPr/>
    </dgm:pt>
    <dgm:pt modelId="{08139480-D695-4D5E-AFFB-1518B902274B}" type="pres">
      <dgm:prSet presAssocID="{B4F1B46E-22B2-4721-950C-8704487586DC}" presName="accentRepeatNode" presStyleLbl="solidFgAcc1" presStyleIdx="0" presStyleCnt="4"/>
      <dgm:spPr/>
    </dgm:pt>
    <dgm:pt modelId="{EE047D93-55BF-419F-A535-A3C54E579826}" type="pres">
      <dgm:prSet presAssocID="{F2881FB1-6580-4F21-A283-BFAA6F91D5D2}" presName="text_2" presStyleLbl="node1" presStyleIdx="1" presStyleCnt="4">
        <dgm:presLayoutVars>
          <dgm:bulletEnabled val="1"/>
        </dgm:presLayoutVars>
      </dgm:prSet>
      <dgm:spPr/>
    </dgm:pt>
    <dgm:pt modelId="{824DF6C4-78F1-47DA-94BD-14B0CDEF0A07}" type="pres">
      <dgm:prSet presAssocID="{F2881FB1-6580-4F21-A283-BFAA6F91D5D2}" presName="accent_2" presStyleCnt="0"/>
      <dgm:spPr/>
    </dgm:pt>
    <dgm:pt modelId="{1D09EC44-637E-4800-A964-E25876184107}" type="pres">
      <dgm:prSet presAssocID="{F2881FB1-6580-4F21-A283-BFAA6F91D5D2}" presName="accentRepeatNode" presStyleLbl="solidFgAcc1" presStyleIdx="1" presStyleCnt="4"/>
      <dgm:spPr/>
    </dgm:pt>
    <dgm:pt modelId="{15A2CEBD-09F7-4444-B649-9BC857C8FD2B}" type="pres">
      <dgm:prSet presAssocID="{6352CA33-6755-44BE-808F-400DA4CF80A7}" presName="text_3" presStyleLbl="node1" presStyleIdx="2" presStyleCnt="4">
        <dgm:presLayoutVars>
          <dgm:bulletEnabled val="1"/>
        </dgm:presLayoutVars>
      </dgm:prSet>
      <dgm:spPr/>
    </dgm:pt>
    <dgm:pt modelId="{43BB0A63-CAF5-4BB9-8F85-84754032548D}" type="pres">
      <dgm:prSet presAssocID="{6352CA33-6755-44BE-808F-400DA4CF80A7}" presName="accent_3" presStyleCnt="0"/>
      <dgm:spPr/>
    </dgm:pt>
    <dgm:pt modelId="{C2A9CCA4-0D2A-440B-8725-D4FA6F24A311}" type="pres">
      <dgm:prSet presAssocID="{6352CA33-6755-44BE-808F-400DA4CF80A7}" presName="accentRepeatNode" presStyleLbl="solidFgAcc1" presStyleIdx="2" presStyleCnt="4"/>
      <dgm:spPr/>
    </dgm:pt>
    <dgm:pt modelId="{E5CDF5A7-303D-4413-8A92-3330AE9077BC}" type="pres">
      <dgm:prSet presAssocID="{E8382F62-9855-4308-9ABC-711C680AA788}" presName="text_4" presStyleLbl="node1" presStyleIdx="3" presStyleCnt="4">
        <dgm:presLayoutVars>
          <dgm:bulletEnabled val="1"/>
        </dgm:presLayoutVars>
      </dgm:prSet>
      <dgm:spPr/>
    </dgm:pt>
    <dgm:pt modelId="{6116A511-20CB-4CDB-8E39-48210DF7E1D5}" type="pres">
      <dgm:prSet presAssocID="{E8382F62-9855-4308-9ABC-711C680AA788}" presName="accent_4" presStyleCnt="0"/>
      <dgm:spPr/>
    </dgm:pt>
    <dgm:pt modelId="{23A05CB3-2ABE-4AED-A36F-9B0FB0786C71}" type="pres">
      <dgm:prSet presAssocID="{E8382F62-9855-4308-9ABC-711C680AA788}" presName="accentRepeatNode" presStyleLbl="solidFgAcc1" presStyleIdx="3" presStyleCnt="4"/>
      <dgm:spPr/>
    </dgm:pt>
  </dgm:ptLst>
  <dgm:cxnLst>
    <dgm:cxn modelId="{D21C630F-CF08-4A8B-AE61-5AC203439A0A}" type="presOf" srcId="{F2881FB1-6580-4F21-A283-BFAA6F91D5D2}" destId="{EE047D93-55BF-419F-A535-A3C54E579826}" srcOrd="0" destOrd="0" presId="urn:microsoft.com/office/officeart/2008/layout/VerticalCurvedList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01BA0643-AF6B-4046-A4A7-0F28FB62F9BE}" type="presOf" srcId="{6352CA33-6755-44BE-808F-400DA4CF80A7}" destId="{15A2CEBD-09F7-4444-B649-9BC857C8FD2B}" srcOrd="0" destOrd="0" presId="urn:microsoft.com/office/officeart/2008/layout/VerticalCurvedList"/>
    <dgm:cxn modelId="{77C04B7E-6744-4355-9618-3181CB473CD2}" srcId="{00C18FBF-3FF5-4C16-97CF-AF03740D7AB6}" destId="{E8382F62-9855-4308-9ABC-711C680AA788}" srcOrd="3" destOrd="0" parTransId="{52E7635C-68CC-4990-A300-B16EC22E116A}" sibTransId="{B9AD4E18-FBCF-4C37-A0EB-BFCC15687F70}"/>
    <dgm:cxn modelId="{86C43799-AD13-4D2D-ACB9-642A392A357A}" type="presOf" srcId="{B4F1B46E-22B2-4721-950C-8704487586DC}" destId="{1A19F2AB-13F8-4F79-97F5-309B03010EDF}" srcOrd="0" destOrd="0" presId="urn:microsoft.com/office/officeart/2008/layout/VerticalCurvedList"/>
    <dgm:cxn modelId="{F103D59A-8BFA-4FCB-9443-65BDD90B36DC}" type="presOf" srcId="{A7E2530A-34E2-4E9F-BC78-8920BA140C41}" destId="{96030BA6-DCE0-4C65-BA98-68F243E0E2D4}" srcOrd="0" destOrd="0" presId="urn:microsoft.com/office/officeart/2008/layout/VerticalCurvedList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DE5B7E4-C2B9-4607-BEF5-8EE454625A19}" type="presOf" srcId="{E8382F62-9855-4308-9ABC-711C680AA788}" destId="{E5CDF5A7-303D-4413-8A92-3330AE9077BC}" srcOrd="0" destOrd="0" presId="urn:microsoft.com/office/officeart/2008/layout/VerticalCurvedList"/>
    <dgm:cxn modelId="{1266DAEB-4FAB-4897-BF27-FE34FFEB69E7}" type="presOf" srcId="{00C18FBF-3FF5-4C16-97CF-AF03740D7AB6}" destId="{57B20564-855F-4C3B-A886-474A9EDA518A}" srcOrd="0" destOrd="0" presId="urn:microsoft.com/office/officeart/2008/layout/VerticalCurvedList"/>
    <dgm:cxn modelId="{50F19C5F-5979-4D8B-BE8C-E656D08809ED}" type="presParOf" srcId="{57B20564-855F-4C3B-A886-474A9EDA518A}" destId="{479EA1C9-EFA9-4424-A4BD-664E74C0AF91}" srcOrd="0" destOrd="0" presId="urn:microsoft.com/office/officeart/2008/layout/VerticalCurvedList"/>
    <dgm:cxn modelId="{11BAEC6D-6C04-4A3E-A603-516B8663D8C4}" type="presParOf" srcId="{479EA1C9-EFA9-4424-A4BD-664E74C0AF91}" destId="{BBC95356-61D1-4765-BE22-9F270441A143}" srcOrd="0" destOrd="0" presId="urn:microsoft.com/office/officeart/2008/layout/VerticalCurvedList"/>
    <dgm:cxn modelId="{FF0B4F2D-8B4C-4465-885E-37F872B9D19E}" type="presParOf" srcId="{BBC95356-61D1-4765-BE22-9F270441A143}" destId="{E725959B-71F6-46F0-88CF-4DA15A1ED826}" srcOrd="0" destOrd="0" presId="urn:microsoft.com/office/officeart/2008/layout/VerticalCurvedList"/>
    <dgm:cxn modelId="{A8757C7A-351D-4343-AF92-4F704667A0F4}" type="presParOf" srcId="{BBC95356-61D1-4765-BE22-9F270441A143}" destId="{96030BA6-DCE0-4C65-BA98-68F243E0E2D4}" srcOrd="1" destOrd="0" presId="urn:microsoft.com/office/officeart/2008/layout/VerticalCurvedList"/>
    <dgm:cxn modelId="{5F688BCB-C68D-47EA-B068-00D286D1BC46}" type="presParOf" srcId="{BBC95356-61D1-4765-BE22-9F270441A143}" destId="{534CAE2F-5AFA-4F13-8943-F938198951EB}" srcOrd="2" destOrd="0" presId="urn:microsoft.com/office/officeart/2008/layout/VerticalCurvedList"/>
    <dgm:cxn modelId="{081232C3-2F10-4654-85CB-7B25F7EE6912}" type="presParOf" srcId="{BBC95356-61D1-4765-BE22-9F270441A143}" destId="{2A8AC241-6DEB-4508-98EB-0130EFC3944F}" srcOrd="3" destOrd="0" presId="urn:microsoft.com/office/officeart/2008/layout/VerticalCurvedList"/>
    <dgm:cxn modelId="{F9AE168D-CC89-4C47-96DE-C215B9FE4045}" type="presParOf" srcId="{479EA1C9-EFA9-4424-A4BD-664E74C0AF91}" destId="{1A19F2AB-13F8-4F79-97F5-309B03010EDF}" srcOrd="1" destOrd="0" presId="urn:microsoft.com/office/officeart/2008/layout/VerticalCurvedList"/>
    <dgm:cxn modelId="{436A7686-A290-4F15-92B6-4BE81CB1402A}" type="presParOf" srcId="{479EA1C9-EFA9-4424-A4BD-664E74C0AF91}" destId="{19E91D9D-7BEF-4F0A-AE6E-99058AFD6FAC}" srcOrd="2" destOrd="0" presId="urn:microsoft.com/office/officeart/2008/layout/VerticalCurvedList"/>
    <dgm:cxn modelId="{592E02D0-EBF8-4E1C-90BF-E531BFCF814E}" type="presParOf" srcId="{19E91D9D-7BEF-4F0A-AE6E-99058AFD6FAC}" destId="{08139480-D695-4D5E-AFFB-1518B902274B}" srcOrd="0" destOrd="0" presId="urn:microsoft.com/office/officeart/2008/layout/VerticalCurvedList"/>
    <dgm:cxn modelId="{3A7DA706-BCF7-4C12-ABE9-BB7FEB0BE7AD}" type="presParOf" srcId="{479EA1C9-EFA9-4424-A4BD-664E74C0AF91}" destId="{EE047D93-55BF-419F-A535-A3C54E579826}" srcOrd="3" destOrd="0" presId="urn:microsoft.com/office/officeart/2008/layout/VerticalCurvedList"/>
    <dgm:cxn modelId="{795091C9-029A-49CA-B023-C2D37900BDD4}" type="presParOf" srcId="{479EA1C9-EFA9-4424-A4BD-664E74C0AF91}" destId="{824DF6C4-78F1-47DA-94BD-14B0CDEF0A07}" srcOrd="4" destOrd="0" presId="urn:microsoft.com/office/officeart/2008/layout/VerticalCurvedList"/>
    <dgm:cxn modelId="{5BB9E4C0-DA4D-49DF-95D3-70EC94ACAFC7}" type="presParOf" srcId="{824DF6C4-78F1-47DA-94BD-14B0CDEF0A07}" destId="{1D09EC44-637E-4800-A964-E25876184107}" srcOrd="0" destOrd="0" presId="urn:microsoft.com/office/officeart/2008/layout/VerticalCurvedList"/>
    <dgm:cxn modelId="{0B32BA22-396C-4628-A191-E4B494788933}" type="presParOf" srcId="{479EA1C9-EFA9-4424-A4BD-664E74C0AF91}" destId="{15A2CEBD-09F7-4444-B649-9BC857C8FD2B}" srcOrd="5" destOrd="0" presId="urn:microsoft.com/office/officeart/2008/layout/VerticalCurvedList"/>
    <dgm:cxn modelId="{4423B3CC-F682-4026-8CB1-66D456B00DDB}" type="presParOf" srcId="{479EA1C9-EFA9-4424-A4BD-664E74C0AF91}" destId="{43BB0A63-CAF5-4BB9-8F85-84754032548D}" srcOrd="6" destOrd="0" presId="urn:microsoft.com/office/officeart/2008/layout/VerticalCurvedList"/>
    <dgm:cxn modelId="{02B7C08D-99D8-458B-ACD9-7CA9EE9323A2}" type="presParOf" srcId="{43BB0A63-CAF5-4BB9-8F85-84754032548D}" destId="{C2A9CCA4-0D2A-440B-8725-D4FA6F24A311}" srcOrd="0" destOrd="0" presId="urn:microsoft.com/office/officeart/2008/layout/VerticalCurvedList"/>
    <dgm:cxn modelId="{76460841-296E-4E9E-A49B-363857D496D0}" type="presParOf" srcId="{479EA1C9-EFA9-4424-A4BD-664E74C0AF91}" destId="{E5CDF5A7-303D-4413-8A92-3330AE9077BC}" srcOrd="7" destOrd="0" presId="urn:microsoft.com/office/officeart/2008/layout/VerticalCurvedList"/>
    <dgm:cxn modelId="{1A150A69-10FF-4C33-BB18-73310A43117F}" type="presParOf" srcId="{479EA1C9-EFA9-4424-A4BD-664E74C0AF91}" destId="{6116A511-20CB-4CDB-8E39-48210DF7E1D5}" srcOrd="8" destOrd="0" presId="urn:microsoft.com/office/officeart/2008/layout/VerticalCurvedList"/>
    <dgm:cxn modelId="{C2DF4BAE-8A34-42F7-A962-06C0CB82F702}" type="presParOf" srcId="{6116A511-20CB-4CDB-8E39-48210DF7E1D5}" destId="{23A05CB3-2ABE-4AED-A36F-9B0FB0786C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0BA6-DCE0-4C65-BA98-68F243E0E2D4}">
      <dsp:nvSpPr>
        <dsp:cNvPr id="0" name=""/>
        <dsp:cNvSpPr/>
      </dsp:nvSpPr>
      <dsp:spPr>
        <a:xfrm>
          <a:off x="-5377973" y="-823541"/>
          <a:ext cx="6403721" cy="640372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63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9F2AB-13F8-4F79-97F5-309B03010EDF}">
      <dsp:nvSpPr>
        <dsp:cNvPr id="0" name=""/>
        <dsp:cNvSpPr/>
      </dsp:nvSpPr>
      <dsp:spPr>
        <a:xfrm>
          <a:off x="537015" y="339310"/>
          <a:ext cx="9379058" cy="731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83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500" kern="1200" dirty="0">
              <a:latin typeface="DilleniaUPC" panose="02020603050405020304" pitchFamily="18" charset="-34"/>
              <a:cs typeface="DilleniaUPC" panose="02020603050405020304" pitchFamily="18" charset="-34"/>
            </a:rPr>
            <a:t>มนุษย์ล้วนหนีไม่พ้นความผิด จึงควรต้องเอาใจใส่ในการเตาบ</a:t>
          </a:r>
          <a:r>
            <a:rPr lang="th-TH" sz="3500" kern="120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endParaRPr lang="en-US" sz="3500" kern="1200" dirty="0">
            <a:latin typeface="DilleniaUPC" panose="02020603050405020304" pitchFamily="18" charset="-34"/>
            <a:cs typeface="DilleniaUPC" panose="02020603050405020304" pitchFamily="18" charset="-34"/>
          </a:endParaRPr>
        </a:p>
      </dsp:txBody>
      <dsp:txXfrm>
        <a:off x="537015" y="339310"/>
        <a:ext cx="9379058" cy="731761"/>
      </dsp:txXfrm>
    </dsp:sp>
    <dsp:sp modelId="{08139480-D695-4D5E-AFFB-1518B902274B}">
      <dsp:nvSpPr>
        <dsp:cNvPr id="0" name=""/>
        <dsp:cNvSpPr/>
      </dsp:nvSpPr>
      <dsp:spPr>
        <a:xfrm>
          <a:off x="79664" y="274220"/>
          <a:ext cx="914701" cy="914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47D93-55BF-419F-A535-A3C54E579826}">
      <dsp:nvSpPr>
        <dsp:cNvPr id="0" name=""/>
        <dsp:cNvSpPr/>
      </dsp:nvSpPr>
      <dsp:spPr>
        <a:xfrm>
          <a:off x="956551" y="1463522"/>
          <a:ext cx="8959522" cy="731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83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500" b="0" kern="1200" dirty="0">
              <a:latin typeface="DilleniaUPC" panose="02020603050405020304" pitchFamily="18" charset="-34"/>
              <a:cs typeface="DilleniaUPC" panose="02020603050405020304" pitchFamily="18" charset="-34"/>
            </a:rPr>
            <a:t>การเตาบ</a:t>
          </a:r>
          <a:r>
            <a:rPr lang="th-TH" sz="3500" b="0" kern="120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r>
            <a:rPr lang="th-TH" sz="3500" b="0" kern="1200" dirty="0">
              <a:latin typeface="DilleniaUPC" panose="02020603050405020304" pitchFamily="18" charset="-34"/>
              <a:cs typeface="DilleniaUPC" panose="02020603050405020304" pitchFamily="18" charset="-34"/>
            </a:rPr>
            <a:t>ที่แท้จริงต้องเกิดจากความสำนึก และตั้งใจที่จะเลิกทำบาป</a:t>
          </a:r>
          <a:endParaRPr lang="en-US" sz="3500" b="0" kern="1200" dirty="0">
            <a:latin typeface="DilleniaUPC" panose="02020603050405020304" pitchFamily="18" charset="-34"/>
            <a:cs typeface="DilleniaUPC" panose="02020603050405020304" pitchFamily="18" charset="-34"/>
          </a:endParaRPr>
        </a:p>
      </dsp:txBody>
      <dsp:txXfrm>
        <a:off x="956551" y="1463522"/>
        <a:ext cx="8959522" cy="731761"/>
      </dsp:txXfrm>
    </dsp:sp>
    <dsp:sp modelId="{1D09EC44-637E-4800-A964-E25876184107}">
      <dsp:nvSpPr>
        <dsp:cNvPr id="0" name=""/>
        <dsp:cNvSpPr/>
      </dsp:nvSpPr>
      <dsp:spPr>
        <a:xfrm>
          <a:off x="499200" y="1372052"/>
          <a:ext cx="914701" cy="914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CEBD-09F7-4444-B649-9BC857C8FD2B}">
      <dsp:nvSpPr>
        <dsp:cNvPr id="0" name=""/>
        <dsp:cNvSpPr/>
      </dsp:nvSpPr>
      <dsp:spPr>
        <a:xfrm>
          <a:off x="956551" y="2561354"/>
          <a:ext cx="8959522" cy="731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83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latin typeface="DilleniaUPC" panose="02020603050405020304" pitchFamily="18" charset="-34"/>
              <a:cs typeface="DilleniaUPC" panose="02020603050405020304" pitchFamily="18" charset="-34"/>
            </a:rPr>
            <a:t>มนุษย์จะต้องไม่ท้อถอยในการเตาบ</a:t>
          </a:r>
          <a:r>
            <a:rPr lang="th-TH" sz="3200" kern="120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r>
            <a:rPr lang="th-TH" sz="3200" kern="1200" dirty="0">
              <a:latin typeface="DilleniaUPC" panose="02020603050405020304" pitchFamily="18" charset="-34"/>
              <a:cs typeface="DilleniaUPC" panose="02020603050405020304" pitchFamily="18" charset="-34"/>
            </a:rPr>
            <a:t> ไม่ว่าเขาจะพลั้งเผลอทำผิดมากกี่ครั้งก็ตาม</a:t>
          </a:r>
          <a:endParaRPr lang="en-US" sz="3200" kern="1200" dirty="0">
            <a:latin typeface="DilleniaUPC" panose="02020603050405020304" pitchFamily="18" charset="-34"/>
            <a:cs typeface="DilleniaUPC" panose="02020603050405020304" pitchFamily="18" charset="-34"/>
          </a:endParaRPr>
        </a:p>
      </dsp:txBody>
      <dsp:txXfrm>
        <a:off x="956551" y="2561354"/>
        <a:ext cx="8959522" cy="731761"/>
      </dsp:txXfrm>
    </dsp:sp>
    <dsp:sp modelId="{C2A9CCA4-0D2A-440B-8725-D4FA6F24A311}">
      <dsp:nvSpPr>
        <dsp:cNvPr id="0" name=""/>
        <dsp:cNvSpPr/>
      </dsp:nvSpPr>
      <dsp:spPr>
        <a:xfrm>
          <a:off x="499200" y="2469884"/>
          <a:ext cx="914701" cy="914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DF5A7-303D-4413-8A92-3330AE9077BC}">
      <dsp:nvSpPr>
        <dsp:cNvPr id="0" name=""/>
        <dsp:cNvSpPr/>
      </dsp:nvSpPr>
      <dsp:spPr>
        <a:xfrm>
          <a:off x="537015" y="3659186"/>
          <a:ext cx="9379058" cy="731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083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latin typeface="DilleniaUPC" panose="02020603050405020304" pitchFamily="18" charset="-34"/>
              <a:cs typeface="DilleniaUPC" panose="02020603050405020304" pitchFamily="18" charset="-34"/>
            </a:rPr>
            <a:t>การเตาบ</a:t>
          </a:r>
          <a:r>
            <a:rPr lang="th-TH" sz="3200" kern="1200" dirty="0" err="1">
              <a:latin typeface="DilleniaUPC" panose="02020603050405020304" pitchFamily="18" charset="-34"/>
              <a:cs typeface="DilleniaUPC" panose="02020603050405020304" pitchFamily="18" charset="-34"/>
            </a:rPr>
            <a:t>ัต</a:t>
          </a:r>
          <a:r>
            <a:rPr lang="th-TH" sz="3200" kern="1200" dirty="0">
              <a:latin typeface="DilleniaUPC" panose="02020603050405020304" pitchFamily="18" charset="-34"/>
              <a:cs typeface="DilleniaUPC" panose="02020603050405020304" pitchFamily="18" charset="-34"/>
            </a:rPr>
            <a:t>คือกุญแจสู่การได้เข้าสวรรค์</a:t>
          </a:r>
          <a:endParaRPr lang="en-US" sz="3200" kern="1200" dirty="0">
            <a:latin typeface="DilleniaUPC" panose="02020603050405020304" pitchFamily="18" charset="-34"/>
            <a:cs typeface="DilleniaUPC" panose="02020603050405020304" pitchFamily="18" charset="-34"/>
          </a:endParaRPr>
        </a:p>
      </dsp:txBody>
      <dsp:txXfrm>
        <a:off x="537015" y="3659186"/>
        <a:ext cx="9379058" cy="731761"/>
      </dsp:txXfrm>
    </dsp:sp>
    <dsp:sp modelId="{23A05CB3-2ABE-4AED-A36F-9B0FB0786C71}">
      <dsp:nvSpPr>
        <dsp:cNvPr id="0" name=""/>
        <dsp:cNvSpPr/>
      </dsp:nvSpPr>
      <dsp:spPr>
        <a:xfrm>
          <a:off x="79664" y="3567716"/>
          <a:ext cx="914701" cy="9147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661371"/>
            <a:ext cx="5734050" cy="2219691"/>
          </a:xfrm>
        </p:spPr>
        <p:txBody>
          <a:bodyPr anchor="ctr">
            <a:normAutofit/>
          </a:bodyPr>
          <a:lstStyle/>
          <a:p>
            <a:r>
              <a:rPr lang="th-TH" sz="5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“ความสำคัญของการเตาบ</a:t>
            </a:r>
            <a:r>
              <a:rPr lang="th-TH" sz="5400" b="1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ัต</a:t>
            </a:r>
            <a:r>
              <a:rPr lang="th-TH" sz="5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”</a:t>
            </a:r>
            <a:endParaRPr lang="en-US" sz="54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27748" y="2815651"/>
            <a:ext cx="2481643" cy="955565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DilleniaUPC" panose="02020603050405020304" pitchFamily="18" charset="-34"/>
                <a:cs typeface="DilleniaUPC" panose="02020603050405020304" pitchFamily="18" charset="-34"/>
              </a:rPr>
              <a:t>ฮาลาเกาะ</a:t>
            </a:r>
            <a:r>
              <a:rPr lang="th-TH" sz="36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หฺค</a:t>
            </a:r>
            <a:r>
              <a:rPr lang="th-TH" sz="36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รั้งที่ 2</a:t>
            </a:r>
            <a:endParaRPr lang="en-US" sz="3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895E037-9BB8-4301-8FA4-A047C7AD03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3" b="96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ความหมายของการเตาบ</a:t>
            </a:r>
            <a:r>
              <a:rPr lang="th-TH" sz="4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ัต</a:t>
            </a:r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5618285"/>
            <a:ext cx="9982200" cy="641839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การเตาบ</a:t>
            </a:r>
            <a:r>
              <a:rPr lang="th-TH" sz="32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ัต</a:t>
            </a:r>
            <a:r>
              <a:rPr lang="th-TH" sz="3200" dirty="0">
                <a:latin typeface="DilleniaUPC" panose="02020603050405020304" pitchFamily="18" charset="-34"/>
                <a:cs typeface="DilleniaUPC" panose="02020603050405020304" pitchFamily="18" charset="-34"/>
              </a:rPr>
              <a:t> หมายถึงการที่ผู้ทำผิดสำนึกตนและกลับไปหา </a:t>
            </a:r>
            <a:r>
              <a:rPr lang="th-TH" sz="32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อัลลอฮฺ</a:t>
            </a:r>
            <a:r>
              <a:rPr lang="th-TH" sz="3200" dirty="0">
                <a:latin typeface="DilleniaUPC" panose="02020603050405020304" pitchFamily="18" charset="-34"/>
                <a:cs typeface="DilleniaUPC" panose="02020603050405020304" pitchFamily="18" charset="-34"/>
              </a:rPr>
              <a:t>ด้วยการขออภัยโทษจากพระองค์</a:t>
            </a:r>
            <a:endParaRPr lang="en-US" sz="32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1FCCB-72EE-4F88-9A30-6F191253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011" y="1772932"/>
            <a:ext cx="5182459" cy="3452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CF242-2E7C-4614-BA48-33E9B3FF4EE1}"/>
              </a:ext>
            </a:extLst>
          </p:cNvPr>
          <p:cNvSpPr txBox="1"/>
          <p:nvPr/>
        </p:nvSpPr>
        <p:spPr>
          <a:xfrm>
            <a:off x="3903785" y="3974123"/>
            <a:ext cx="4299438" cy="523220"/>
          </a:xfrm>
          <a:prstGeom prst="rect">
            <a:avLst/>
          </a:prstGeom>
          <a:solidFill>
            <a:srgbClr val="FFFFF3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การเตาบ</a:t>
            </a:r>
            <a:r>
              <a:rPr lang="th-TH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ัต</a:t>
            </a:r>
            <a:r>
              <a:rPr lang="th-TH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คืออะไร?</a:t>
            </a:r>
            <a:endParaRPr lang="en-US" sz="28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B05FF-6672-4F9D-BE4A-36BA2CFBB96E}"/>
              </a:ext>
            </a:extLst>
          </p:cNvPr>
          <p:cNvSpPr txBox="1"/>
          <p:nvPr/>
        </p:nvSpPr>
        <p:spPr>
          <a:xfrm>
            <a:off x="1104900" y="1705708"/>
            <a:ext cx="6122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มนุษย์ทุกคนนั้นล้วนหนีไม่พ้นจาก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การทำ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ความผิดไม่ว่าจะมาก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หรือน้อย ยกเว้นผู้ที่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อัลลอฮฺ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ได้ปกป้อง เช่นท่านรอ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ซูล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ศ็อลลัลลอฮฺ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อะ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ลัย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ฮิ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วะ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สัล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ลัม เมื่อมนุษย์ทำผิดสิ่งที่สำคัญที่สุดคือการลบล้าง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ความผิดนั้นด้วยการเตาบ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ัต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ต่อพระองค์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อัลลอฮฺ</a:t>
            </a:r>
            <a:endParaRPr lang="th-TH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การเตาบ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ัต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นั้นมีความสำคัญต่อมนุษย์เป็นอย่างยิ่ง เพราะบาป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ทั้งหลายจะยังคงอยู่กับผู้ทำผิดถ้าหากเขาไม่สำนึกตน ไม่ขออภัยโทษ ไม่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ทำความดีลบล้างความผิด และเมื่อความผิดบาปยังอยู่กับตัว เขาก็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จะต้องได้รับโทษจากบาปที่เขาทำไว้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ดัง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นั้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นอ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ัลลอฮฺ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จึงได้กำชับให้มนุษย์มุ่งมั่นในการเตาบ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ัต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ต่อ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พระองค์เมื่อรู้ว่าตัวเองทำผิด และพระองค์ก็สัญญาว่าจะทรงอภัยโทษ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ให้กับผู้ที่เตาบ</a:t>
            </a:r>
            <a:r>
              <a:rPr lang="th-TH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ัต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และจะทรงเตรียมผลตอบแทนที่ดีในสวนสวรรค์แก่เขา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พระองค์ได้ตรัสไว้ว่า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FF6594-5823-44FD-A20D-E2915E38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23" y="1688756"/>
            <a:ext cx="4433964" cy="39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เรื่องเล่าของชายท่านหนึ่ง</a:t>
            </a:r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9ED891E-2829-4E72-BB59-BE1949E440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r="2407"/>
          <a:stretch>
            <a:fillRect/>
          </a:stretch>
        </p:blipFill>
        <p:spPr>
          <a:xfrm>
            <a:off x="2831341" y="1599955"/>
            <a:ext cx="6527800" cy="4572000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ข้อคิดที่ได้จากบทเรียน</a:t>
            </a:r>
            <a:endParaRPr lang="en-US" sz="40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481042"/>
              </p:ext>
            </p:extLst>
          </p:nvPr>
        </p:nvGraphicFramePr>
        <p:xfrm>
          <a:off x="1104900" y="1415562"/>
          <a:ext cx="9982200" cy="475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1C53-3346-4225-A37E-53D052A6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ขั้นตอนวิธีสำหรับการเตาบ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ัต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F536-06E1-4C0D-AD38-329639E2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th-TH" dirty="0"/>
              <a:t>หยุดการกระทำ</a:t>
            </a:r>
          </a:p>
          <a:p>
            <a:r>
              <a:rPr lang="th-TH" dirty="0"/>
              <a:t>-เสียใจ</a:t>
            </a:r>
          </a:p>
          <a:p>
            <a:r>
              <a:rPr lang="th-TH" dirty="0"/>
              <a:t>-ตั้งใจจะไม่ทำอีก</a:t>
            </a:r>
          </a:p>
          <a:p>
            <a:r>
              <a:rPr lang="th-TH" dirty="0"/>
              <a:t>-บาประหว่างมนุษย์ด้วยกัน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9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174029"/>
            <a:ext cx="10071099" cy="1684150"/>
          </a:xfrm>
        </p:spPr>
        <p:txBody>
          <a:bodyPr/>
          <a:lstStyle/>
          <a:p>
            <a: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  <a:t>เพื่อนๆคิดว่าหลังจากการเตาบ</a:t>
            </a:r>
            <a:r>
              <a:rPr lang="th-TH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ัต</a:t>
            </a:r>
            <a: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แล้วควรทำอย่างไรเพื่อไม่ให้เกิด</a:t>
            </a:r>
            <a:b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  <a:t>การพลั้งเผลอทำผิดอีก?</a:t>
            </a:r>
            <a:endParaRPr lang="en-US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ไม่มีคำอธิบายรูปภาพ">
            <a:extLst>
              <a:ext uri="{FF2B5EF4-FFF2-40B4-BE49-F238E27FC236}">
                <a16:creationId xmlns:a16="http://schemas.microsoft.com/office/drawing/2014/main" id="{29E8E46D-E309-4ED0-B66A-9C3436DCB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4" y="465993"/>
            <a:ext cx="7901352" cy="59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150</TotalTime>
  <Words>180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Angsana New</vt:lpstr>
      <vt:lpstr>Arial</vt:lpstr>
      <vt:lpstr>DilleniaUPC</vt:lpstr>
      <vt:lpstr>Euphemia</vt:lpstr>
      <vt:lpstr>Plantagenet Cherokee</vt:lpstr>
      <vt:lpstr>Wingdings</vt:lpstr>
      <vt:lpstr>Academic Literature 16x9</vt:lpstr>
      <vt:lpstr>“ความสำคัญของการเตาบัต”</vt:lpstr>
      <vt:lpstr>ความหมายของการเตาบัต </vt:lpstr>
      <vt:lpstr>PowerPoint Presentation</vt:lpstr>
      <vt:lpstr>เรื่องเล่าของชายท่านหนึ่ง</vt:lpstr>
      <vt:lpstr>ข้อคิดที่ได้จากบทเรียน</vt:lpstr>
      <vt:lpstr> ขั้นตอนวิธีสำหรับการเตาบัต</vt:lpstr>
      <vt:lpstr>เพื่อนๆคิดว่าหลังจากการเตาบัตแล้วควรทำอย่างไรเพื่อไม่ให้เกิด การพลั้งเผลอทำผิดอีก?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“ความสำคัญของการเตาบัต”</dc:title>
  <dc:creator>ABDULHAKIM MAHA</dc:creator>
  <cp:lastModifiedBy>ABDULHAKIM MAHA</cp:lastModifiedBy>
  <cp:revision>18</cp:revision>
  <dcterms:created xsi:type="dcterms:W3CDTF">2021-09-03T04:12:34Z</dcterms:created>
  <dcterms:modified xsi:type="dcterms:W3CDTF">2021-09-04T14:53:27Z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