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7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0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5429D4-E064-8342-8765-D8A32686CFEB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90AFF-7894-DF42-ACE9-45B8070C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-2451-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C35-BB9B-D949-B9B8-D0579F1D4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0740-352C-4B47-BD4E-56F6D9D65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 Graded Assignment</a:t>
            </a:r>
          </a:p>
          <a:p>
            <a:r>
              <a:rPr lang="en-US" dirty="0"/>
              <a:t>IBM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56926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2B3FF2-FEC1-DA4C-BA02-ADABD923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CAE24-A981-6F49-89FF-9D4806AB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should move to Manhattan because</a:t>
            </a:r>
          </a:p>
          <a:p>
            <a:pPr marL="457200" indent="-457200">
              <a:buAutoNum type="alphaLcPeriod"/>
            </a:pPr>
            <a:r>
              <a:rPr lang="en-US" dirty="0"/>
              <a:t>More Indian stores </a:t>
            </a:r>
          </a:p>
          <a:p>
            <a:pPr marL="457200" indent="-457200">
              <a:buAutoNum type="alphaLcPeriod"/>
            </a:pPr>
            <a:r>
              <a:rPr lang="en-US" dirty="0"/>
              <a:t>More Nightclubs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Restaurant in Queens with high rating would also be suggested </a:t>
            </a:r>
          </a:p>
        </p:txBody>
      </p:sp>
    </p:spTree>
    <p:extLst>
      <p:ext uri="{BB962C8B-B14F-4D97-AF65-F5344CB8AC3E}">
        <p14:creationId xmlns:p14="http://schemas.microsoft.com/office/powerpoint/2010/main" val="171519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6DD5-1F16-0F45-A125-549DB412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F944-DB8D-3B49-92BE-2793F65B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wants to move to New York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York is a multicultural city with five Boroughs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wants to move to either Manhattan or Queens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factors to consider are ”Indian Stores” in the area and “Nightclubs”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Indian Stores should be at a walking distance</a:t>
            </a:r>
          </a:p>
        </p:txBody>
      </p:sp>
    </p:spTree>
    <p:extLst>
      <p:ext uri="{BB962C8B-B14F-4D97-AF65-F5344CB8AC3E}">
        <p14:creationId xmlns:p14="http://schemas.microsoft.com/office/powerpoint/2010/main" val="8313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D497-9968-0347-A925-8092E32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DB5E-2D02-C24D-BACC-776893CC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York city data was obtained from the following link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NZ" u="sng" dirty="0">
                <a:hlinkClick r:id="rId2"/>
              </a:rPr>
              <a:t>https://geo.nyu.edu/catalog/nyu-2451-34572</a:t>
            </a: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for the areas were obtained using Google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Venues were obtained using Foursquare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Ratings of venues were obtained through Foursquare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EAB9-70B4-5746-B3E7-80AA483D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B017-2B8C-9D45-9AB0-D19993F6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was imported and loaded using </a:t>
            </a:r>
            <a:r>
              <a:rPr lang="en-US" dirty="0" err="1"/>
              <a:t>wget</a:t>
            </a:r>
            <a:r>
              <a:rPr lang="en-US" dirty="0"/>
              <a:t>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was converted to a Dataframe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A22A-03CF-1B46-B981-A433E83E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85" y="3553460"/>
            <a:ext cx="5397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A9B5-5487-9946-84B8-4B4F715D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B38D-96B0-A24F-AFBD-7003D48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Obtained Longitude and Latitude of New York City using Geopy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Visualized the Map of New York with Folium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FF68-AE89-2248-ACF9-12519839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19" y="3163275"/>
            <a:ext cx="5905008" cy="355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77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61C3-6CAD-5F42-A116-093040C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E971-2D56-E045-A178-502068ED43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Found 24 Indian Stores near the address in Manhattan area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7EAF1-A65B-314A-8CCC-8565B5936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Founds 30 Nightclubs near the address in Manhattan area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1E2C4-7FE8-DE4E-93EE-514207A32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15"/>
          <a:stretch/>
        </p:blipFill>
        <p:spPr>
          <a:xfrm>
            <a:off x="6095999" y="3072810"/>
            <a:ext cx="4966691" cy="3072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0653A-AC19-9540-A3FA-5379DCECE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68"/>
          <a:stretch/>
        </p:blipFill>
        <p:spPr>
          <a:xfrm>
            <a:off x="970951" y="3072809"/>
            <a:ext cx="4913213" cy="32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4736-283E-1D41-9537-827C9A4E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(Contd.)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4D1A-3AD8-244A-9ABE-8083805F2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Found 5 Indian Stores near the address in Queens 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C9FD-DE8A-F944-B0AB-7B234C528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Found 24 Nightclubs near the address in Queens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FE797-211D-5E46-A928-D22544C9B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62"/>
          <a:stretch/>
        </p:blipFill>
        <p:spPr>
          <a:xfrm>
            <a:off x="1024127" y="3019647"/>
            <a:ext cx="5352737" cy="3115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99D2C-7BB1-A946-AE55-E17894A55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00"/>
          <a:stretch/>
        </p:blipFill>
        <p:spPr>
          <a:xfrm>
            <a:off x="6096000" y="3019647"/>
            <a:ext cx="5366103" cy="32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2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9C70-44C7-D542-8299-46AEC8EA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9196-599C-3549-AF95-2AA1C89D24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Sliced the original dataframe to explore Manhattan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Loaded Foursquare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a Query to find the Indian Stores near 1km of selected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 Rating of two random restaurants near the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a Query to find the Nightclubs near 5km of selected address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245C86-EBF1-0547-8070-83E0D091E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2285999"/>
            <a:ext cx="5648953" cy="3838353"/>
          </a:xfrm>
        </p:spPr>
      </p:pic>
    </p:spTree>
    <p:extLst>
      <p:ext uri="{BB962C8B-B14F-4D97-AF65-F5344CB8AC3E}">
        <p14:creationId xmlns:p14="http://schemas.microsoft.com/office/powerpoint/2010/main" val="239494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FACE-D038-7D4F-A730-ECD1C979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199D-1DE5-D742-9C47-DC66F12CE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Sliced the original dataframe to explore Queens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Loaded Foursquare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a Query to find the Indian Stores near 1km of selected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 Rating of two random restaurants near the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a Query to find the Nightclubs near 5km of selected address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27625F-6BD3-8942-BFD8-A6AA419613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2392326"/>
            <a:ext cx="5004427" cy="3510974"/>
          </a:xfrm>
        </p:spPr>
      </p:pic>
    </p:spTree>
    <p:extLst>
      <p:ext uri="{BB962C8B-B14F-4D97-AF65-F5344CB8AC3E}">
        <p14:creationId xmlns:p14="http://schemas.microsoft.com/office/powerpoint/2010/main" val="149383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{C85DEEAD-8D28-7048-8FAE-845E5F089F27}tf10001061</Template>
  <TotalTime>164</TotalTime>
  <Words>305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Battle of neighborhoods</vt:lpstr>
      <vt:lpstr>Introduction</vt:lpstr>
      <vt:lpstr>Data</vt:lpstr>
      <vt:lpstr>Methodology</vt:lpstr>
      <vt:lpstr>Methodology (Contd.)</vt:lpstr>
      <vt:lpstr>Results</vt:lpstr>
      <vt:lpstr>Results (Contd.) </vt:lpstr>
      <vt:lpstr>Discussion</vt:lpstr>
      <vt:lpstr>Discussion (Contd.)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abdul hanan siddique</dc:creator>
  <cp:lastModifiedBy>abdul hanan siddique</cp:lastModifiedBy>
  <cp:revision>12</cp:revision>
  <dcterms:created xsi:type="dcterms:W3CDTF">2020-06-07T07:13:23Z</dcterms:created>
  <dcterms:modified xsi:type="dcterms:W3CDTF">2020-06-07T09:58:17Z</dcterms:modified>
</cp:coreProperties>
</file>