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6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6A273-0582-4952-9660-08D1BDF2577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A3DCDA-6C67-47BC-BED6-2F184DB5149F}">
      <dgm:prSet/>
      <dgm:spPr/>
      <dgm:t>
        <a:bodyPr/>
        <a:lstStyle/>
        <a:p>
          <a:r>
            <a:rPr lang="en-PK" b="1" i="0" baseline="0"/>
            <a:t>Data Collection:</a:t>
          </a:r>
          <a:r>
            <a:rPr lang="en-PK" b="0" i="0" baseline="0"/>
            <a:t> </a:t>
          </a:r>
          <a:endParaRPr lang="en-US"/>
        </a:p>
      </dgm:t>
    </dgm:pt>
    <dgm:pt modelId="{3E539498-113F-469B-BA32-D2B73AA75448}" type="parTrans" cxnId="{85C4B055-A2B2-4531-9024-6FA802EB21C3}">
      <dgm:prSet/>
      <dgm:spPr/>
      <dgm:t>
        <a:bodyPr/>
        <a:lstStyle/>
        <a:p>
          <a:endParaRPr lang="en-US"/>
        </a:p>
      </dgm:t>
    </dgm:pt>
    <dgm:pt modelId="{C0AE61A9-A1EF-416B-8645-BFAC9614E95F}" type="sibTrans" cxnId="{85C4B055-A2B2-4531-9024-6FA802EB21C3}">
      <dgm:prSet/>
      <dgm:spPr/>
      <dgm:t>
        <a:bodyPr/>
        <a:lstStyle/>
        <a:p>
          <a:endParaRPr lang="en-US"/>
        </a:p>
      </dgm:t>
    </dgm:pt>
    <dgm:pt modelId="{A15EFF12-EB21-4308-BF09-C014B4D8007B}">
      <dgm:prSet/>
      <dgm:spPr/>
      <dgm:t>
        <a:bodyPr/>
        <a:lstStyle/>
        <a:p>
          <a:r>
            <a:rPr lang="en-PK" b="0" i="0" baseline="0"/>
            <a:t>Stores detailed records of blood donors, recipients (acceptors), and hospitals.</a:t>
          </a:r>
          <a:endParaRPr lang="en-US"/>
        </a:p>
      </dgm:t>
    </dgm:pt>
    <dgm:pt modelId="{D1533A11-7027-4283-9AEE-90FD7AC47427}" type="parTrans" cxnId="{A0701203-EBF3-476B-9BAE-8100870199B9}">
      <dgm:prSet/>
      <dgm:spPr/>
      <dgm:t>
        <a:bodyPr/>
        <a:lstStyle/>
        <a:p>
          <a:endParaRPr lang="en-US"/>
        </a:p>
      </dgm:t>
    </dgm:pt>
    <dgm:pt modelId="{46E24466-98D1-43DA-8C7F-EA4D7F41054C}" type="sibTrans" cxnId="{A0701203-EBF3-476B-9BAE-8100870199B9}">
      <dgm:prSet/>
      <dgm:spPr/>
      <dgm:t>
        <a:bodyPr/>
        <a:lstStyle/>
        <a:p>
          <a:endParaRPr lang="en-US"/>
        </a:p>
      </dgm:t>
    </dgm:pt>
    <dgm:pt modelId="{4ABC227E-C94D-452D-901A-F8A6D867873B}">
      <dgm:prSet/>
      <dgm:spPr/>
      <dgm:t>
        <a:bodyPr/>
        <a:lstStyle/>
        <a:p>
          <a:r>
            <a:rPr lang="en-PK" b="1" i="0" baseline="0"/>
            <a:t>Emergency Response</a:t>
          </a:r>
          <a:r>
            <a:rPr lang="en-US" b="1" i="0" baseline="0"/>
            <a:t>:</a:t>
          </a:r>
          <a:endParaRPr lang="en-US"/>
        </a:p>
      </dgm:t>
    </dgm:pt>
    <dgm:pt modelId="{3B9165A5-1FEE-4850-8CF6-B80C9077626E}" type="parTrans" cxnId="{1631AC12-2123-4848-9824-FA604CBACDF7}">
      <dgm:prSet/>
      <dgm:spPr/>
      <dgm:t>
        <a:bodyPr/>
        <a:lstStyle/>
        <a:p>
          <a:endParaRPr lang="en-US"/>
        </a:p>
      </dgm:t>
    </dgm:pt>
    <dgm:pt modelId="{9E56DA7B-25E5-4C61-8B60-B38114B333F3}" type="sibTrans" cxnId="{1631AC12-2123-4848-9824-FA604CBACDF7}">
      <dgm:prSet/>
      <dgm:spPr/>
      <dgm:t>
        <a:bodyPr/>
        <a:lstStyle/>
        <a:p>
          <a:endParaRPr lang="en-US"/>
        </a:p>
      </dgm:t>
    </dgm:pt>
    <dgm:pt modelId="{5AC62E6A-85AC-4ECF-9147-19D5C6F02089}">
      <dgm:prSet/>
      <dgm:spPr/>
      <dgm:t>
        <a:bodyPr/>
        <a:lstStyle/>
        <a:p>
          <a:r>
            <a:rPr lang="en-PK" b="0" i="0" baseline="0"/>
            <a:t>Provides a system to call donors directly in emergency situations for quick blood donation.</a:t>
          </a:r>
          <a:endParaRPr lang="en-US"/>
        </a:p>
      </dgm:t>
    </dgm:pt>
    <dgm:pt modelId="{D70AE4B8-809B-44BD-B934-EB181B2177FE}" type="parTrans" cxnId="{0B0DEED3-929E-4603-89CE-F92EC2B5B826}">
      <dgm:prSet/>
      <dgm:spPr/>
      <dgm:t>
        <a:bodyPr/>
        <a:lstStyle/>
        <a:p>
          <a:endParaRPr lang="en-US"/>
        </a:p>
      </dgm:t>
    </dgm:pt>
    <dgm:pt modelId="{8FB4FAEF-8FF1-47D8-BDBC-AE941B55955F}" type="sibTrans" cxnId="{0B0DEED3-929E-4603-89CE-F92EC2B5B826}">
      <dgm:prSet/>
      <dgm:spPr/>
      <dgm:t>
        <a:bodyPr/>
        <a:lstStyle/>
        <a:p>
          <a:endParaRPr lang="en-US"/>
        </a:p>
      </dgm:t>
    </dgm:pt>
    <dgm:pt modelId="{ED66DAA0-D8BF-440D-91CF-5A430461B181}">
      <dgm:prSet/>
      <dgm:spPr/>
      <dgm:t>
        <a:bodyPr/>
        <a:lstStyle/>
        <a:p>
          <a:r>
            <a:rPr lang="en-PK" b="1" i="0" baseline="0"/>
            <a:t>Donor &amp; Recipient (Acceptor) Management:</a:t>
          </a:r>
          <a:r>
            <a:rPr lang="en-PK" b="0" i="0" baseline="0"/>
            <a:t> </a:t>
          </a:r>
          <a:endParaRPr lang="en-US"/>
        </a:p>
      </dgm:t>
    </dgm:pt>
    <dgm:pt modelId="{F404EE33-58F6-4049-966A-99E30E71789E}" type="parTrans" cxnId="{1B615605-A5F5-4C0B-88CD-B5F9C433FE7C}">
      <dgm:prSet/>
      <dgm:spPr/>
      <dgm:t>
        <a:bodyPr/>
        <a:lstStyle/>
        <a:p>
          <a:endParaRPr lang="en-US"/>
        </a:p>
      </dgm:t>
    </dgm:pt>
    <dgm:pt modelId="{20CD812F-2517-455F-85A5-F2E69BF9FB38}" type="sibTrans" cxnId="{1B615605-A5F5-4C0B-88CD-B5F9C433FE7C}">
      <dgm:prSet/>
      <dgm:spPr/>
      <dgm:t>
        <a:bodyPr/>
        <a:lstStyle/>
        <a:p>
          <a:endParaRPr lang="en-US"/>
        </a:p>
      </dgm:t>
    </dgm:pt>
    <dgm:pt modelId="{6722172E-C38E-40B3-86F8-52CC4D51DF34}">
      <dgm:prSet/>
      <dgm:spPr/>
      <dgm:t>
        <a:bodyPr/>
        <a:lstStyle/>
        <a:p>
          <a:r>
            <a:rPr lang="en-PK" b="0" i="0" baseline="0"/>
            <a:t>Tracks and manages both donor and acceptor information, including blood types, </a:t>
          </a:r>
          <a:r>
            <a:rPr lang="en-US" b="0" i="0" baseline="0"/>
            <a:t>	</a:t>
          </a:r>
          <a:r>
            <a:rPr lang="en-PK" b="0" i="0" baseline="0"/>
            <a:t>history, </a:t>
          </a:r>
          <a:r>
            <a:rPr lang="en-US" b="0" i="0" baseline="0"/>
            <a:t>	</a:t>
          </a:r>
          <a:r>
            <a:rPr lang="en-PK" b="0" i="0" baseline="0"/>
            <a:t>and availability.</a:t>
          </a:r>
          <a:endParaRPr lang="en-US"/>
        </a:p>
      </dgm:t>
    </dgm:pt>
    <dgm:pt modelId="{C6502B2A-64CC-424A-8DAE-83EA7C802C7E}" type="parTrans" cxnId="{51C2AACA-9293-4008-9E56-A64B41E1FF13}">
      <dgm:prSet/>
      <dgm:spPr/>
      <dgm:t>
        <a:bodyPr/>
        <a:lstStyle/>
        <a:p>
          <a:endParaRPr lang="en-US"/>
        </a:p>
      </dgm:t>
    </dgm:pt>
    <dgm:pt modelId="{23448FBB-FA69-4957-8C22-2B01BFE76E78}" type="sibTrans" cxnId="{51C2AACA-9293-4008-9E56-A64B41E1FF13}">
      <dgm:prSet/>
      <dgm:spPr/>
      <dgm:t>
        <a:bodyPr/>
        <a:lstStyle/>
        <a:p>
          <a:endParaRPr lang="en-US"/>
        </a:p>
      </dgm:t>
    </dgm:pt>
    <dgm:pt modelId="{97BAF57C-D366-4CC5-B4D6-F4A5BF40DE1A}" type="pres">
      <dgm:prSet presAssocID="{BD76A273-0582-4952-9660-08D1BDF2577F}" presName="Name0" presStyleCnt="0">
        <dgm:presLayoutVars>
          <dgm:dir/>
          <dgm:animLvl val="lvl"/>
          <dgm:resizeHandles val="exact"/>
        </dgm:presLayoutVars>
      </dgm:prSet>
      <dgm:spPr/>
    </dgm:pt>
    <dgm:pt modelId="{DB57E5BF-5B8D-4B42-8DB9-ED619820F975}" type="pres">
      <dgm:prSet presAssocID="{ED66DAA0-D8BF-440D-91CF-5A430461B181}" presName="boxAndChildren" presStyleCnt="0"/>
      <dgm:spPr/>
    </dgm:pt>
    <dgm:pt modelId="{D97A00A2-77B8-402B-AF44-4BDB655699D7}" type="pres">
      <dgm:prSet presAssocID="{ED66DAA0-D8BF-440D-91CF-5A430461B181}" presName="parentTextBox" presStyleLbl="alignNode1" presStyleIdx="0" presStyleCnt="3"/>
      <dgm:spPr/>
    </dgm:pt>
    <dgm:pt modelId="{1D099DE3-DE04-4416-8290-B0D8370D747D}" type="pres">
      <dgm:prSet presAssocID="{ED66DAA0-D8BF-440D-91CF-5A430461B181}" presName="descendantBox" presStyleLbl="bgAccFollowNode1" presStyleIdx="0" presStyleCnt="3"/>
      <dgm:spPr/>
    </dgm:pt>
    <dgm:pt modelId="{F1CBEF46-7C56-4F4B-8246-2785C92139C9}" type="pres">
      <dgm:prSet presAssocID="{9E56DA7B-25E5-4C61-8B60-B38114B333F3}" presName="sp" presStyleCnt="0"/>
      <dgm:spPr/>
    </dgm:pt>
    <dgm:pt modelId="{C745279C-4569-4BAD-AD56-DD0A83D30F4D}" type="pres">
      <dgm:prSet presAssocID="{4ABC227E-C94D-452D-901A-F8A6D867873B}" presName="arrowAndChildren" presStyleCnt="0"/>
      <dgm:spPr/>
    </dgm:pt>
    <dgm:pt modelId="{84DA8F78-2AFB-4B88-B698-ACEB72402912}" type="pres">
      <dgm:prSet presAssocID="{4ABC227E-C94D-452D-901A-F8A6D867873B}" presName="parentTextArrow" presStyleLbl="node1" presStyleIdx="0" presStyleCnt="0"/>
      <dgm:spPr/>
    </dgm:pt>
    <dgm:pt modelId="{4A40BC99-E27F-431B-A7F1-C94CFAF2F070}" type="pres">
      <dgm:prSet presAssocID="{4ABC227E-C94D-452D-901A-F8A6D867873B}" presName="arrow" presStyleLbl="alignNode1" presStyleIdx="1" presStyleCnt="3"/>
      <dgm:spPr/>
    </dgm:pt>
    <dgm:pt modelId="{FFF311BA-EC43-448B-93A2-2AC5053DE1B3}" type="pres">
      <dgm:prSet presAssocID="{4ABC227E-C94D-452D-901A-F8A6D867873B}" presName="descendantArrow" presStyleLbl="bgAccFollowNode1" presStyleIdx="1" presStyleCnt="3"/>
      <dgm:spPr/>
    </dgm:pt>
    <dgm:pt modelId="{9B438201-8ACC-4506-94AF-B7172875C073}" type="pres">
      <dgm:prSet presAssocID="{C0AE61A9-A1EF-416B-8645-BFAC9614E95F}" presName="sp" presStyleCnt="0"/>
      <dgm:spPr/>
    </dgm:pt>
    <dgm:pt modelId="{D3A5943C-CB45-44B6-9615-6D7487DC902D}" type="pres">
      <dgm:prSet presAssocID="{FDA3DCDA-6C67-47BC-BED6-2F184DB5149F}" presName="arrowAndChildren" presStyleCnt="0"/>
      <dgm:spPr/>
    </dgm:pt>
    <dgm:pt modelId="{B67980D8-6F7A-401D-9AC7-308449BB73F7}" type="pres">
      <dgm:prSet presAssocID="{FDA3DCDA-6C67-47BC-BED6-2F184DB5149F}" presName="parentTextArrow" presStyleLbl="node1" presStyleIdx="0" presStyleCnt="0"/>
      <dgm:spPr/>
    </dgm:pt>
    <dgm:pt modelId="{BE7AA6F0-7378-4EE0-842B-774449B31685}" type="pres">
      <dgm:prSet presAssocID="{FDA3DCDA-6C67-47BC-BED6-2F184DB5149F}" presName="arrow" presStyleLbl="alignNode1" presStyleIdx="2" presStyleCnt="3"/>
      <dgm:spPr/>
    </dgm:pt>
    <dgm:pt modelId="{1D6B551E-ED27-4C76-9CB6-3195C4A412AC}" type="pres">
      <dgm:prSet presAssocID="{FDA3DCDA-6C67-47BC-BED6-2F184DB5149F}" presName="descendantArrow" presStyleLbl="bgAccFollowNode1" presStyleIdx="2" presStyleCnt="3"/>
      <dgm:spPr/>
    </dgm:pt>
  </dgm:ptLst>
  <dgm:cxnLst>
    <dgm:cxn modelId="{A0701203-EBF3-476B-9BAE-8100870199B9}" srcId="{FDA3DCDA-6C67-47BC-BED6-2F184DB5149F}" destId="{A15EFF12-EB21-4308-BF09-C014B4D8007B}" srcOrd="0" destOrd="0" parTransId="{D1533A11-7027-4283-9AEE-90FD7AC47427}" sibTransId="{46E24466-98D1-43DA-8C7F-EA4D7F41054C}"/>
    <dgm:cxn modelId="{1B615605-A5F5-4C0B-88CD-B5F9C433FE7C}" srcId="{BD76A273-0582-4952-9660-08D1BDF2577F}" destId="{ED66DAA0-D8BF-440D-91CF-5A430461B181}" srcOrd="2" destOrd="0" parTransId="{F404EE33-58F6-4049-966A-99E30E71789E}" sibTransId="{20CD812F-2517-455F-85A5-F2E69BF9FB38}"/>
    <dgm:cxn modelId="{7B394509-650E-4C96-8309-D6F91DF11524}" type="presOf" srcId="{5AC62E6A-85AC-4ECF-9147-19D5C6F02089}" destId="{FFF311BA-EC43-448B-93A2-2AC5053DE1B3}" srcOrd="0" destOrd="0" presId="urn:microsoft.com/office/officeart/2016/7/layout/VerticalDownArrowProcess"/>
    <dgm:cxn modelId="{1631AC12-2123-4848-9824-FA604CBACDF7}" srcId="{BD76A273-0582-4952-9660-08D1BDF2577F}" destId="{4ABC227E-C94D-452D-901A-F8A6D867873B}" srcOrd="1" destOrd="0" parTransId="{3B9165A5-1FEE-4850-8CF6-B80C9077626E}" sibTransId="{9E56DA7B-25E5-4C61-8B60-B38114B333F3}"/>
    <dgm:cxn modelId="{38E81D1A-26D0-4087-928D-84633B49CAA1}" type="presOf" srcId="{FDA3DCDA-6C67-47BC-BED6-2F184DB5149F}" destId="{B67980D8-6F7A-401D-9AC7-308449BB73F7}" srcOrd="0" destOrd="0" presId="urn:microsoft.com/office/officeart/2016/7/layout/VerticalDownArrowProcess"/>
    <dgm:cxn modelId="{A772502F-FAF4-4422-AD3D-288E2BA623E7}" type="presOf" srcId="{FDA3DCDA-6C67-47BC-BED6-2F184DB5149F}" destId="{BE7AA6F0-7378-4EE0-842B-774449B31685}" srcOrd="1" destOrd="0" presId="urn:microsoft.com/office/officeart/2016/7/layout/VerticalDownArrowProcess"/>
    <dgm:cxn modelId="{2F93BA37-671C-4EEA-AE62-3CF3EF77AA51}" type="presOf" srcId="{4ABC227E-C94D-452D-901A-F8A6D867873B}" destId="{4A40BC99-E27F-431B-A7F1-C94CFAF2F070}" srcOrd="1" destOrd="0" presId="urn:microsoft.com/office/officeart/2016/7/layout/VerticalDownArrowProcess"/>
    <dgm:cxn modelId="{CF696453-9A25-4198-9DC2-8863ECFEE734}" type="presOf" srcId="{BD76A273-0582-4952-9660-08D1BDF2577F}" destId="{97BAF57C-D366-4CC5-B4D6-F4A5BF40DE1A}" srcOrd="0" destOrd="0" presId="urn:microsoft.com/office/officeart/2016/7/layout/VerticalDownArrowProcess"/>
    <dgm:cxn modelId="{85C4B055-A2B2-4531-9024-6FA802EB21C3}" srcId="{BD76A273-0582-4952-9660-08D1BDF2577F}" destId="{FDA3DCDA-6C67-47BC-BED6-2F184DB5149F}" srcOrd="0" destOrd="0" parTransId="{3E539498-113F-469B-BA32-D2B73AA75448}" sibTransId="{C0AE61A9-A1EF-416B-8645-BFAC9614E95F}"/>
    <dgm:cxn modelId="{3FA38477-84FE-4EBA-A5D8-2292F44C3782}" type="presOf" srcId="{ED66DAA0-D8BF-440D-91CF-5A430461B181}" destId="{D97A00A2-77B8-402B-AF44-4BDB655699D7}" srcOrd="0" destOrd="0" presId="urn:microsoft.com/office/officeart/2016/7/layout/VerticalDownArrowProcess"/>
    <dgm:cxn modelId="{B6A69858-8FBC-4EE4-8A74-170D318847D2}" type="presOf" srcId="{4ABC227E-C94D-452D-901A-F8A6D867873B}" destId="{84DA8F78-2AFB-4B88-B698-ACEB72402912}" srcOrd="0" destOrd="0" presId="urn:microsoft.com/office/officeart/2016/7/layout/VerticalDownArrowProcess"/>
    <dgm:cxn modelId="{15C76BAA-2BAF-4951-AFE6-1BD5BA7A6461}" type="presOf" srcId="{A15EFF12-EB21-4308-BF09-C014B4D8007B}" destId="{1D6B551E-ED27-4C76-9CB6-3195C4A412AC}" srcOrd="0" destOrd="0" presId="urn:microsoft.com/office/officeart/2016/7/layout/VerticalDownArrowProcess"/>
    <dgm:cxn modelId="{51C2AACA-9293-4008-9E56-A64B41E1FF13}" srcId="{ED66DAA0-D8BF-440D-91CF-5A430461B181}" destId="{6722172E-C38E-40B3-86F8-52CC4D51DF34}" srcOrd="0" destOrd="0" parTransId="{C6502B2A-64CC-424A-8DAE-83EA7C802C7E}" sibTransId="{23448FBB-FA69-4957-8C22-2B01BFE76E78}"/>
    <dgm:cxn modelId="{0B0DEED3-929E-4603-89CE-F92EC2B5B826}" srcId="{4ABC227E-C94D-452D-901A-F8A6D867873B}" destId="{5AC62E6A-85AC-4ECF-9147-19D5C6F02089}" srcOrd="0" destOrd="0" parTransId="{D70AE4B8-809B-44BD-B934-EB181B2177FE}" sibTransId="{8FB4FAEF-8FF1-47D8-BDBC-AE941B55955F}"/>
    <dgm:cxn modelId="{A7B5A6EB-A812-4D27-9FE2-A10AF804294E}" type="presOf" srcId="{6722172E-C38E-40B3-86F8-52CC4D51DF34}" destId="{1D099DE3-DE04-4416-8290-B0D8370D747D}" srcOrd="0" destOrd="0" presId="urn:microsoft.com/office/officeart/2016/7/layout/VerticalDownArrowProcess"/>
    <dgm:cxn modelId="{74E437EB-E9F1-4B4E-8975-971AC2F99AD8}" type="presParOf" srcId="{97BAF57C-D366-4CC5-B4D6-F4A5BF40DE1A}" destId="{DB57E5BF-5B8D-4B42-8DB9-ED619820F975}" srcOrd="0" destOrd="0" presId="urn:microsoft.com/office/officeart/2016/7/layout/VerticalDownArrowProcess"/>
    <dgm:cxn modelId="{806BD0D5-F3D7-4A7E-97F6-BCC337E06ACC}" type="presParOf" srcId="{DB57E5BF-5B8D-4B42-8DB9-ED619820F975}" destId="{D97A00A2-77B8-402B-AF44-4BDB655699D7}" srcOrd="0" destOrd="0" presId="urn:microsoft.com/office/officeart/2016/7/layout/VerticalDownArrowProcess"/>
    <dgm:cxn modelId="{AF4A1C97-32E0-4765-865E-FC1AE392E754}" type="presParOf" srcId="{DB57E5BF-5B8D-4B42-8DB9-ED619820F975}" destId="{1D099DE3-DE04-4416-8290-B0D8370D747D}" srcOrd="1" destOrd="0" presId="urn:microsoft.com/office/officeart/2016/7/layout/VerticalDownArrowProcess"/>
    <dgm:cxn modelId="{1EAF9B89-F660-430A-83F0-AE47E64FBC1A}" type="presParOf" srcId="{97BAF57C-D366-4CC5-B4D6-F4A5BF40DE1A}" destId="{F1CBEF46-7C56-4F4B-8246-2785C92139C9}" srcOrd="1" destOrd="0" presId="urn:microsoft.com/office/officeart/2016/7/layout/VerticalDownArrowProcess"/>
    <dgm:cxn modelId="{31972B66-7AC6-4992-BCBC-0BA2F9994C17}" type="presParOf" srcId="{97BAF57C-D366-4CC5-B4D6-F4A5BF40DE1A}" destId="{C745279C-4569-4BAD-AD56-DD0A83D30F4D}" srcOrd="2" destOrd="0" presId="urn:microsoft.com/office/officeart/2016/7/layout/VerticalDownArrowProcess"/>
    <dgm:cxn modelId="{0D359965-54B7-40A5-B8D0-43D7C68BD8C0}" type="presParOf" srcId="{C745279C-4569-4BAD-AD56-DD0A83D30F4D}" destId="{84DA8F78-2AFB-4B88-B698-ACEB72402912}" srcOrd="0" destOrd="0" presId="urn:microsoft.com/office/officeart/2016/7/layout/VerticalDownArrowProcess"/>
    <dgm:cxn modelId="{6DDAF08A-A277-4279-ABFD-F5137C8DF063}" type="presParOf" srcId="{C745279C-4569-4BAD-AD56-DD0A83D30F4D}" destId="{4A40BC99-E27F-431B-A7F1-C94CFAF2F070}" srcOrd="1" destOrd="0" presId="urn:microsoft.com/office/officeart/2016/7/layout/VerticalDownArrowProcess"/>
    <dgm:cxn modelId="{0C5026EB-F708-4C49-A80F-F6490A9E7520}" type="presParOf" srcId="{C745279C-4569-4BAD-AD56-DD0A83D30F4D}" destId="{FFF311BA-EC43-448B-93A2-2AC5053DE1B3}" srcOrd="2" destOrd="0" presId="urn:microsoft.com/office/officeart/2016/7/layout/VerticalDownArrowProcess"/>
    <dgm:cxn modelId="{7690A776-9EDD-4C7B-BFEC-C45E1BF2281B}" type="presParOf" srcId="{97BAF57C-D366-4CC5-B4D6-F4A5BF40DE1A}" destId="{9B438201-8ACC-4506-94AF-B7172875C073}" srcOrd="3" destOrd="0" presId="urn:microsoft.com/office/officeart/2016/7/layout/VerticalDownArrowProcess"/>
    <dgm:cxn modelId="{19BC3D57-E595-4EBC-8A98-EEB8DD637753}" type="presParOf" srcId="{97BAF57C-D366-4CC5-B4D6-F4A5BF40DE1A}" destId="{D3A5943C-CB45-44B6-9615-6D7487DC902D}" srcOrd="4" destOrd="0" presId="urn:microsoft.com/office/officeart/2016/7/layout/VerticalDownArrowProcess"/>
    <dgm:cxn modelId="{F07DBD68-81E1-4C43-9802-F806840C78C5}" type="presParOf" srcId="{D3A5943C-CB45-44B6-9615-6D7487DC902D}" destId="{B67980D8-6F7A-401D-9AC7-308449BB73F7}" srcOrd="0" destOrd="0" presId="urn:microsoft.com/office/officeart/2016/7/layout/VerticalDownArrowProcess"/>
    <dgm:cxn modelId="{049CA888-F210-4DE7-AB4C-77AD9F9BC386}" type="presParOf" srcId="{D3A5943C-CB45-44B6-9615-6D7487DC902D}" destId="{BE7AA6F0-7378-4EE0-842B-774449B31685}" srcOrd="1" destOrd="0" presId="urn:microsoft.com/office/officeart/2016/7/layout/VerticalDownArrowProcess"/>
    <dgm:cxn modelId="{959B07BA-0A29-43F7-AA40-8C79AA1CC425}" type="presParOf" srcId="{D3A5943C-CB45-44B6-9615-6D7487DC902D}" destId="{1D6B551E-ED27-4C76-9CB6-3195C4A412A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3F137-37E0-43F9-9C55-BC394FECD7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10056B-2D81-465F-B89A-9D3F887F0336}">
      <dgm:prSet/>
      <dgm:spPr/>
      <dgm:t>
        <a:bodyPr/>
        <a:lstStyle/>
        <a:p>
          <a:pPr>
            <a:defRPr b="1"/>
          </a:pPr>
          <a:r>
            <a:rPr lang="en-PK" b="1" i="0" baseline="0" dirty="0"/>
            <a:t>Hospital Integration:</a:t>
          </a:r>
          <a:endParaRPr lang="en-US" b="1" i="0" baseline="0" dirty="0"/>
        </a:p>
        <a:p>
          <a:pPr>
            <a:defRPr b="1"/>
          </a:pPr>
          <a:r>
            <a:rPr lang="en-PK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Maintains hospital details, including blood stock levels and transfusion records.</a:t>
          </a:r>
          <a:endParaRPr lang="en-US" dirty="0"/>
        </a:p>
      </dgm:t>
    </dgm:pt>
    <dgm:pt modelId="{594326EE-CCD7-4C0C-AA43-438F73A88C14}" type="parTrans" cxnId="{27454977-5D43-4B43-A0AD-B283017DC7EC}">
      <dgm:prSet/>
      <dgm:spPr/>
      <dgm:t>
        <a:bodyPr/>
        <a:lstStyle/>
        <a:p>
          <a:endParaRPr lang="en-US"/>
        </a:p>
      </dgm:t>
    </dgm:pt>
    <dgm:pt modelId="{7C7E96AC-8FDC-411A-B679-C7564198F519}" type="sibTrans" cxnId="{27454977-5D43-4B43-A0AD-B283017DC7EC}">
      <dgm:prSet/>
      <dgm:spPr/>
      <dgm:t>
        <a:bodyPr/>
        <a:lstStyle/>
        <a:p>
          <a:endParaRPr lang="en-US"/>
        </a:p>
      </dgm:t>
    </dgm:pt>
    <dgm:pt modelId="{FDF5C749-1AE3-4004-A990-4D69183222AC}">
      <dgm:prSet/>
      <dgm:spPr/>
      <dgm:t>
        <a:bodyPr/>
        <a:lstStyle/>
        <a:p>
          <a:pPr>
            <a:defRPr b="1"/>
          </a:pPr>
          <a:r>
            <a:rPr lang="en-PK" b="1" i="0" baseline="0" dirty="0"/>
            <a:t>Real-time Matching:</a:t>
          </a:r>
          <a:endParaRPr lang="en-US" b="1" i="0" baseline="0" dirty="0"/>
        </a:p>
        <a:p>
          <a:pPr>
            <a:defRPr b="1"/>
          </a:pPr>
          <a:r>
            <a:rPr lang="en-US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Matches donors with recipients based on blood type and availability in critical situation</a:t>
          </a:r>
        </a:p>
        <a:p>
          <a:pPr>
            <a:defRPr b="1"/>
          </a:pPr>
          <a:endParaRPr lang="en-US" dirty="0"/>
        </a:p>
      </dgm:t>
    </dgm:pt>
    <dgm:pt modelId="{B5A71ABA-7BE4-4D8E-93E3-C668C882D48F}" type="parTrans" cxnId="{5F52256E-751F-4E9F-9351-AD2BCCB6D936}">
      <dgm:prSet/>
      <dgm:spPr/>
      <dgm:t>
        <a:bodyPr/>
        <a:lstStyle/>
        <a:p>
          <a:endParaRPr lang="en-US"/>
        </a:p>
      </dgm:t>
    </dgm:pt>
    <dgm:pt modelId="{1C2FD83C-6EFD-4B4A-8100-6C0C2F196465}" type="sibTrans" cxnId="{5F52256E-751F-4E9F-9351-AD2BCCB6D936}">
      <dgm:prSet/>
      <dgm:spPr/>
      <dgm:t>
        <a:bodyPr/>
        <a:lstStyle/>
        <a:p>
          <a:endParaRPr lang="en-US"/>
        </a:p>
      </dgm:t>
    </dgm:pt>
    <dgm:pt modelId="{58D70ABD-900D-4739-B254-C1F9A50414DF}">
      <dgm:prSet/>
      <dgm:spPr/>
      <dgm:t>
        <a:bodyPr/>
        <a:lstStyle/>
        <a:p>
          <a:pPr>
            <a:defRPr b="1"/>
          </a:pPr>
          <a:r>
            <a:rPr lang="en-PK" b="1" i="0" baseline="0" dirty="0"/>
            <a:t>Efficient Database System:</a:t>
          </a:r>
          <a:endParaRPr lang="en-US" b="1" i="0" baseline="0" dirty="0"/>
        </a:p>
        <a:p>
          <a:pPr>
            <a:defRPr b="1"/>
          </a:pPr>
          <a:r>
            <a:rPr lang="en-PK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Ensures organized and quick access to critical blood donation </a:t>
          </a:r>
          <a:r>
            <a:rPr lang="en-US" b="0" i="0" baseline="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PK" b="0" i="0" baseline="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nformation</a:t>
          </a:r>
          <a:r>
            <a:rPr lang="en-PK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across hospitals.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D9D6CEE-7983-4E1E-94D8-E442832C95A8}" type="parTrans" cxnId="{019F688E-CAEC-42CB-959F-B5E659B0BC69}">
      <dgm:prSet/>
      <dgm:spPr/>
      <dgm:t>
        <a:bodyPr/>
        <a:lstStyle/>
        <a:p>
          <a:endParaRPr lang="en-US"/>
        </a:p>
      </dgm:t>
    </dgm:pt>
    <dgm:pt modelId="{1E68EDE8-4D2D-463A-A426-AB90FCC6C305}" type="sibTrans" cxnId="{019F688E-CAEC-42CB-959F-B5E659B0BC69}">
      <dgm:prSet/>
      <dgm:spPr/>
      <dgm:t>
        <a:bodyPr/>
        <a:lstStyle/>
        <a:p>
          <a:endParaRPr lang="en-US"/>
        </a:p>
      </dgm:t>
    </dgm:pt>
    <dgm:pt modelId="{BD410439-1118-49B1-A829-54EBC43BA480}" type="pres">
      <dgm:prSet presAssocID="{7F83F137-37E0-43F9-9C55-BC394FECD744}" presName="Name0" presStyleCnt="0">
        <dgm:presLayoutVars>
          <dgm:dir/>
          <dgm:resizeHandles val="exact"/>
        </dgm:presLayoutVars>
      </dgm:prSet>
      <dgm:spPr/>
    </dgm:pt>
    <dgm:pt modelId="{CC32097D-F21F-4098-B684-44E9CF2D9FB7}" type="pres">
      <dgm:prSet presAssocID="{7210056B-2D81-465F-B89A-9D3F887F0336}" presName="node" presStyleLbl="node1" presStyleIdx="0" presStyleCnt="3">
        <dgm:presLayoutVars>
          <dgm:bulletEnabled val="1"/>
        </dgm:presLayoutVars>
      </dgm:prSet>
      <dgm:spPr/>
    </dgm:pt>
    <dgm:pt modelId="{44735806-DF2A-41B4-80B0-C2C7EA2A81BC}" type="pres">
      <dgm:prSet presAssocID="{7C7E96AC-8FDC-411A-B679-C7564198F519}" presName="sibTrans" presStyleLbl="sibTrans1D1" presStyleIdx="0" presStyleCnt="2"/>
      <dgm:spPr/>
    </dgm:pt>
    <dgm:pt modelId="{2552C6F1-48C4-41E9-AE5B-A0B8420E2D4A}" type="pres">
      <dgm:prSet presAssocID="{7C7E96AC-8FDC-411A-B679-C7564198F519}" presName="connectorText" presStyleLbl="sibTrans1D1" presStyleIdx="0" presStyleCnt="2"/>
      <dgm:spPr/>
    </dgm:pt>
    <dgm:pt modelId="{77DCF100-04DB-42CC-9780-203A8BCDD43A}" type="pres">
      <dgm:prSet presAssocID="{FDF5C749-1AE3-4004-A990-4D69183222AC}" presName="node" presStyleLbl="node1" presStyleIdx="1" presStyleCnt="3">
        <dgm:presLayoutVars>
          <dgm:bulletEnabled val="1"/>
        </dgm:presLayoutVars>
      </dgm:prSet>
      <dgm:spPr/>
    </dgm:pt>
    <dgm:pt modelId="{2D1FE5C0-4D56-4E12-A930-8D44B0F89141}" type="pres">
      <dgm:prSet presAssocID="{1C2FD83C-6EFD-4B4A-8100-6C0C2F196465}" presName="sibTrans" presStyleLbl="sibTrans1D1" presStyleIdx="1" presStyleCnt="2"/>
      <dgm:spPr/>
    </dgm:pt>
    <dgm:pt modelId="{F7B4C2FF-AA32-4B2E-9B4D-5110522FB7F9}" type="pres">
      <dgm:prSet presAssocID="{1C2FD83C-6EFD-4B4A-8100-6C0C2F196465}" presName="connectorText" presStyleLbl="sibTrans1D1" presStyleIdx="1" presStyleCnt="2"/>
      <dgm:spPr/>
    </dgm:pt>
    <dgm:pt modelId="{C745205D-9EBF-4491-A16A-FE85B413157D}" type="pres">
      <dgm:prSet presAssocID="{58D70ABD-900D-4739-B254-C1F9A504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3F7D5127-5C57-4B47-BDBA-BC8577A176BE}" type="presOf" srcId="{7F83F137-37E0-43F9-9C55-BC394FECD744}" destId="{BD410439-1118-49B1-A829-54EBC43BA480}" srcOrd="0" destOrd="0" presId="urn:microsoft.com/office/officeart/2016/7/layout/RepeatingBendingProcessNew"/>
    <dgm:cxn modelId="{7F612746-FC07-45B0-BE4C-56A42F69B7A9}" type="presOf" srcId="{FDF5C749-1AE3-4004-A990-4D69183222AC}" destId="{77DCF100-04DB-42CC-9780-203A8BCDD43A}" srcOrd="0" destOrd="0" presId="urn:microsoft.com/office/officeart/2016/7/layout/RepeatingBendingProcessNew"/>
    <dgm:cxn modelId="{5F52256E-751F-4E9F-9351-AD2BCCB6D936}" srcId="{7F83F137-37E0-43F9-9C55-BC394FECD744}" destId="{FDF5C749-1AE3-4004-A990-4D69183222AC}" srcOrd="1" destOrd="0" parTransId="{B5A71ABA-7BE4-4D8E-93E3-C668C882D48F}" sibTransId="{1C2FD83C-6EFD-4B4A-8100-6C0C2F196465}"/>
    <dgm:cxn modelId="{A7293956-BFA4-4C78-9837-25F684F855D5}" type="presOf" srcId="{7C7E96AC-8FDC-411A-B679-C7564198F519}" destId="{2552C6F1-48C4-41E9-AE5B-A0B8420E2D4A}" srcOrd="1" destOrd="0" presId="urn:microsoft.com/office/officeart/2016/7/layout/RepeatingBendingProcessNew"/>
    <dgm:cxn modelId="{27454977-5D43-4B43-A0AD-B283017DC7EC}" srcId="{7F83F137-37E0-43F9-9C55-BC394FECD744}" destId="{7210056B-2D81-465F-B89A-9D3F887F0336}" srcOrd="0" destOrd="0" parTransId="{594326EE-CCD7-4C0C-AA43-438F73A88C14}" sibTransId="{7C7E96AC-8FDC-411A-B679-C7564198F519}"/>
    <dgm:cxn modelId="{E7625484-F4D6-4BC5-A3E0-7BA16322F6C8}" type="presOf" srcId="{1C2FD83C-6EFD-4B4A-8100-6C0C2F196465}" destId="{2D1FE5C0-4D56-4E12-A930-8D44B0F89141}" srcOrd="0" destOrd="0" presId="urn:microsoft.com/office/officeart/2016/7/layout/RepeatingBendingProcessNew"/>
    <dgm:cxn modelId="{A8F62586-DC72-4B2C-A934-4B74CCA43180}" type="presOf" srcId="{7C7E96AC-8FDC-411A-B679-C7564198F519}" destId="{44735806-DF2A-41B4-80B0-C2C7EA2A81BC}" srcOrd="0" destOrd="0" presId="urn:microsoft.com/office/officeart/2016/7/layout/RepeatingBendingProcessNew"/>
    <dgm:cxn modelId="{019F688E-CAEC-42CB-959F-B5E659B0BC69}" srcId="{7F83F137-37E0-43F9-9C55-BC394FECD744}" destId="{58D70ABD-900D-4739-B254-C1F9A50414DF}" srcOrd="2" destOrd="0" parTransId="{9D9D6CEE-7983-4E1E-94D8-E442832C95A8}" sibTransId="{1E68EDE8-4D2D-463A-A426-AB90FCC6C305}"/>
    <dgm:cxn modelId="{E79A8191-27E6-4454-9883-064BB333835E}" type="presOf" srcId="{7210056B-2D81-465F-B89A-9D3F887F0336}" destId="{CC32097D-F21F-4098-B684-44E9CF2D9FB7}" srcOrd="0" destOrd="0" presId="urn:microsoft.com/office/officeart/2016/7/layout/RepeatingBendingProcessNew"/>
    <dgm:cxn modelId="{9C1291A8-66E4-4D7F-A28E-97C2A14AF22D}" type="presOf" srcId="{58D70ABD-900D-4739-B254-C1F9A50414DF}" destId="{C745205D-9EBF-4491-A16A-FE85B413157D}" srcOrd="0" destOrd="0" presId="urn:microsoft.com/office/officeart/2016/7/layout/RepeatingBendingProcessNew"/>
    <dgm:cxn modelId="{A7B7BBF9-F2B5-49FA-B4EE-E8D09AEA3EA2}" type="presOf" srcId="{1C2FD83C-6EFD-4B4A-8100-6C0C2F196465}" destId="{F7B4C2FF-AA32-4B2E-9B4D-5110522FB7F9}" srcOrd="1" destOrd="0" presId="urn:microsoft.com/office/officeart/2016/7/layout/RepeatingBendingProcessNew"/>
    <dgm:cxn modelId="{3353E34D-D6BE-43DC-BCDE-36415A89E63E}" type="presParOf" srcId="{BD410439-1118-49B1-A829-54EBC43BA480}" destId="{CC32097D-F21F-4098-B684-44E9CF2D9FB7}" srcOrd="0" destOrd="0" presId="urn:microsoft.com/office/officeart/2016/7/layout/RepeatingBendingProcessNew"/>
    <dgm:cxn modelId="{7C3B361E-4BF9-4D1A-A071-EC6A9B21174D}" type="presParOf" srcId="{BD410439-1118-49B1-A829-54EBC43BA480}" destId="{44735806-DF2A-41B4-80B0-C2C7EA2A81BC}" srcOrd="1" destOrd="0" presId="urn:microsoft.com/office/officeart/2016/7/layout/RepeatingBendingProcessNew"/>
    <dgm:cxn modelId="{2082B8DD-D7EF-480E-8457-2F3E52A26B95}" type="presParOf" srcId="{44735806-DF2A-41B4-80B0-C2C7EA2A81BC}" destId="{2552C6F1-48C4-41E9-AE5B-A0B8420E2D4A}" srcOrd="0" destOrd="0" presId="urn:microsoft.com/office/officeart/2016/7/layout/RepeatingBendingProcessNew"/>
    <dgm:cxn modelId="{E692FD4C-6923-446A-9D26-B6ABA762B6BB}" type="presParOf" srcId="{BD410439-1118-49B1-A829-54EBC43BA480}" destId="{77DCF100-04DB-42CC-9780-203A8BCDD43A}" srcOrd="2" destOrd="0" presId="urn:microsoft.com/office/officeart/2016/7/layout/RepeatingBendingProcessNew"/>
    <dgm:cxn modelId="{9E9C69BE-0855-4E2F-9342-6FF0719C364A}" type="presParOf" srcId="{BD410439-1118-49B1-A829-54EBC43BA480}" destId="{2D1FE5C0-4D56-4E12-A930-8D44B0F89141}" srcOrd="3" destOrd="0" presId="urn:microsoft.com/office/officeart/2016/7/layout/RepeatingBendingProcessNew"/>
    <dgm:cxn modelId="{6AC74660-C671-4655-82A6-BF2F7EDC1EAE}" type="presParOf" srcId="{2D1FE5C0-4D56-4E12-A930-8D44B0F89141}" destId="{F7B4C2FF-AA32-4B2E-9B4D-5110522FB7F9}" srcOrd="0" destOrd="0" presId="urn:microsoft.com/office/officeart/2016/7/layout/RepeatingBendingProcessNew"/>
    <dgm:cxn modelId="{C7E975A3-301C-4BD8-992E-A1276BEBE06D}" type="presParOf" srcId="{BD410439-1118-49B1-A829-54EBC43BA480}" destId="{C745205D-9EBF-4491-A16A-FE85B413157D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847CC-F454-4F98-9A75-9917BF4C440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9E2ED5-2884-412E-AE0B-A65859F0E06F}">
      <dgm:prSet/>
      <dgm:spPr/>
      <dgm:t>
        <a:bodyPr/>
        <a:lstStyle/>
        <a:p>
          <a:r>
            <a:rPr lang="en-PK" b="1" i="0" baseline="0"/>
            <a:t>Tracking Issues:</a:t>
          </a:r>
          <a:endParaRPr lang="en-US"/>
        </a:p>
      </dgm:t>
    </dgm:pt>
    <dgm:pt modelId="{41770DEF-3774-4CF9-A9F0-3CDF1CC3A25F}" type="parTrans" cxnId="{80F264F3-3B1F-46D9-B2C5-981F4092CF46}">
      <dgm:prSet/>
      <dgm:spPr/>
      <dgm:t>
        <a:bodyPr/>
        <a:lstStyle/>
        <a:p>
          <a:endParaRPr lang="en-US"/>
        </a:p>
      </dgm:t>
    </dgm:pt>
    <dgm:pt modelId="{3911E8FA-7889-420C-BC8D-7D2CE3C6DC78}" type="sibTrans" cxnId="{80F264F3-3B1F-46D9-B2C5-981F4092CF46}">
      <dgm:prSet/>
      <dgm:spPr/>
      <dgm:t>
        <a:bodyPr/>
        <a:lstStyle/>
        <a:p>
          <a:endParaRPr lang="en-US"/>
        </a:p>
      </dgm:t>
    </dgm:pt>
    <dgm:pt modelId="{3B2B587A-3228-4144-A8C2-5CA612EA2419}">
      <dgm:prSet/>
      <dgm:spPr/>
      <dgm:t>
        <a:bodyPr/>
        <a:lstStyle/>
        <a:p>
          <a:r>
            <a:rPr lang="en-PK" b="0" i="0" baseline="0"/>
            <a:t>Difficulty in monitoring blood availability.</a:t>
          </a:r>
          <a:endParaRPr lang="en-US"/>
        </a:p>
      </dgm:t>
    </dgm:pt>
    <dgm:pt modelId="{018E864A-BE06-4136-92D4-F56F0D817A9A}" type="parTrans" cxnId="{D4134336-A318-499E-8874-79D285CF949F}">
      <dgm:prSet/>
      <dgm:spPr/>
      <dgm:t>
        <a:bodyPr/>
        <a:lstStyle/>
        <a:p>
          <a:endParaRPr lang="en-US"/>
        </a:p>
      </dgm:t>
    </dgm:pt>
    <dgm:pt modelId="{073DE516-12DC-4C0C-A81E-4E4DB8C91763}" type="sibTrans" cxnId="{D4134336-A318-499E-8874-79D285CF949F}">
      <dgm:prSet/>
      <dgm:spPr/>
      <dgm:t>
        <a:bodyPr/>
        <a:lstStyle/>
        <a:p>
          <a:endParaRPr lang="en-US"/>
        </a:p>
      </dgm:t>
    </dgm:pt>
    <dgm:pt modelId="{8D995126-0FED-4814-830A-1DAA19C098D8}">
      <dgm:prSet/>
      <dgm:spPr/>
      <dgm:t>
        <a:bodyPr/>
        <a:lstStyle/>
        <a:p>
          <a:r>
            <a:rPr lang="en-PK" b="1" i="0" baseline="0"/>
            <a:t>Delays in Communication:</a:t>
          </a:r>
          <a:r>
            <a:rPr lang="en-PK" b="0" i="0" baseline="0"/>
            <a:t> </a:t>
          </a:r>
          <a:endParaRPr lang="en-US"/>
        </a:p>
      </dgm:t>
    </dgm:pt>
    <dgm:pt modelId="{46C96583-8C45-4413-9601-E27FFD75EA79}" type="parTrans" cxnId="{B5CC0130-1ED8-4107-9E49-95EBBCE9366A}">
      <dgm:prSet/>
      <dgm:spPr/>
      <dgm:t>
        <a:bodyPr/>
        <a:lstStyle/>
        <a:p>
          <a:endParaRPr lang="en-US"/>
        </a:p>
      </dgm:t>
    </dgm:pt>
    <dgm:pt modelId="{B4330629-9991-4AC6-943B-0E20959A13B1}" type="sibTrans" cxnId="{B5CC0130-1ED8-4107-9E49-95EBBCE9366A}">
      <dgm:prSet/>
      <dgm:spPr/>
      <dgm:t>
        <a:bodyPr/>
        <a:lstStyle/>
        <a:p>
          <a:endParaRPr lang="en-US"/>
        </a:p>
      </dgm:t>
    </dgm:pt>
    <dgm:pt modelId="{9AD0CA14-D15D-42C2-AF14-8B8C500FCC53}">
      <dgm:prSet/>
      <dgm:spPr/>
      <dgm:t>
        <a:bodyPr/>
        <a:lstStyle/>
        <a:p>
          <a:r>
            <a:rPr lang="en-PK" b="0" i="0" baseline="0"/>
            <a:t>Inefficient link between blood banks and hospitals.</a:t>
          </a:r>
          <a:endParaRPr lang="en-US"/>
        </a:p>
      </dgm:t>
    </dgm:pt>
    <dgm:pt modelId="{D8871061-EA6B-4759-9AD3-EC5B67180228}" type="parTrans" cxnId="{D537D8E1-EAB2-4694-9968-98CEFA91C925}">
      <dgm:prSet/>
      <dgm:spPr/>
      <dgm:t>
        <a:bodyPr/>
        <a:lstStyle/>
        <a:p>
          <a:endParaRPr lang="en-US"/>
        </a:p>
      </dgm:t>
    </dgm:pt>
    <dgm:pt modelId="{962FF730-A5F8-4868-A959-65C6FECED172}" type="sibTrans" cxnId="{D537D8E1-EAB2-4694-9968-98CEFA91C925}">
      <dgm:prSet/>
      <dgm:spPr/>
      <dgm:t>
        <a:bodyPr/>
        <a:lstStyle/>
        <a:p>
          <a:endParaRPr lang="en-US"/>
        </a:p>
      </dgm:t>
    </dgm:pt>
    <dgm:pt modelId="{BF0C4052-AC9C-465B-A321-009CE5387472}">
      <dgm:prSet/>
      <dgm:spPr/>
      <dgm:t>
        <a:bodyPr/>
        <a:lstStyle/>
        <a:p>
          <a:r>
            <a:rPr lang="en-PK" b="1" i="0" baseline="0"/>
            <a:t>Data Inaccuracy:</a:t>
          </a:r>
          <a:endParaRPr lang="en-US"/>
        </a:p>
      </dgm:t>
    </dgm:pt>
    <dgm:pt modelId="{4890FFB6-D442-40E5-ADAB-F3C271288DCA}" type="parTrans" cxnId="{0107C125-E515-446E-9ED9-97CD9BEC77B9}">
      <dgm:prSet/>
      <dgm:spPr/>
      <dgm:t>
        <a:bodyPr/>
        <a:lstStyle/>
        <a:p>
          <a:endParaRPr lang="en-US"/>
        </a:p>
      </dgm:t>
    </dgm:pt>
    <dgm:pt modelId="{518F3F24-5574-402D-B67F-9FFB41E5524C}" type="sibTrans" cxnId="{0107C125-E515-446E-9ED9-97CD9BEC77B9}">
      <dgm:prSet/>
      <dgm:spPr/>
      <dgm:t>
        <a:bodyPr/>
        <a:lstStyle/>
        <a:p>
          <a:endParaRPr lang="en-US"/>
        </a:p>
      </dgm:t>
    </dgm:pt>
    <dgm:pt modelId="{9CF13B04-9FC1-4456-A181-245A37DD824E}">
      <dgm:prSet/>
      <dgm:spPr/>
      <dgm:t>
        <a:bodyPr/>
        <a:lstStyle/>
        <a:p>
          <a:r>
            <a:rPr lang="en-PK" b="0" i="0" baseline="0"/>
            <a:t>High risk of manual errors in records.</a:t>
          </a:r>
          <a:endParaRPr lang="en-US"/>
        </a:p>
      </dgm:t>
    </dgm:pt>
    <dgm:pt modelId="{29A64D0C-0E66-447F-9804-18C68D3CC16F}" type="parTrans" cxnId="{9D537986-79A8-4441-93E7-C7B5CE15B198}">
      <dgm:prSet/>
      <dgm:spPr/>
      <dgm:t>
        <a:bodyPr/>
        <a:lstStyle/>
        <a:p>
          <a:endParaRPr lang="en-US"/>
        </a:p>
      </dgm:t>
    </dgm:pt>
    <dgm:pt modelId="{E4DB0998-EF06-4E0A-B105-D626160E5666}" type="sibTrans" cxnId="{9D537986-79A8-4441-93E7-C7B5CE15B198}">
      <dgm:prSet/>
      <dgm:spPr/>
      <dgm:t>
        <a:bodyPr/>
        <a:lstStyle/>
        <a:p>
          <a:endParaRPr lang="en-US"/>
        </a:p>
      </dgm:t>
    </dgm:pt>
    <dgm:pt modelId="{FB52F518-A473-4881-82C8-54982D45FBCF}">
      <dgm:prSet/>
      <dgm:spPr/>
      <dgm:t>
        <a:bodyPr/>
        <a:lstStyle/>
        <a:p>
          <a:r>
            <a:rPr lang="en-PK" b="1" i="0" baseline="0"/>
            <a:t>Limited Donor Access:</a:t>
          </a:r>
          <a:r>
            <a:rPr lang="en-PK" b="0" i="0" baseline="0"/>
            <a:t> </a:t>
          </a:r>
          <a:endParaRPr lang="en-US"/>
        </a:p>
      </dgm:t>
    </dgm:pt>
    <dgm:pt modelId="{7ECACCA5-828B-4344-B350-1BAEFDE30C42}" type="parTrans" cxnId="{46989ADB-AB63-46C8-B3C5-9CC2954D2B1A}">
      <dgm:prSet/>
      <dgm:spPr/>
      <dgm:t>
        <a:bodyPr/>
        <a:lstStyle/>
        <a:p>
          <a:endParaRPr lang="en-US"/>
        </a:p>
      </dgm:t>
    </dgm:pt>
    <dgm:pt modelId="{4D9F0A8A-7F7E-479A-A993-0C4189E05475}" type="sibTrans" cxnId="{46989ADB-AB63-46C8-B3C5-9CC2954D2B1A}">
      <dgm:prSet/>
      <dgm:spPr/>
      <dgm:t>
        <a:bodyPr/>
        <a:lstStyle/>
        <a:p>
          <a:endParaRPr lang="en-US"/>
        </a:p>
      </dgm:t>
    </dgm:pt>
    <dgm:pt modelId="{B81B0115-A0DB-4DB7-84F0-E8E96722BDB5}">
      <dgm:prSet/>
      <dgm:spPr/>
      <dgm:t>
        <a:bodyPr/>
        <a:lstStyle/>
        <a:p>
          <a:r>
            <a:rPr lang="en-PK" b="0" i="0" baseline="0"/>
            <a:t>Hard to quickly reach donors during emergencies. </a:t>
          </a:r>
          <a:endParaRPr lang="en-US"/>
        </a:p>
      </dgm:t>
    </dgm:pt>
    <dgm:pt modelId="{55B36895-E6D8-4392-B4D2-441B7284BD64}" type="parTrans" cxnId="{9447B80F-70EA-46F8-936A-B0EEE00AAB9F}">
      <dgm:prSet/>
      <dgm:spPr/>
      <dgm:t>
        <a:bodyPr/>
        <a:lstStyle/>
        <a:p>
          <a:endParaRPr lang="en-US"/>
        </a:p>
      </dgm:t>
    </dgm:pt>
    <dgm:pt modelId="{3D872274-BFE3-4146-BEBD-95D0D6D674F1}" type="sibTrans" cxnId="{9447B80F-70EA-46F8-936A-B0EEE00AAB9F}">
      <dgm:prSet/>
      <dgm:spPr/>
      <dgm:t>
        <a:bodyPr/>
        <a:lstStyle/>
        <a:p>
          <a:endParaRPr lang="en-US"/>
        </a:p>
      </dgm:t>
    </dgm:pt>
    <dgm:pt modelId="{419A9241-FF0C-4CE1-A76C-427BB3B6A89D}" type="pres">
      <dgm:prSet presAssocID="{C7A847CC-F454-4F98-9A75-9917BF4C44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F260A6-7C5F-4BAC-B691-F9C6C77B7D87}" type="pres">
      <dgm:prSet presAssocID="{B59E2ED5-2884-412E-AE0B-A65859F0E06F}" presName="hierRoot1" presStyleCnt="0"/>
      <dgm:spPr/>
    </dgm:pt>
    <dgm:pt modelId="{5B016E98-CC59-4E1E-ACB5-9104BCD5EB65}" type="pres">
      <dgm:prSet presAssocID="{B59E2ED5-2884-412E-AE0B-A65859F0E06F}" presName="composite" presStyleCnt="0"/>
      <dgm:spPr/>
    </dgm:pt>
    <dgm:pt modelId="{1FC2D9B5-C116-4B82-A30D-0368C8B8D271}" type="pres">
      <dgm:prSet presAssocID="{B59E2ED5-2884-412E-AE0B-A65859F0E06F}" presName="background" presStyleLbl="node0" presStyleIdx="0" presStyleCnt="4"/>
      <dgm:spPr/>
    </dgm:pt>
    <dgm:pt modelId="{86E864AE-378E-4777-9ADD-2627B12ED4F8}" type="pres">
      <dgm:prSet presAssocID="{B59E2ED5-2884-412E-AE0B-A65859F0E06F}" presName="text" presStyleLbl="fgAcc0" presStyleIdx="0" presStyleCnt="4">
        <dgm:presLayoutVars>
          <dgm:chPref val="3"/>
        </dgm:presLayoutVars>
      </dgm:prSet>
      <dgm:spPr/>
    </dgm:pt>
    <dgm:pt modelId="{B0444AE1-1D49-49EB-8B34-CAFAA79EFA09}" type="pres">
      <dgm:prSet presAssocID="{B59E2ED5-2884-412E-AE0B-A65859F0E06F}" presName="hierChild2" presStyleCnt="0"/>
      <dgm:spPr/>
    </dgm:pt>
    <dgm:pt modelId="{7A976687-0698-40FF-87C9-C08345CC397D}" type="pres">
      <dgm:prSet presAssocID="{018E864A-BE06-4136-92D4-F56F0D817A9A}" presName="Name10" presStyleLbl="parChTrans1D2" presStyleIdx="0" presStyleCnt="4"/>
      <dgm:spPr/>
    </dgm:pt>
    <dgm:pt modelId="{707ADD46-DD8C-4DC8-867C-672B1E751E88}" type="pres">
      <dgm:prSet presAssocID="{3B2B587A-3228-4144-A8C2-5CA612EA2419}" presName="hierRoot2" presStyleCnt="0"/>
      <dgm:spPr/>
    </dgm:pt>
    <dgm:pt modelId="{3428D1AE-8548-4F38-8FF7-763F365C4421}" type="pres">
      <dgm:prSet presAssocID="{3B2B587A-3228-4144-A8C2-5CA612EA2419}" presName="composite2" presStyleCnt="0"/>
      <dgm:spPr/>
    </dgm:pt>
    <dgm:pt modelId="{28C71A05-7E57-4F67-A07E-1849E8BF6E8F}" type="pres">
      <dgm:prSet presAssocID="{3B2B587A-3228-4144-A8C2-5CA612EA2419}" presName="background2" presStyleLbl="node2" presStyleIdx="0" presStyleCnt="4"/>
      <dgm:spPr/>
    </dgm:pt>
    <dgm:pt modelId="{F34AD1E4-3983-4EC6-865B-44C21E482DE1}" type="pres">
      <dgm:prSet presAssocID="{3B2B587A-3228-4144-A8C2-5CA612EA2419}" presName="text2" presStyleLbl="fgAcc2" presStyleIdx="0" presStyleCnt="4">
        <dgm:presLayoutVars>
          <dgm:chPref val="3"/>
        </dgm:presLayoutVars>
      </dgm:prSet>
      <dgm:spPr/>
    </dgm:pt>
    <dgm:pt modelId="{6F5DFFA8-D1D9-437A-A719-3C62294E5498}" type="pres">
      <dgm:prSet presAssocID="{3B2B587A-3228-4144-A8C2-5CA612EA2419}" presName="hierChild3" presStyleCnt="0"/>
      <dgm:spPr/>
    </dgm:pt>
    <dgm:pt modelId="{2979767A-2E71-4A19-81A8-181382136464}" type="pres">
      <dgm:prSet presAssocID="{8D995126-0FED-4814-830A-1DAA19C098D8}" presName="hierRoot1" presStyleCnt="0"/>
      <dgm:spPr/>
    </dgm:pt>
    <dgm:pt modelId="{D3A3C51D-0495-4E31-9EAC-E9CFD71C07E8}" type="pres">
      <dgm:prSet presAssocID="{8D995126-0FED-4814-830A-1DAA19C098D8}" presName="composite" presStyleCnt="0"/>
      <dgm:spPr/>
    </dgm:pt>
    <dgm:pt modelId="{A2E6EF42-3F08-4D00-BC1C-4C1C207C1D83}" type="pres">
      <dgm:prSet presAssocID="{8D995126-0FED-4814-830A-1DAA19C098D8}" presName="background" presStyleLbl="node0" presStyleIdx="1" presStyleCnt="4"/>
      <dgm:spPr/>
    </dgm:pt>
    <dgm:pt modelId="{5E16EE1A-8C43-4BF8-8B00-CE9B7C6EF9DB}" type="pres">
      <dgm:prSet presAssocID="{8D995126-0FED-4814-830A-1DAA19C098D8}" presName="text" presStyleLbl="fgAcc0" presStyleIdx="1" presStyleCnt="4">
        <dgm:presLayoutVars>
          <dgm:chPref val="3"/>
        </dgm:presLayoutVars>
      </dgm:prSet>
      <dgm:spPr/>
    </dgm:pt>
    <dgm:pt modelId="{7213F177-1EDE-4118-92F8-56889FAAB483}" type="pres">
      <dgm:prSet presAssocID="{8D995126-0FED-4814-830A-1DAA19C098D8}" presName="hierChild2" presStyleCnt="0"/>
      <dgm:spPr/>
    </dgm:pt>
    <dgm:pt modelId="{0E358AEF-77CF-4BD3-9BED-7F1E97E4B883}" type="pres">
      <dgm:prSet presAssocID="{D8871061-EA6B-4759-9AD3-EC5B67180228}" presName="Name10" presStyleLbl="parChTrans1D2" presStyleIdx="1" presStyleCnt="4"/>
      <dgm:spPr/>
    </dgm:pt>
    <dgm:pt modelId="{0EC58320-2A25-4059-A42F-47D3A4CF5CE6}" type="pres">
      <dgm:prSet presAssocID="{9AD0CA14-D15D-42C2-AF14-8B8C500FCC53}" presName="hierRoot2" presStyleCnt="0"/>
      <dgm:spPr/>
    </dgm:pt>
    <dgm:pt modelId="{10DEC4C9-716F-43CD-89CE-D8B72B5FEE6B}" type="pres">
      <dgm:prSet presAssocID="{9AD0CA14-D15D-42C2-AF14-8B8C500FCC53}" presName="composite2" presStyleCnt="0"/>
      <dgm:spPr/>
    </dgm:pt>
    <dgm:pt modelId="{1C741F38-98E0-4332-A11C-EC24EB37E374}" type="pres">
      <dgm:prSet presAssocID="{9AD0CA14-D15D-42C2-AF14-8B8C500FCC53}" presName="background2" presStyleLbl="node2" presStyleIdx="1" presStyleCnt="4"/>
      <dgm:spPr/>
    </dgm:pt>
    <dgm:pt modelId="{F8FFA94E-F03B-41F6-8BD3-ABC8CB3C0C3D}" type="pres">
      <dgm:prSet presAssocID="{9AD0CA14-D15D-42C2-AF14-8B8C500FCC53}" presName="text2" presStyleLbl="fgAcc2" presStyleIdx="1" presStyleCnt="4">
        <dgm:presLayoutVars>
          <dgm:chPref val="3"/>
        </dgm:presLayoutVars>
      </dgm:prSet>
      <dgm:spPr/>
    </dgm:pt>
    <dgm:pt modelId="{CF98654C-75F5-4A48-8034-4C5E7B4C206F}" type="pres">
      <dgm:prSet presAssocID="{9AD0CA14-D15D-42C2-AF14-8B8C500FCC53}" presName="hierChild3" presStyleCnt="0"/>
      <dgm:spPr/>
    </dgm:pt>
    <dgm:pt modelId="{7BA34B48-D461-4FA9-A0F6-0ABA2D4A95FE}" type="pres">
      <dgm:prSet presAssocID="{BF0C4052-AC9C-465B-A321-009CE5387472}" presName="hierRoot1" presStyleCnt="0"/>
      <dgm:spPr/>
    </dgm:pt>
    <dgm:pt modelId="{28112D23-C543-4171-B7DA-93DB0B668C39}" type="pres">
      <dgm:prSet presAssocID="{BF0C4052-AC9C-465B-A321-009CE5387472}" presName="composite" presStyleCnt="0"/>
      <dgm:spPr/>
    </dgm:pt>
    <dgm:pt modelId="{D5267581-6A4D-42E5-B994-70F54CF7ECBF}" type="pres">
      <dgm:prSet presAssocID="{BF0C4052-AC9C-465B-A321-009CE5387472}" presName="background" presStyleLbl="node0" presStyleIdx="2" presStyleCnt="4"/>
      <dgm:spPr/>
    </dgm:pt>
    <dgm:pt modelId="{5CFE00C2-0B71-46D1-98E4-0D64F106EF0F}" type="pres">
      <dgm:prSet presAssocID="{BF0C4052-AC9C-465B-A321-009CE5387472}" presName="text" presStyleLbl="fgAcc0" presStyleIdx="2" presStyleCnt="4">
        <dgm:presLayoutVars>
          <dgm:chPref val="3"/>
        </dgm:presLayoutVars>
      </dgm:prSet>
      <dgm:spPr/>
    </dgm:pt>
    <dgm:pt modelId="{5083C625-7B17-497A-9BAB-94FD07D8B073}" type="pres">
      <dgm:prSet presAssocID="{BF0C4052-AC9C-465B-A321-009CE5387472}" presName="hierChild2" presStyleCnt="0"/>
      <dgm:spPr/>
    </dgm:pt>
    <dgm:pt modelId="{C66EF08A-06B6-4824-AE4A-85F96537D94B}" type="pres">
      <dgm:prSet presAssocID="{29A64D0C-0E66-447F-9804-18C68D3CC16F}" presName="Name10" presStyleLbl="parChTrans1D2" presStyleIdx="2" presStyleCnt="4"/>
      <dgm:spPr/>
    </dgm:pt>
    <dgm:pt modelId="{881EF9F8-41DF-4511-B7FA-34F7DBD7A55D}" type="pres">
      <dgm:prSet presAssocID="{9CF13B04-9FC1-4456-A181-245A37DD824E}" presName="hierRoot2" presStyleCnt="0"/>
      <dgm:spPr/>
    </dgm:pt>
    <dgm:pt modelId="{70312AAD-5F3B-4671-BAD5-17724E0E9967}" type="pres">
      <dgm:prSet presAssocID="{9CF13B04-9FC1-4456-A181-245A37DD824E}" presName="composite2" presStyleCnt="0"/>
      <dgm:spPr/>
    </dgm:pt>
    <dgm:pt modelId="{20328116-AD9B-427E-B541-C4CF537A5F92}" type="pres">
      <dgm:prSet presAssocID="{9CF13B04-9FC1-4456-A181-245A37DD824E}" presName="background2" presStyleLbl="node2" presStyleIdx="2" presStyleCnt="4"/>
      <dgm:spPr/>
    </dgm:pt>
    <dgm:pt modelId="{C6A8D30A-E34F-43D8-9F42-33AF0ED2ED7D}" type="pres">
      <dgm:prSet presAssocID="{9CF13B04-9FC1-4456-A181-245A37DD824E}" presName="text2" presStyleLbl="fgAcc2" presStyleIdx="2" presStyleCnt="4">
        <dgm:presLayoutVars>
          <dgm:chPref val="3"/>
        </dgm:presLayoutVars>
      </dgm:prSet>
      <dgm:spPr/>
    </dgm:pt>
    <dgm:pt modelId="{7861DED7-D3E7-439F-8BC5-A071C99AF861}" type="pres">
      <dgm:prSet presAssocID="{9CF13B04-9FC1-4456-A181-245A37DD824E}" presName="hierChild3" presStyleCnt="0"/>
      <dgm:spPr/>
    </dgm:pt>
    <dgm:pt modelId="{D35C2EBC-355A-4D28-8B44-E5D65E762D4F}" type="pres">
      <dgm:prSet presAssocID="{FB52F518-A473-4881-82C8-54982D45FBCF}" presName="hierRoot1" presStyleCnt="0"/>
      <dgm:spPr/>
    </dgm:pt>
    <dgm:pt modelId="{27206ED3-A0A5-4A48-86F5-4C4F38ACC83C}" type="pres">
      <dgm:prSet presAssocID="{FB52F518-A473-4881-82C8-54982D45FBCF}" presName="composite" presStyleCnt="0"/>
      <dgm:spPr/>
    </dgm:pt>
    <dgm:pt modelId="{5229BD49-6318-44AD-A5C1-0B839BA40ABF}" type="pres">
      <dgm:prSet presAssocID="{FB52F518-A473-4881-82C8-54982D45FBCF}" presName="background" presStyleLbl="node0" presStyleIdx="3" presStyleCnt="4"/>
      <dgm:spPr/>
    </dgm:pt>
    <dgm:pt modelId="{F3841DF7-4CB9-4A40-A52D-F09C2DCA179B}" type="pres">
      <dgm:prSet presAssocID="{FB52F518-A473-4881-82C8-54982D45FBCF}" presName="text" presStyleLbl="fgAcc0" presStyleIdx="3" presStyleCnt="4">
        <dgm:presLayoutVars>
          <dgm:chPref val="3"/>
        </dgm:presLayoutVars>
      </dgm:prSet>
      <dgm:spPr/>
    </dgm:pt>
    <dgm:pt modelId="{EB785364-5982-4E89-AC60-0D5AE02487DD}" type="pres">
      <dgm:prSet presAssocID="{FB52F518-A473-4881-82C8-54982D45FBCF}" presName="hierChild2" presStyleCnt="0"/>
      <dgm:spPr/>
    </dgm:pt>
    <dgm:pt modelId="{FDCC229C-0783-42E8-9EE0-3BF6DE56FBE4}" type="pres">
      <dgm:prSet presAssocID="{55B36895-E6D8-4392-B4D2-441B7284BD64}" presName="Name10" presStyleLbl="parChTrans1D2" presStyleIdx="3" presStyleCnt="4"/>
      <dgm:spPr/>
    </dgm:pt>
    <dgm:pt modelId="{7D452BAF-17DD-4712-B294-636663EEDE0A}" type="pres">
      <dgm:prSet presAssocID="{B81B0115-A0DB-4DB7-84F0-E8E96722BDB5}" presName="hierRoot2" presStyleCnt="0"/>
      <dgm:spPr/>
    </dgm:pt>
    <dgm:pt modelId="{5A73D267-0BB5-49A5-A87A-B07746185E05}" type="pres">
      <dgm:prSet presAssocID="{B81B0115-A0DB-4DB7-84F0-E8E96722BDB5}" presName="composite2" presStyleCnt="0"/>
      <dgm:spPr/>
    </dgm:pt>
    <dgm:pt modelId="{5F1198D6-0CD8-40C0-AE5F-AD400C24EBBE}" type="pres">
      <dgm:prSet presAssocID="{B81B0115-A0DB-4DB7-84F0-E8E96722BDB5}" presName="background2" presStyleLbl="node2" presStyleIdx="3" presStyleCnt="4"/>
      <dgm:spPr/>
    </dgm:pt>
    <dgm:pt modelId="{2C7A6EF1-F5CB-477B-B946-E1B79F2B846F}" type="pres">
      <dgm:prSet presAssocID="{B81B0115-A0DB-4DB7-84F0-E8E96722BDB5}" presName="text2" presStyleLbl="fgAcc2" presStyleIdx="3" presStyleCnt="4">
        <dgm:presLayoutVars>
          <dgm:chPref val="3"/>
        </dgm:presLayoutVars>
      </dgm:prSet>
      <dgm:spPr/>
    </dgm:pt>
    <dgm:pt modelId="{0D08D315-F2C1-49C3-AC18-F57F7432F4D5}" type="pres">
      <dgm:prSet presAssocID="{B81B0115-A0DB-4DB7-84F0-E8E96722BDB5}" presName="hierChild3" presStyleCnt="0"/>
      <dgm:spPr/>
    </dgm:pt>
  </dgm:ptLst>
  <dgm:cxnLst>
    <dgm:cxn modelId="{9447B80F-70EA-46F8-936A-B0EEE00AAB9F}" srcId="{FB52F518-A473-4881-82C8-54982D45FBCF}" destId="{B81B0115-A0DB-4DB7-84F0-E8E96722BDB5}" srcOrd="0" destOrd="0" parTransId="{55B36895-E6D8-4392-B4D2-441B7284BD64}" sibTransId="{3D872274-BFE3-4146-BEBD-95D0D6D674F1}"/>
    <dgm:cxn modelId="{A71D2011-D27D-436E-9910-FA239FC7AB89}" type="presOf" srcId="{8D995126-0FED-4814-830A-1DAA19C098D8}" destId="{5E16EE1A-8C43-4BF8-8B00-CE9B7C6EF9DB}" srcOrd="0" destOrd="0" presId="urn:microsoft.com/office/officeart/2005/8/layout/hierarchy1"/>
    <dgm:cxn modelId="{C4FEA025-7547-40E5-AB92-95CD4330ABAC}" type="presOf" srcId="{FB52F518-A473-4881-82C8-54982D45FBCF}" destId="{F3841DF7-4CB9-4A40-A52D-F09C2DCA179B}" srcOrd="0" destOrd="0" presId="urn:microsoft.com/office/officeart/2005/8/layout/hierarchy1"/>
    <dgm:cxn modelId="{0107C125-E515-446E-9ED9-97CD9BEC77B9}" srcId="{C7A847CC-F454-4F98-9A75-9917BF4C4404}" destId="{BF0C4052-AC9C-465B-A321-009CE5387472}" srcOrd="2" destOrd="0" parTransId="{4890FFB6-D442-40E5-ADAB-F3C271288DCA}" sibTransId="{518F3F24-5574-402D-B67F-9FFB41E5524C}"/>
    <dgm:cxn modelId="{B5CC0130-1ED8-4107-9E49-95EBBCE9366A}" srcId="{C7A847CC-F454-4F98-9A75-9917BF4C4404}" destId="{8D995126-0FED-4814-830A-1DAA19C098D8}" srcOrd="1" destOrd="0" parTransId="{46C96583-8C45-4413-9601-E27FFD75EA79}" sibTransId="{B4330629-9991-4AC6-943B-0E20959A13B1}"/>
    <dgm:cxn modelId="{D4134336-A318-499E-8874-79D285CF949F}" srcId="{B59E2ED5-2884-412E-AE0B-A65859F0E06F}" destId="{3B2B587A-3228-4144-A8C2-5CA612EA2419}" srcOrd="0" destOrd="0" parTransId="{018E864A-BE06-4136-92D4-F56F0D817A9A}" sibTransId="{073DE516-12DC-4C0C-A81E-4E4DB8C91763}"/>
    <dgm:cxn modelId="{48F4DE5D-1191-4B32-B104-4F4B9FAD7237}" type="presOf" srcId="{BF0C4052-AC9C-465B-A321-009CE5387472}" destId="{5CFE00C2-0B71-46D1-98E4-0D64F106EF0F}" srcOrd="0" destOrd="0" presId="urn:microsoft.com/office/officeart/2005/8/layout/hierarchy1"/>
    <dgm:cxn modelId="{B78F0B61-6628-4D20-8242-8CE24AAFA72D}" type="presOf" srcId="{018E864A-BE06-4136-92D4-F56F0D817A9A}" destId="{7A976687-0698-40FF-87C9-C08345CC397D}" srcOrd="0" destOrd="0" presId="urn:microsoft.com/office/officeart/2005/8/layout/hierarchy1"/>
    <dgm:cxn modelId="{888D4946-A20D-4E51-AE78-57186229D5DE}" type="presOf" srcId="{D8871061-EA6B-4759-9AD3-EC5B67180228}" destId="{0E358AEF-77CF-4BD3-9BED-7F1E97E4B883}" srcOrd="0" destOrd="0" presId="urn:microsoft.com/office/officeart/2005/8/layout/hierarchy1"/>
    <dgm:cxn modelId="{8FE70B51-AF12-4CA9-A62F-FAD1C1641929}" type="presOf" srcId="{9CF13B04-9FC1-4456-A181-245A37DD824E}" destId="{C6A8D30A-E34F-43D8-9F42-33AF0ED2ED7D}" srcOrd="0" destOrd="0" presId="urn:microsoft.com/office/officeart/2005/8/layout/hierarchy1"/>
    <dgm:cxn modelId="{CFF69451-2FEA-49F9-8CBD-4F80D531E16F}" type="presOf" srcId="{3B2B587A-3228-4144-A8C2-5CA612EA2419}" destId="{F34AD1E4-3983-4EC6-865B-44C21E482DE1}" srcOrd="0" destOrd="0" presId="urn:microsoft.com/office/officeart/2005/8/layout/hierarchy1"/>
    <dgm:cxn modelId="{65FFA483-EFD9-4C9A-9E39-CCA383A50429}" type="presOf" srcId="{C7A847CC-F454-4F98-9A75-9917BF4C4404}" destId="{419A9241-FF0C-4CE1-A76C-427BB3B6A89D}" srcOrd="0" destOrd="0" presId="urn:microsoft.com/office/officeart/2005/8/layout/hierarchy1"/>
    <dgm:cxn modelId="{9D537986-79A8-4441-93E7-C7B5CE15B198}" srcId="{BF0C4052-AC9C-465B-A321-009CE5387472}" destId="{9CF13B04-9FC1-4456-A181-245A37DD824E}" srcOrd="0" destOrd="0" parTransId="{29A64D0C-0E66-447F-9804-18C68D3CC16F}" sibTransId="{E4DB0998-EF06-4E0A-B105-D626160E5666}"/>
    <dgm:cxn modelId="{2EF7E08E-4AC6-4F2C-BA51-0061264D81B5}" type="presOf" srcId="{B59E2ED5-2884-412E-AE0B-A65859F0E06F}" destId="{86E864AE-378E-4777-9ADD-2627B12ED4F8}" srcOrd="0" destOrd="0" presId="urn:microsoft.com/office/officeart/2005/8/layout/hierarchy1"/>
    <dgm:cxn modelId="{CFC27792-340A-45DB-9A79-79859E2B3B75}" type="presOf" srcId="{9AD0CA14-D15D-42C2-AF14-8B8C500FCC53}" destId="{F8FFA94E-F03B-41F6-8BD3-ABC8CB3C0C3D}" srcOrd="0" destOrd="0" presId="urn:microsoft.com/office/officeart/2005/8/layout/hierarchy1"/>
    <dgm:cxn modelId="{7C3A01A3-46C7-4A53-A554-BE1392A83BE7}" type="presOf" srcId="{B81B0115-A0DB-4DB7-84F0-E8E96722BDB5}" destId="{2C7A6EF1-F5CB-477B-B946-E1B79F2B846F}" srcOrd="0" destOrd="0" presId="urn:microsoft.com/office/officeart/2005/8/layout/hierarchy1"/>
    <dgm:cxn modelId="{0636F7B8-453B-455B-B18F-D2EAFE2B0E77}" type="presOf" srcId="{29A64D0C-0E66-447F-9804-18C68D3CC16F}" destId="{C66EF08A-06B6-4824-AE4A-85F96537D94B}" srcOrd="0" destOrd="0" presId="urn:microsoft.com/office/officeart/2005/8/layout/hierarchy1"/>
    <dgm:cxn modelId="{46989ADB-AB63-46C8-B3C5-9CC2954D2B1A}" srcId="{C7A847CC-F454-4F98-9A75-9917BF4C4404}" destId="{FB52F518-A473-4881-82C8-54982D45FBCF}" srcOrd="3" destOrd="0" parTransId="{7ECACCA5-828B-4344-B350-1BAEFDE30C42}" sibTransId="{4D9F0A8A-7F7E-479A-A993-0C4189E05475}"/>
    <dgm:cxn modelId="{D537D8E1-EAB2-4694-9968-98CEFA91C925}" srcId="{8D995126-0FED-4814-830A-1DAA19C098D8}" destId="{9AD0CA14-D15D-42C2-AF14-8B8C500FCC53}" srcOrd="0" destOrd="0" parTransId="{D8871061-EA6B-4759-9AD3-EC5B67180228}" sibTransId="{962FF730-A5F8-4868-A959-65C6FECED172}"/>
    <dgm:cxn modelId="{340090E7-2A80-47C8-B2D0-81DD626987B0}" type="presOf" srcId="{55B36895-E6D8-4392-B4D2-441B7284BD64}" destId="{FDCC229C-0783-42E8-9EE0-3BF6DE56FBE4}" srcOrd="0" destOrd="0" presId="urn:microsoft.com/office/officeart/2005/8/layout/hierarchy1"/>
    <dgm:cxn modelId="{80F264F3-3B1F-46D9-B2C5-981F4092CF46}" srcId="{C7A847CC-F454-4F98-9A75-9917BF4C4404}" destId="{B59E2ED5-2884-412E-AE0B-A65859F0E06F}" srcOrd="0" destOrd="0" parTransId="{41770DEF-3774-4CF9-A9F0-3CDF1CC3A25F}" sibTransId="{3911E8FA-7889-420C-BC8D-7D2CE3C6DC78}"/>
    <dgm:cxn modelId="{EB1107F0-1C34-420B-B424-411BF8A10C51}" type="presParOf" srcId="{419A9241-FF0C-4CE1-A76C-427BB3B6A89D}" destId="{50F260A6-7C5F-4BAC-B691-F9C6C77B7D87}" srcOrd="0" destOrd="0" presId="urn:microsoft.com/office/officeart/2005/8/layout/hierarchy1"/>
    <dgm:cxn modelId="{4EACD476-6EAD-458D-AB04-C3BA2349FD26}" type="presParOf" srcId="{50F260A6-7C5F-4BAC-B691-F9C6C77B7D87}" destId="{5B016E98-CC59-4E1E-ACB5-9104BCD5EB65}" srcOrd="0" destOrd="0" presId="urn:microsoft.com/office/officeart/2005/8/layout/hierarchy1"/>
    <dgm:cxn modelId="{AE566A87-0C82-426E-84F0-F7A4D34CEB4A}" type="presParOf" srcId="{5B016E98-CC59-4E1E-ACB5-9104BCD5EB65}" destId="{1FC2D9B5-C116-4B82-A30D-0368C8B8D271}" srcOrd="0" destOrd="0" presId="urn:microsoft.com/office/officeart/2005/8/layout/hierarchy1"/>
    <dgm:cxn modelId="{9F2A98F3-B983-4EAB-ADFB-1722F77E0ECE}" type="presParOf" srcId="{5B016E98-CC59-4E1E-ACB5-9104BCD5EB65}" destId="{86E864AE-378E-4777-9ADD-2627B12ED4F8}" srcOrd="1" destOrd="0" presId="urn:microsoft.com/office/officeart/2005/8/layout/hierarchy1"/>
    <dgm:cxn modelId="{130918EE-667B-42C6-A9DE-D25B7A0AAB69}" type="presParOf" srcId="{50F260A6-7C5F-4BAC-B691-F9C6C77B7D87}" destId="{B0444AE1-1D49-49EB-8B34-CAFAA79EFA09}" srcOrd="1" destOrd="0" presId="urn:microsoft.com/office/officeart/2005/8/layout/hierarchy1"/>
    <dgm:cxn modelId="{105D43C8-3650-4190-859A-0BB7DFE84D08}" type="presParOf" srcId="{B0444AE1-1D49-49EB-8B34-CAFAA79EFA09}" destId="{7A976687-0698-40FF-87C9-C08345CC397D}" srcOrd="0" destOrd="0" presId="urn:microsoft.com/office/officeart/2005/8/layout/hierarchy1"/>
    <dgm:cxn modelId="{4D0262E4-3B9E-478C-8FA0-D312B7FF231D}" type="presParOf" srcId="{B0444AE1-1D49-49EB-8B34-CAFAA79EFA09}" destId="{707ADD46-DD8C-4DC8-867C-672B1E751E88}" srcOrd="1" destOrd="0" presId="urn:microsoft.com/office/officeart/2005/8/layout/hierarchy1"/>
    <dgm:cxn modelId="{ECD65612-1F6E-4152-8FA1-FC0BED817660}" type="presParOf" srcId="{707ADD46-DD8C-4DC8-867C-672B1E751E88}" destId="{3428D1AE-8548-4F38-8FF7-763F365C4421}" srcOrd="0" destOrd="0" presId="urn:microsoft.com/office/officeart/2005/8/layout/hierarchy1"/>
    <dgm:cxn modelId="{FBB7728C-9FF9-4A56-B0BC-C22DDCC54120}" type="presParOf" srcId="{3428D1AE-8548-4F38-8FF7-763F365C4421}" destId="{28C71A05-7E57-4F67-A07E-1849E8BF6E8F}" srcOrd="0" destOrd="0" presId="urn:microsoft.com/office/officeart/2005/8/layout/hierarchy1"/>
    <dgm:cxn modelId="{D55E7306-BFA2-4AB1-A0D5-76D00320EF20}" type="presParOf" srcId="{3428D1AE-8548-4F38-8FF7-763F365C4421}" destId="{F34AD1E4-3983-4EC6-865B-44C21E482DE1}" srcOrd="1" destOrd="0" presId="urn:microsoft.com/office/officeart/2005/8/layout/hierarchy1"/>
    <dgm:cxn modelId="{E2F9EFC3-DB4F-4490-9FDA-535822CE0BAF}" type="presParOf" srcId="{707ADD46-DD8C-4DC8-867C-672B1E751E88}" destId="{6F5DFFA8-D1D9-437A-A719-3C62294E5498}" srcOrd="1" destOrd="0" presId="urn:microsoft.com/office/officeart/2005/8/layout/hierarchy1"/>
    <dgm:cxn modelId="{2D3475A4-FCD9-4C0F-B470-2FE86DA75B38}" type="presParOf" srcId="{419A9241-FF0C-4CE1-A76C-427BB3B6A89D}" destId="{2979767A-2E71-4A19-81A8-181382136464}" srcOrd="1" destOrd="0" presId="urn:microsoft.com/office/officeart/2005/8/layout/hierarchy1"/>
    <dgm:cxn modelId="{F0EE6B34-BBFE-45F6-AF47-F35792A4C0DA}" type="presParOf" srcId="{2979767A-2E71-4A19-81A8-181382136464}" destId="{D3A3C51D-0495-4E31-9EAC-E9CFD71C07E8}" srcOrd="0" destOrd="0" presId="urn:microsoft.com/office/officeart/2005/8/layout/hierarchy1"/>
    <dgm:cxn modelId="{9E620C89-5A39-44A6-AA3E-6A1F977045EF}" type="presParOf" srcId="{D3A3C51D-0495-4E31-9EAC-E9CFD71C07E8}" destId="{A2E6EF42-3F08-4D00-BC1C-4C1C207C1D83}" srcOrd="0" destOrd="0" presId="urn:microsoft.com/office/officeart/2005/8/layout/hierarchy1"/>
    <dgm:cxn modelId="{D66CD90C-9542-4312-9EC6-434EC29CE28E}" type="presParOf" srcId="{D3A3C51D-0495-4E31-9EAC-E9CFD71C07E8}" destId="{5E16EE1A-8C43-4BF8-8B00-CE9B7C6EF9DB}" srcOrd="1" destOrd="0" presId="urn:microsoft.com/office/officeart/2005/8/layout/hierarchy1"/>
    <dgm:cxn modelId="{36566A40-6DAF-4B26-8D63-37A0D66766EA}" type="presParOf" srcId="{2979767A-2E71-4A19-81A8-181382136464}" destId="{7213F177-1EDE-4118-92F8-56889FAAB483}" srcOrd="1" destOrd="0" presId="urn:microsoft.com/office/officeart/2005/8/layout/hierarchy1"/>
    <dgm:cxn modelId="{0D187EE6-E300-4885-B4D0-55DFBBB56C3F}" type="presParOf" srcId="{7213F177-1EDE-4118-92F8-56889FAAB483}" destId="{0E358AEF-77CF-4BD3-9BED-7F1E97E4B883}" srcOrd="0" destOrd="0" presId="urn:microsoft.com/office/officeart/2005/8/layout/hierarchy1"/>
    <dgm:cxn modelId="{C23DF64D-E252-428B-A693-89AD34630989}" type="presParOf" srcId="{7213F177-1EDE-4118-92F8-56889FAAB483}" destId="{0EC58320-2A25-4059-A42F-47D3A4CF5CE6}" srcOrd="1" destOrd="0" presId="urn:microsoft.com/office/officeart/2005/8/layout/hierarchy1"/>
    <dgm:cxn modelId="{D56FBA06-5FC7-42E0-90A4-E9AB3C8AF090}" type="presParOf" srcId="{0EC58320-2A25-4059-A42F-47D3A4CF5CE6}" destId="{10DEC4C9-716F-43CD-89CE-D8B72B5FEE6B}" srcOrd="0" destOrd="0" presId="urn:microsoft.com/office/officeart/2005/8/layout/hierarchy1"/>
    <dgm:cxn modelId="{D4987BB8-9E7F-499E-9FE4-1F18148A8963}" type="presParOf" srcId="{10DEC4C9-716F-43CD-89CE-D8B72B5FEE6B}" destId="{1C741F38-98E0-4332-A11C-EC24EB37E374}" srcOrd="0" destOrd="0" presId="urn:microsoft.com/office/officeart/2005/8/layout/hierarchy1"/>
    <dgm:cxn modelId="{68DA7361-6E5D-456D-B92F-83158491A662}" type="presParOf" srcId="{10DEC4C9-716F-43CD-89CE-D8B72B5FEE6B}" destId="{F8FFA94E-F03B-41F6-8BD3-ABC8CB3C0C3D}" srcOrd="1" destOrd="0" presId="urn:microsoft.com/office/officeart/2005/8/layout/hierarchy1"/>
    <dgm:cxn modelId="{91C9C9DB-A05B-4759-B38C-3EAAA51D6711}" type="presParOf" srcId="{0EC58320-2A25-4059-A42F-47D3A4CF5CE6}" destId="{CF98654C-75F5-4A48-8034-4C5E7B4C206F}" srcOrd="1" destOrd="0" presId="urn:microsoft.com/office/officeart/2005/8/layout/hierarchy1"/>
    <dgm:cxn modelId="{9AEBDEBA-7E29-429F-9706-3BE0ECD71D36}" type="presParOf" srcId="{419A9241-FF0C-4CE1-A76C-427BB3B6A89D}" destId="{7BA34B48-D461-4FA9-A0F6-0ABA2D4A95FE}" srcOrd="2" destOrd="0" presId="urn:microsoft.com/office/officeart/2005/8/layout/hierarchy1"/>
    <dgm:cxn modelId="{1AC6E106-2C95-4222-A967-449D217A8FF2}" type="presParOf" srcId="{7BA34B48-D461-4FA9-A0F6-0ABA2D4A95FE}" destId="{28112D23-C543-4171-B7DA-93DB0B668C39}" srcOrd="0" destOrd="0" presId="urn:microsoft.com/office/officeart/2005/8/layout/hierarchy1"/>
    <dgm:cxn modelId="{DC4304F9-D9C6-4714-A5FA-2F7E44C6ACF0}" type="presParOf" srcId="{28112D23-C543-4171-B7DA-93DB0B668C39}" destId="{D5267581-6A4D-42E5-B994-70F54CF7ECBF}" srcOrd="0" destOrd="0" presId="urn:microsoft.com/office/officeart/2005/8/layout/hierarchy1"/>
    <dgm:cxn modelId="{ACD5A33C-E9F8-4C74-B7B6-7E791E2A422C}" type="presParOf" srcId="{28112D23-C543-4171-B7DA-93DB0B668C39}" destId="{5CFE00C2-0B71-46D1-98E4-0D64F106EF0F}" srcOrd="1" destOrd="0" presId="urn:microsoft.com/office/officeart/2005/8/layout/hierarchy1"/>
    <dgm:cxn modelId="{CE431CB3-C0CA-4EEA-AB9F-D490BA8FF1DF}" type="presParOf" srcId="{7BA34B48-D461-4FA9-A0F6-0ABA2D4A95FE}" destId="{5083C625-7B17-497A-9BAB-94FD07D8B073}" srcOrd="1" destOrd="0" presId="urn:microsoft.com/office/officeart/2005/8/layout/hierarchy1"/>
    <dgm:cxn modelId="{125CB5EF-0C52-4946-BF48-763E5F832604}" type="presParOf" srcId="{5083C625-7B17-497A-9BAB-94FD07D8B073}" destId="{C66EF08A-06B6-4824-AE4A-85F96537D94B}" srcOrd="0" destOrd="0" presId="urn:microsoft.com/office/officeart/2005/8/layout/hierarchy1"/>
    <dgm:cxn modelId="{56B1EFD0-B822-4055-AE20-886F501F61E4}" type="presParOf" srcId="{5083C625-7B17-497A-9BAB-94FD07D8B073}" destId="{881EF9F8-41DF-4511-B7FA-34F7DBD7A55D}" srcOrd="1" destOrd="0" presId="urn:microsoft.com/office/officeart/2005/8/layout/hierarchy1"/>
    <dgm:cxn modelId="{D1811A4D-76FD-42CB-B386-F885A1155AF4}" type="presParOf" srcId="{881EF9F8-41DF-4511-B7FA-34F7DBD7A55D}" destId="{70312AAD-5F3B-4671-BAD5-17724E0E9967}" srcOrd="0" destOrd="0" presId="urn:microsoft.com/office/officeart/2005/8/layout/hierarchy1"/>
    <dgm:cxn modelId="{C701D37E-2BEF-4922-BA56-302F417B42F1}" type="presParOf" srcId="{70312AAD-5F3B-4671-BAD5-17724E0E9967}" destId="{20328116-AD9B-427E-B541-C4CF537A5F92}" srcOrd="0" destOrd="0" presId="urn:microsoft.com/office/officeart/2005/8/layout/hierarchy1"/>
    <dgm:cxn modelId="{4F82390A-1A54-4EB8-BF51-262A66F9953E}" type="presParOf" srcId="{70312AAD-5F3B-4671-BAD5-17724E0E9967}" destId="{C6A8D30A-E34F-43D8-9F42-33AF0ED2ED7D}" srcOrd="1" destOrd="0" presId="urn:microsoft.com/office/officeart/2005/8/layout/hierarchy1"/>
    <dgm:cxn modelId="{E65263A9-7821-4344-9989-EECBC5DF68D0}" type="presParOf" srcId="{881EF9F8-41DF-4511-B7FA-34F7DBD7A55D}" destId="{7861DED7-D3E7-439F-8BC5-A071C99AF861}" srcOrd="1" destOrd="0" presId="urn:microsoft.com/office/officeart/2005/8/layout/hierarchy1"/>
    <dgm:cxn modelId="{D6A0F02E-872B-46DB-8D20-D5E692447A23}" type="presParOf" srcId="{419A9241-FF0C-4CE1-A76C-427BB3B6A89D}" destId="{D35C2EBC-355A-4D28-8B44-E5D65E762D4F}" srcOrd="3" destOrd="0" presId="urn:microsoft.com/office/officeart/2005/8/layout/hierarchy1"/>
    <dgm:cxn modelId="{626BA6FE-8B06-4C56-B5D9-94B276DFCB9D}" type="presParOf" srcId="{D35C2EBC-355A-4D28-8B44-E5D65E762D4F}" destId="{27206ED3-A0A5-4A48-86F5-4C4F38ACC83C}" srcOrd="0" destOrd="0" presId="urn:microsoft.com/office/officeart/2005/8/layout/hierarchy1"/>
    <dgm:cxn modelId="{70B22423-BE1C-4992-8477-504B9945F11E}" type="presParOf" srcId="{27206ED3-A0A5-4A48-86F5-4C4F38ACC83C}" destId="{5229BD49-6318-44AD-A5C1-0B839BA40ABF}" srcOrd="0" destOrd="0" presId="urn:microsoft.com/office/officeart/2005/8/layout/hierarchy1"/>
    <dgm:cxn modelId="{C01D34C4-E92A-449A-A7D4-E6729B2A54DF}" type="presParOf" srcId="{27206ED3-A0A5-4A48-86F5-4C4F38ACC83C}" destId="{F3841DF7-4CB9-4A40-A52D-F09C2DCA179B}" srcOrd="1" destOrd="0" presId="urn:microsoft.com/office/officeart/2005/8/layout/hierarchy1"/>
    <dgm:cxn modelId="{C9D5CF34-8910-4ED9-ACED-BF33AF9CD6A1}" type="presParOf" srcId="{D35C2EBC-355A-4D28-8B44-E5D65E762D4F}" destId="{EB785364-5982-4E89-AC60-0D5AE02487DD}" srcOrd="1" destOrd="0" presId="urn:microsoft.com/office/officeart/2005/8/layout/hierarchy1"/>
    <dgm:cxn modelId="{247194AE-F68A-40EC-A382-15E4AB45D27F}" type="presParOf" srcId="{EB785364-5982-4E89-AC60-0D5AE02487DD}" destId="{FDCC229C-0783-42E8-9EE0-3BF6DE56FBE4}" srcOrd="0" destOrd="0" presId="urn:microsoft.com/office/officeart/2005/8/layout/hierarchy1"/>
    <dgm:cxn modelId="{A2451FA2-39F7-44BC-9A4F-DA98EE4CA520}" type="presParOf" srcId="{EB785364-5982-4E89-AC60-0D5AE02487DD}" destId="{7D452BAF-17DD-4712-B294-636663EEDE0A}" srcOrd="1" destOrd="0" presId="urn:microsoft.com/office/officeart/2005/8/layout/hierarchy1"/>
    <dgm:cxn modelId="{2C7AA8E9-DF73-4D07-ACC8-45686ABC9984}" type="presParOf" srcId="{7D452BAF-17DD-4712-B294-636663EEDE0A}" destId="{5A73D267-0BB5-49A5-A87A-B07746185E05}" srcOrd="0" destOrd="0" presId="urn:microsoft.com/office/officeart/2005/8/layout/hierarchy1"/>
    <dgm:cxn modelId="{5E013B1D-6D96-4DF0-B56E-B092AE632928}" type="presParOf" srcId="{5A73D267-0BB5-49A5-A87A-B07746185E05}" destId="{5F1198D6-0CD8-40C0-AE5F-AD400C24EBBE}" srcOrd="0" destOrd="0" presId="urn:microsoft.com/office/officeart/2005/8/layout/hierarchy1"/>
    <dgm:cxn modelId="{9B1B9A46-6E10-46BF-A180-5CF0BE6D3AF5}" type="presParOf" srcId="{5A73D267-0BB5-49A5-A87A-B07746185E05}" destId="{2C7A6EF1-F5CB-477B-B946-E1B79F2B846F}" srcOrd="1" destOrd="0" presId="urn:microsoft.com/office/officeart/2005/8/layout/hierarchy1"/>
    <dgm:cxn modelId="{EA37A93B-ACF1-4247-8E79-3DB1CA2213AB}" type="presParOf" srcId="{7D452BAF-17DD-4712-B294-636663EEDE0A}" destId="{0D08D315-F2C1-49C3-AC18-F57F7432F4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9C8CD9-4936-424C-8096-5DBDE7A749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9D43CF-B7CF-4C20-94B6-4E05C6315493}">
      <dgm:prSet/>
      <dgm:spPr/>
      <dgm:t>
        <a:bodyPr/>
        <a:lstStyle/>
        <a:p>
          <a:r>
            <a:rPr lang="en-PK" b="1" i="0" baseline="0"/>
            <a:t>Donors:</a:t>
          </a:r>
          <a:r>
            <a:rPr lang="en-PK" b="0" i="0" baseline="0"/>
            <a:t> </a:t>
          </a:r>
          <a:endParaRPr lang="en-US"/>
        </a:p>
      </dgm:t>
    </dgm:pt>
    <dgm:pt modelId="{E92CF4E1-2287-4EA8-9218-A6089440E07B}" type="parTrans" cxnId="{BD7A5BFB-FC15-4D53-9131-40077F0B8BB5}">
      <dgm:prSet/>
      <dgm:spPr/>
      <dgm:t>
        <a:bodyPr/>
        <a:lstStyle/>
        <a:p>
          <a:endParaRPr lang="en-US"/>
        </a:p>
      </dgm:t>
    </dgm:pt>
    <dgm:pt modelId="{A4DFA5CB-FDCF-4888-9EFA-278A34FA3E1A}" type="sibTrans" cxnId="{BD7A5BFB-FC15-4D53-9131-40077F0B8BB5}">
      <dgm:prSet/>
      <dgm:spPr/>
      <dgm:t>
        <a:bodyPr/>
        <a:lstStyle/>
        <a:p>
          <a:endParaRPr lang="en-US"/>
        </a:p>
      </dgm:t>
    </dgm:pt>
    <dgm:pt modelId="{06764D2B-7E47-4EFC-B353-8ED26D76FB38}">
      <dgm:prSet/>
      <dgm:spPr/>
      <dgm:t>
        <a:bodyPr/>
        <a:lstStyle/>
        <a:p>
          <a:r>
            <a:rPr lang="en-PK" b="0" i="0" baseline="0"/>
            <a:t>Manages donor personal and blood donation data.</a:t>
          </a:r>
          <a:endParaRPr lang="en-US"/>
        </a:p>
      </dgm:t>
    </dgm:pt>
    <dgm:pt modelId="{A8891D12-6DA2-433D-B916-F0FECFC97385}" type="parTrans" cxnId="{C99E2498-BBF6-4CA0-984B-FEBE0A047598}">
      <dgm:prSet/>
      <dgm:spPr/>
      <dgm:t>
        <a:bodyPr/>
        <a:lstStyle/>
        <a:p>
          <a:endParaRPr lang="en-US"/>
        </a:p>
      </dgm:t>
    </dgm:pt>
    <dgm:pt modelId="{FBEED547-4A20-4DD1-B86D-7F00F6C20F6F}" type="sibTrans" cxnId="{C99E2498-BBF6-4CA0-984B-FEBE0A047598}">
      <dgm:prSet/>
      <dgm:spPr/>
      <dgm:t>
        <a:bodyPr/>
        <a:lstStyle/>
        <a:p>
          <a:endParaRPr lang="en-US"/>
        </a:p>
      </dgm:t>
    </dgm:pt>
    <dgm:pt modelId="{11058044-AF07-429A-86A0-5CCA787505A0}">
      <dgm:prSet/>
      <dgm:spPr/>
      <dgm:t>
        <a:bodyPr/>
        <a:lstStyle/>
        <a:p>
          <a:r>
            <a:rPr lang="en-PK" b="1" i="0" baseline="0"/>
            <a:t>Recipients:</a:t>
          </a:r>
          <a:r>
            <a:rPr lang="en-PK" b="0" i="0" baseline="0"/>
            <a:t> </a:t>
          </a:r>
          <a:endParaRPr lang="en-US"/>
        </a:p>
      </dgm:t>
    </dgm:pt>
    <dgm:pt modelId="{E9ADCD5C-A617-4FEB-9268-888690DE6D70}" type="parTrans" cxnId="{CDA8F0AF-41D1-4168-8AE1-44FA942EF232}">
      <dgm:prSet/>
      <dgm:spPr/>
      <dgm:t>
        <a:bodyPr/>
        <a:lstStyle/>
        <a:p>
          <a:endParaRPr lang="en-US"/>
        </a:p>
      </dgm:t>
    </dgm:pt>
    <dgm:pt modelId="{35B6ECBA-5274-40A6-B0B8-0DDF473BE25E}" type="sibTrans" cxnId="{CDA8F0AF-41D1-4168-8AE1-44FA942EF232}">
      <dgm:prSet/>
      <dgm:spPr/>
      <dgm:t>
        <a:bodyPr/>
        <a:lstStyle/>
        <a:p>
          <a:endParaRPr lang="en-US"/>
        </a:p>
      </dgm:t>
    </dgm:pt>
    <dgm:pt modelId="{2A253AEF-719F-4AC9-88A1-893947EA494C}">
      <dgm:prSet/>
      <dgm:spPr/>
      <dgm:t>
        <a:bodyPr/>
        <a:lstStyle/>
        <a:p>
          <a:r>
            <a:rPr lang="en-PK" b="0" i="0" baseline="0"/>
            <a:t>Tracks recipients' details and their blood requirements.</a:t>
          </a:r>
          <a:endParaRPr lang="en-US"/>
        </a:p>
      </dgm:t>
    </dgm:pt>
    <dgm:pt modelId="{2644915A-EAD0-44CF-851A-2B294164D798}" type="parTrans" cxnId="{7BDB8B72-AEEB-4468-BA77-D3EB42BF4CCA}">
      <dgm:prSet/>
      <dgm:spPr/>
      <dgm:t>
        <a:bodyPr/>
        <a:lstStyle/>
        <a:p>
          <a:endParaRPr lang="en-US"/>
        </a:p>
      </dgm:t>
    </dgm:pt>
    <dgm:pt modelId="{FAC24426-8C3D-4B17-A9A4-9F1B96AAD6EC}" type="sibTrans" cxnId="{7BDB8B72-AEEB-4468-BA77-D3EB42BF4CCA}">
      <dgm:prSet/>
      <dgm:spPr/>
      <dgm:t>
        <a:bodyPr/>
        <a:lstStyle/>
        <a:p>
          <a:endParaRPr lang="en-US"/>
        </a:p>
      </dgm:t>
    </dgm:pt>
    <dgm:pt modelId="{391595FE-24A5-4576-AFE9-9B6A6BF4E4F5}">
      <dgm:prSet/>
      <dgm:spPr/>
      <dgm:t>
        <a:bodyPr/>
        <a:lstStyle/>
        <a:p>
          <a:r>
            <a:rPr lang="en-PK" b="1" i="0" baseline="0"/>
            <a:t>Blood Banks:</a:t>
          </a:r>
          <a:r>
            <a:rPr lang="en-PK" b="0" i="0" baseline="0"/>
            <a:t> </a:t>
          </a:r>
          <a:endParaRPr lang="en-US"/>
        </a:p>
      </dgm:t>
    </dgm:pt>
    <dgm:pt modelId="{BAAC5529-6DBB-46D6-AEF5-05CAEEEA4C1F}" type="parTrans" cxnId="{7785F143-3819-43AD-B01D-94B4496C6E78}">
      <dgm:prSet/>
      <dgm:spPr/>
      <dgm:t>
        <a:bodyPr/>
        <a:lstStyle/>
        <a:p>
          <a:endParaRPr lang="en-US"/>
        </a:p>
      </dgm:t>
    </dgm:pt>
    <dgm:pt modelId="{3CD297AE-B2A0-47A5-A1E8-A58BFFEE32DD}" type="sibTrans" cxnId="{7785F143-3819-43AD-B01D-94B4496C6E78}">
      <dgm:prSet/>
      <dgm:spPr/>
      <dgm:t>
        <a:bodyPr/>
        <a:lstStyle/>
        <a:p>
          <a:endParaRPr lang="en-US"/>
        </a:p>
      </dgm:t>
    </dgm:pt>
    <dgm:pt modelId="{D808DCAA-2196-4867-8D84-27B6CF19A0A0}">
      <dgm:prSet/>
      <dgm:spPr/>
      <dgm:t>
        <a:bodyPr/>
        <a:lstStyle/>
        <a:p>
          <a:r>
            <a:rPr lang="en-PK" b="0" i="0" baseline="0"/>
            <a:t>Records available blood types and stocks across different blood banks.</a:t>
          </a:r>
          <a:endParaRPr lang="en-US"/>
        </a:p>
      </dgm:t>
    </dgm:pt>
    <dgm:pt modelId="{B70CF0C3-D2E4-4435-9649-75692D21A143}" type="parTrans" cxnId="{764E124B-471C-4638-A75E-F6068DF9714A}">
      <dgm:prSet/>
      <dgm:spPr/>
      <dgm:t>
        <a:bodyPr/>
        <a:lstStyle/>
        <a:p>
          <a:endParaRPr lang="en-US"/>
        </a:p>
      </dgm:t>
    </dgm:pt>
    <dgm:pt modelId="{958C85B6-BA05-460B-990F-AC73E65A8971}" type="sibTrans" cxnId="{764E124B-471C-4638-A75E-F6068DF9714A}">
      <dgm:prSet/>
      <dgm:spPr/>
      <dgm:t>
        <a:bodyPr/>
        <a:lstStyle/>
        <a:p>
          <a:endParaRPr lang="en-US"/>
        </a:p>
      </dgm:t>
    </dgm:pt>
    <dgm:pt modelId="{6F651D02-2834-4C06-9325-401B5EB4FECF}">
      <dgm:prSet/>
      <dgm:spPr/>
      <dgm:t>
        <a:bodyPr/>
        <a:lstStyle/>
        <a:p>
          <a:r>
            <a:rPr lang="en-PK" b="1" i="0" baseline="0"/>
            <a:t>Blood Donations:</a:t>
          </a:r>
          <a:r>
            <a:rPr lang="en-PK" b="0" i="0" baseline="0"/>
            <a:t> </a:t>
          </a:r>
          <a:endParaRPr lang="en-US"/>
        </a:p>
      </dgm:t>
    </dgm:pt>
    <dgm:pt modelId="{2DC4922A-D0CE-4416-9A84-F924CC867A16}" type="parTrans" cxnId="{850DC4D3-53DB-4B97-A5C7-17E07CCD0ECF}">
      <dgm:prSet/>
      <dgm:spPr/>
      <dgm:t>
        <a:bodyPr/>
        <a:lstStyle/>
        <a:p>
          <a:endParaRPr lang="en-US"/>
        </a:p>
      </dgm:t>
    </dgm:pt>
    <dgm:pt modelId="{869280C8-1CDF-4532-9058-C3020E0FB3ED}" type="sibTrans" cxnId="{850DC4D3-53DB-4B97-A5C7-17E07CCD0ECF}">
      <dgm:prSet/>
      <dgm:spPr/>
      <dgm:t>
        <a:bodyPr/>
        <a:lstStyle/>
        <a:p>
          <a:endParaRPr lang="en-US"/>
        </a:p>
      </dgm:t>
    </dgm:pt>
    <dgm:pt modelId="{D70F91B5-24E7-4892-A232-BE3B8C38F93C}">
      <dgm:prSet/>
      <dgm:spPr/>
      <dgm:t>
        <a:bodyPr/>
        <a:lstStyle/>
        <a:p>
          <a:r>
            <a:rPr lang="en-PK" b="0" i="0" baseline="0"/>
            <a:t>Logs all blood donations with relevant details.</a:t>
          </a:r>
          <a:endParaRPr lang="en-US"/>
        </a:p>
      </dgm:t>
    </dgm:pt>
    <dgm:pt modelId="{E2D73CFD-EE91-4B6E-BDA8-A1D8CD81BCE3}" type="parTrans" cxnId="{C6F906FE-13F8-4F53-8919-88A78FA5A7B3}">
      <dgm:prSet/>
      <dgm:spPr/>
      <dgm:t>
        <a:bodyPr/>
        <a:lstStyle/>
        <a:p>
          <a:endParaRPr lang="en-US"/>
        </a:p>
      </dgm:t>
    </dgm:pt>
    <dgm:pt modelId="{22C1D81F-A544-4D72-A3D3-B3FC24708C5F}" type="sibTrans" cxnId="{C6F906FE-13F8-4F53-8919-88A78FA5A7B3}">
      <dgm:prSet/>
      <dgm:spPr/>
      <dgm:t>
        <a:bodyPr/>
        <a:lstStyle/>
        <a:p>
          <a:endParaRPr lang="en-US"/>
        </a:p>
      </dgm:t>
    </dgm:pt>
    <dgm:pt modelId="{FDD1ECBE-3971-47D0-80C5-376A22E6D1E5}">
      <dgm:prSet/>
      <dgm:spPr/>
      <dgm:t>
        <a:bodyPr/>
        <a:lstStyle/>
        <a:p>
          <a:r>
            <a:rPr lang="en-PK" b="1" i="0" baseline="0"/>
            <a:t>Hospitals:</a:t>
          </a:r>
          <a:r>
            <a:rPr lang="en-PK" b="0" i="0" baseline="0"/>
            <a:t> </a:t>
          </a:r>
          <a:endParaRPr lang="en-US"/>
        </a:p>
      </dgm:t>
    </dgm:pt>
    <dgm:pt modelId="{7C1F124C-469E-4659-A5C0-77BAED260662}" type="parTrans" cxnId="{D0212DFA-BB6A-496A-B7FD-0835750FA198}">
      <dgm:prSet/>
      <dgm:spPr/>
      <dgm:t>
        <a:bodyPr/>
        <a:lstStyle/>
        <a:p>
          <a:endParaRPr lang="en-US"/>
        </a:p>
      </dgm:t>
    </dgm:pt>
    <dgm:pt modelId="{53F78E01-1DAB-4462-B764-D2B66245B5EF}" type="sibTrans" cxnId="{D0212DFA-BB6A-496A-B7FD-0835750FA198}">
      <dgm:prSet/>
      <dgm:spPr/>
      <dgm:t>
        <a:bodyPr/>
        <a:lstStyle/>
        <a:p>
          <a:endParaRPr lang="en-US"/>
        </a:p>
      </dgm:t>
    </dgm:pt>
    <dgm:pt modelId="{B5584809-5411-40C0-9128-E283F6AA1DB1}">
      <dgm:prSet/>
      <dgm:spPr/>
      <dgm:t>
        <a:bodyPr/>
        <a:lstStyle/>
        <a:p>
          <a:r>
            <a:rPr lang="en-PK" b="0" i="0" baseline="0"/>
            <a:t>Keeps hospital information and blood availability data. </a:t>
          </a:r>
          <a:endParaRPr lang="en-US"/>
        </a:p>
      </dgm:t>
    </dgm:pt>
    <dgm:pt modelId="{DFE74B08-44FF-4703-85AD-330AF2D31813}" type="parTrans" cxnId="{C62AED44-D6ED-4EFE-A39E-BA2255CD0D44}">
      <dgm:prSet/>
      <dgm:spPr/>
      <dgm:t>
        <a:bodyPr/>
        <a:lstStyle/>
        <a:p>
          <a:endParaRPr lang="en-US"/>
        </a:p>
      </dgm:t>
    </dgm:pt>
    <dgm:pt modelId="{456533A8-B190-4FFE-9FC7-54210E3779F7}" type="sibTrans" cxnId="{C62AED44-D6ED-4EFE-A39E-BA2255CD0D44}">
      <dgm:prSet/>
      <dgm:spPr/>
      <dgm:t>
        <a:bodyPr/>
        <a:lstStyle/>
        <a:p>
          <a:endParaRPr lang="en-US"/>
        </a:p>
      </dgm:t>
    </dgm:pt>
    <dgm:pt modelId="{36F0ABCE-8526-4284-B674-8B26DBF41CC7}" type="pres">
      <dgm:prSet presAssocID="{1E9C8CD9-4936-424C-8096-5DBDE7A74971}" presName="root" presStyleCnt="0">
        <dgm:presLayoutVars>
          <dgm:dir/>
          <dgm:resizeHandles val="exact"/>
        </dgm:presLayoutVars>
      </dgm:prSet>
      <dgm:spPr/>
    </dgm:pt>
    <dgm:pt modelId="{44BBC1FE-071A-4EC9-A1A6-D667FBC0000F}" type="pres">
      <dgm:prSet presAssocID="{FD9D43CF-B7CF-4C20-94B6-4E05C6315493}" presName="compNode" presStyleCnt="0"/>
      <dgm:spPr/>
    </dgm:pt>
    <dgm:pt modelId="{1D6841A5-1FB7-44C2-8436-01B2528078CA}" type="pres">
      <dgm:prSet presAssocID="{FD9D43CF-B7CF-4C20-94B6-4E05C6315493}" presName="bgRect" presStyleLbl="bgShp" presStyleIdx="0" presStyleCnt="5"/>
      <dgm:spPr/>
    </dgm:pt>
    <dgm:pt modelId="{14A78393-3103-4EA2-A57D-9C31B40BBC64}" type="pres">
      <dgm:prSet presAssocID="{FD9D43CF-B7CF-4C20-94B6-4E05C63154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AAC9E866-33CD-4760-BA87-7F412B4C2DBF}" type="pres">
      <dgm:prSet presAssocID="{FD9D43CF-B7CF-4C20-94B6-4E05C6315493}" presName="spaceRect" presStyleCnt="0"/>
      <dgm:spPr/>
    </dgm:pt>
    <dgm:pt modelId="{96782C95-6A17-49EE-ABF1-C0F9DEA48D47}" type="pres">
      <dgm:prSet presAssocID="{FD9D43CF-B7CF-4C20-94B6-4E05C6315493}" presName="parTx" presStyleLbl="revTx" presStyleIdx="0" presStyleCnt="10">
        <dgm:presLayoutVars>
          <dgm:chMax val="0"/>
          <dgm:chPref val="0"/>
        </dgm:presLayoutVars>
      </dgm:prSet>
      <dgm:spPr/>
    </dgm:pt>
    <dgm:pt modelId="{99908C3F-FFD9-4EF7-B528-4365107C307B}" type="pres">
      <dgm:prSet presAssocID="{FD9D43CF-B7CF-4C20-94B6-4E05C6315493}" presName="desTx" presStyleLbl="revTx" presStyleIdx="1" presStyleCnt="10">
        <dgm:presLayoutVars/>
      </dgm:prSet>
      <dgm:spPr/>
    </dgm:pt>
    <dgm:pt modelId="{D97BB28D-3ACF-4B60-8BB6-4D726BE462D7}" type="pres">
      <dgm:prSet presAssocID="{A4DFA5CB-FDCF-4888-9EFA-278A34FA3E1A}" presName="sibTrans" presStyleCnt="0"/>
      <dgm:spPr/>
    </dgm:pt>
    <dgm:pt modelId="{0DF66966-F2E3-4F04-8510-B3418AFB9D86}" type="pres">
      <dgm:prSet presAssocID="{11058044-AF07-429A-86A0-5CCA787505A0}" presName="compNode" presStyleCnt="0"/>
      <dgm:spPr/>
    </dgm:pt>
    <dgm:pt modelId="{E1CA9055-EE68-4304-A2E1-1B7337B75806}" type="pres">
      <dgm:prSet presAssocID="{11058044-AF07-429A-86A0-5CCA787505A0}" presName="bgRect" presStyleLbl="bgShp" presStyleIdx="1" presStyleCnt="5"/>
      <dgm:spPr/>
    </dgm:pt>
    <dgm:pt modelId="{B4AA4555-862C-41C8-867F-2953011C34D2}" type="pres">
      <dgm:prSet presAssocID="{11058044-AF07-429A-86A0-5CCA787505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1AB7C9A2-74C2-4573-BF92-CA7DE3A21F3A}" type="pres">
      <dgm:prSet presAssocID="{11058044-AF07-429A-86A0-5CCA787505A0}" presName="spaceRect" presStyleCnt="0"/>
      <dgm:spPr/>
    </dgm:pt>
    <dgm:pt modelId="{DF5DB51B-873F-4869-A6A5-F866A067ADAA}" type="pres">
      <dgm:prSet presAssocID="{11058044-AF07-429A-86A0-5CCA787505A0}" presName="parTx" presStyleLbl="revTx" presStyleIdx="2" presStyleCnt="10">
        <dgm:presLayoutVars>
          <dgm:chMax val="0"/>
          <dgm:chPref val="0"/>
        </dgm:presLayoutVars>
      </dgm:prSet>
      <dgm:spPr/>
    </dgm:pt>
    <dgm:pt modelId="{436DAC9D-1524-483B-A0E6-D95AD613FABC}" type="pres">
      <dgm:prSet presAssocID="{11058044-AF07-429A-86A0-5CCA787505A0}" presName="desTx" presStyleLbl="revTx" presStyleIdx="3" presStyleCnt="10">
        <dgm:presLayoutVars/>
      </dgm:prSet>
      <dgm:spPr/>
    </dgm:pt>
    <dgm:pt modelId="{7E617B07-59D3-4B67-A131-42777A806BAD}" type="pres">
      <dgm:prSet presAssocID="{35B6ECBA-5274-40A6-B0B8-0DDF473BE25E}" presName="sibTrans" presStyleCnt="0"/>
      <dgm:spPr/>
    </dgm:pt>
    <dgm:pt modelId="{0BD5CDA9-4FF8-4138-A3AE-FD6B8E3EB766}" type="pres">
      <dgm:prSet presAssocID="{391595FE-24A5-4576-AFE9-9B6A6BF4E4F5}" presName="compNode" presStyleCnt="0"/>
      <dgm:spPr/>
    </dgm:pt>
    <dgm:pt modelId="{5D86FE41-D349-44E3-B0C5-DA098026F8E8}" type="pres">
      <dgm:prSet presAssocID="{391595FE-24A5-4576-AFE9-9B6A6BF4E4F5}" presName="bgRect" presStyleLbl="bgShp" presStyleIdx="2" presStyleCnt="5"/>
      <dgm:spPr/>
    </dgm:pt>
    <dgm:pt modelId="{3337AA48-D318-4F6A-9672-E9F0D9CD627B}" type="pres">
      <dgm:prSet presAssocID="{391595FE-24A5-4576-AFE9-9B6A6BF4E4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60ED4C22-26F0-4153-8EA9-872715A81139}" type="pres">
      <dgm:prSet presAssocID="{391595FE-24A5-4576-AFE9-9B6A6BF4E4F5}" presName="spaceRect" presStyleCnt="0"/>
      <dgm:spPr/>
    </dgm:pt>
    <dgm:pt modelId="{F16F5010-40B9-480E-A1DD-2DDA47CF6D9C}" type="pres">
      <dgm:prSet presAssocID="{391595FE-24A5-4576-AFE9-9B6A6BF4E4F5}" presName="parTx" presStyleLbl="revTx" presStyleIdx="4" presStyleCnt="10">
        <dgm:presLayoutVars>
          <dgm:chMax val="0"/>
          <dgm:chPref val="0"/>
        </dgm:presLayoutVars>
      </dgm:prSet>
      <dgm:spPr/>
    </dgm:pt>
    <dgm:pt modelId="{92A8ED56-9054-46E2-BC3A-A35DDFEC442D}" type="pres">
      <dgm:prSet presAssocID="{391595FE-24A5-4576-AFE9-9B6A6BF4E4F5}" presName="desTx" presStyleLbl="revTx" presStyleIdx="5" presStyleCnt="10">
        <dgm:presLayoutVars/>
      </dgm:prSet>
      <dgm:spPr/>
    </dgm:pt>
    <dgm:pt modelId="{999E11CD-3C91-4743-A642-165217E8DBF1}" type="pres">
      <dgm:prSet presAssocID="{3CD297AE-B2A0-47A5-A1E8-A58BFFEE32DD}" presName="sibTrans" presStyleCnt="0"/>
      <dgm:spPr/>
    </dgm:pt>
    <dgm:pt modelId="{2F05FE43-99C4-4CD3-A4D8-5ED2208E8795}" type="pres">
      <dgm:prSet presAssocID="{6F651D02-2834-4C06-9325-401B5EB4FECF}" presName="compNode" presStyleCnt="0"/>
      <dgm:spPr/>
    </dgm:pt>
    <dgm:pt modelId="{97A5B3E9-87B9-4AF7-92E3-473F7B007886}" type="pres">
      <dgm:prSet presAssocID="{6F651D02-2834-4C06-9325-401B5EB4FECF}" presName="bgRect" presStyleLbl="bgShp" presStyleIdx="3" presStyleCnt="5"/>
      <dgm:spPr/>
    </dgm:pt>
    <dgm:pt modelId="{167B8B7F-B186-4B14-95E0-A134B3DD6EB0}" type="pres">
      <dgm:prSet presAssocID="{6F651D02-2834-4C06-9325-401B5EB4FE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059F94DF-57EB-4E3E-B1D2-0AB263E454E3}" type="pres">
      <dgm:prSet presAssocID="{6F651D02-2834-4C06-9325-401B5EB4FECF}" presName="spaceRect" presStyleCnt="0"/>
      <dgm:spPr/>
    </dgm:pt>
    <dgm:pt modelId="{A6CCB9C5-F894-4CD4-8F08-E9D79F565B0B}" type="pres">
      <dgm:prSet presAssocID="{6F651D02-2834-4C06-9325-401B5EB4FECF}" presName="parTx" presStyleLbl="revTx" presStyleIdx="6" presStyleCnt="10">
        <dgm:presLayoutVars>
          <dgm:chMax val="0"/>
          <dgm:chPref val="0"/>
        </dgm:presLayoutVars>
      </dgm:prSet>
      <dgm:spPr/>
    </dgm:pt>
    <dgm:pt modelId="{EA317D39-3E8C-4615-BA4B-6B8B6F506AE3}" type="pres">
      <dgm:prSet presAssocID="{6F651D02-2834-4C06-9325-401B5EB4FECF}" presName="desTx" presStyleLbl="revTx" presStyleIdx="7" presStyleCnt="10">
        <dgm:presLayoutVars/>
      </dgm:prSet>
      <dgm:spPr/>
    </dgm:pt>
    <dgm:pt modelId="{E62AB3A9-B616-4827-8D87-B10B4975F79E}" type="pres">
      <dgm:prSet presAssocID="{869280C8-1CDF-4532-9058-C3020E0FB3ED}" presName="sibTrans" presStyleCnt="0"/>
      <dgm:spPr/>
    </dgm:pt>
    <dgm:pt modelId="{1627AD9A-5F60-4CCE-A6CF-1176038C3B76}" type="pres">
      <dgm:prSet presAssocID="{FDD1ECBE-3971-47D0-80C5-376A22E6D1E5}" presName="compNode" presStyleCnt="0"/>
      <dgm:spPr/>
    </dgm:pt>
    <dgm:pt modelId="{AE72C69D-9881-4597-A550-A07448D7B97A}" type="pres">
      <dgm:prSet presAssocID="{FDD1ECBE-3971-47D0-80C5-376A22E6D1E5}" presName="bgRect" presStyleLbl="bgShp" presStyleIdx="4" presStyleCnt="5"/>
      <dgm:spPr/>
    </dgm:pt>
    <dgm:pt modelId="{71BD6B22-881C-40E0-A6FF-E05808B03816}" type="pres">
      <dgm:prSet presAssocID="{FDD1ECBE-3971-47D0-80C5-376A22E6D1E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23A7F41-0D74-4AEB-AA00-9A857D33D892}" type="pres">
      <dgm:prSet presAssocID="{FDD1ECBE-3971-47D0-80C5-376A22E6D1E5}" presName="spaceRect" presStyleCnt="0"/>
      <dgm:spPr/>
    </dgm:pt>
    <dgm:pt modelId="{3E8F6882-13C0-4661-A6EB-FDE67FC1900C}" type="pres">
      <dgm:prSet presAssocID="{FDD1ECBE-3971-47D0-80C5-376A22E6D1E5}" presName="parTx" presStyleLbl="revTx" presStyleIdx="8" presStyleCnt="10">
        <dgm:presLayoutVars>
          <dgm:chMax val="0"/>
          <dgm:chPref val="0"/>
        </dgm:presLayoutVars>
      </dgm:prSet>
      <dgm:spPr/>
    </dgm:pt>
    <dgm:pt modelId="{63FC3971-225E-4DCD-981E-E18E387B416F}" type="pres">
      <dgm:prSet presAssocID="{FDD1ECBE-3971-47D0-80C5-376A22E6D1E5}" presName="desTx" presStyleLbl="revTx" presStyleIdx="9" presStyleCnt="10">
        <dgm:presLayoutVars/>
      </dgm:prSet>
      <dgm:spPr/>
    </dgm:pt>
  </dgm:ptLst>
  <dgm:cxnLst>
    <dgm:cxn modelId="{35BEC51A-7245-40E2-9A30-C077D7AABA92}" type="presOf" srcId="{2A253AEF-719F-4AC9-88A1-893947EA494C}" destId="{436DAC9D-1524-483B-A0E6-D95AD613FABC}" srcOrd="0" destOrd="0" presId="urn:microsoft.com/office/officeart/2018/2/layout/IconVerticalSolidList"/>
    <dgm:cxn modelId="{08F45B31-4C99-4582-9313-0E9884A437C0}" type="presOf" srcId="{FDD1ECBE-3971-47D0-80C5-376A22E6D1E5}" destId="{3E8F6882-13C0-4661-A6EB-FDE67FC1900C}" srcOrd="0" destOrd="0" presId="urn:microsoft.com/office/officeart/2018/2/layout/IconVerticalSolidList"/>
    <dgm:cxn modelId="{8BB4CF39-7C99-4290-8FFE-B8B08821DDC2}" type="presOf" srcId="{FD9D43CF-B7CF-4C20-94B6-4E05C6315493}" destId="{96782C95-6A17-49EE-ABF1-C0F9DEA48D47}" srcOrd="0" destOrd="0" presId="urn:microsoft.com/office/officeart/2018/2/layout/IconVerticalSolidList"/>
    <dgm:cxn modelId="{9D06653D-1B97-4D85-8933-BCCBD222B22D}" type="presOf" srcId="{391595FE-24A5-4576-AFE9-9B6A6BF4E4F5}" destId="{F16F5010-40B9-480E-A1DD-2DDA47CF6D9C}" srcOrd="0" destOrd="0" presId="urn:microsoft.com/office/officeart/2018/2/layout/IconVerticalSolidList"/>
    <dgm:cxn modelId="{7785F143-3819-43AD-B01D-94B4496C6E78}" srcId="{1E9C8CD9-4936-424C-8096-5DBDE7A74971}" destId="{391595FE-24A5-4576-AFE9-9B6A6BF4E4F5}" srcOrd="2" destOrd="0" parTransId="{BAAC5529-6DBB-46D6-AEF5-05CAEEEA4C1F}" sibTransId="{3CD297AE-B2A0-47A5-A1E8-A58BFFEE32DD}"/>
    <dgm:cxn modelId="{C62AED44-D6ED-4EFE-A39E-BA2255CD0D44}" srcId="{FDD1ECBE-3971-47D0-80C5-376A22E6D1E5}" destId="{B5584809-5411-40C0-9128-E283F6AA1DB1}" srcOrd="0" destOrd="0" parTransId="{DFE74B08-44FF-4703-85AD-330AF2D31813}" sibTransId="{456533A8-B190-4FFE-9FC7-54210E3779F7}"/>
    <dgm:cxn modelId="{764E124B-471C-4638-A75E-F6068DF9714A}" srcId="{391595FE-24A5-4576-AFE9-9B6A6BF4E4F5}" destId="{D808DCAA-2196-4867-8D84-27B6CF19A0A0}" srcOrd="0" destOrd="0" parTransId="{B70CF0C3-D2E4-4435-9649-75692D21A143}" sibTransId="{958C85B6-BA05-460B-990F-AC73E65A8971}"/>
    <dgm:cxn modelId="{7BDB8B72-AEEB-4468-BA77-D3EB42BF4CCA}" srcId="{11058044-AF07-429A-86A0-5CCA787505A0}" destId="{2A253AEF-719F-4AC9-88A1-893947EA494C}" srcOrd="0" destOrd="0" parTransId="{2644915A-EAD0-44CF-851A-2B294164D798}" sibTransId="{FAC24426-8C3D-4B17-A9A4-9F1B96AAD6EC}"/>
    <dgm:cxn modelId="{064C748C-C0BD-4A93-A726-875AAD3E4EAC}" type="presOf" srcId="{11058044-AF07-429A-86A0-5CCA787505A0}" destId="{DF5DB51B-873F-4869-A6A5-F866A067ADAA}" srcOrd="0" destOrd="0" presId="urn:microsoft.com/office/officeart/2018/2/layout/IconVerticalSolidList"/>
    <dgm:cxn modelId="{6C33B396-BC5F-4CF8-937D-D0BDFFB52BD6}" type="presOf" srcId="{6F651D02-2834-4C06-9325-401B5EB4FECF}" destId="{A6CCB9C5-F894-4CD4-8F08-E9D79F565B0B}" srcOrd="0" destOrd="0" presId="urn:microsoft.com/office/officeart/2018/2/layout/IconVerticalSolidList"/>
    <dgm:cxn modelId="{C99E2498-BBF6-4CA0-984B-FEBE0A047598}" srcId="{FD9D43CF-B7CF-4C20-94B6-4E05C6315493}" destId="{06764D2B-7E47-4EFC-B353-8ED26D76FB38}" srcOrd="0" destOrd="0" parTransId="{A8891D12-6DA2-433D-B916-F0FECFC97385}" sibTransId="{FBEED547-4A20-4DD1-B86D-7F00F6C20F6F}"/>
    <dgm:cxn modelId="{7E1F51A6-9EEE-4AC0-8724-30AA030C253D}" type="presOf" srcId="{D808DCAA-2196-4867-8D84-27B6CF19A0A0}" destId="{92A8ED56-9054-46E2-BC3A-A35DDFEC442D}" srcOrd="0" destOrd="0" presId="urn:microsoft.com/office/officeart/2018/2/layout/IconVerticalSolidList"/>
    <dgm:cxn modelId="{CDA8F0AF-41D1-4168-8AE1-44FA942EF232}" srcId="{1E9C8CD9-4936-424C-8096-5DBDE7A74971}" destId="{11058044-AF07-429A-86A0-5CCA787505A0}" srcOrd="1" destOrd="0" parTransId="{E9ADCD5C-A617-4FEB-9268-888690DE6D70}" sibTransId="{35B6ECBA-5274-40A6-B0B8-0DDF473BE25E}"/>
    <dgm:cxn modelId="{85EBE1B3-95B9-49D8-9B32-AD7FBE8895B8}" type="presOf" srcId="{06764D2B-7E47-4EFC-B353-8ED26D76FB38}" destId="{99908C3F-FFD9-4EF7-B528-4365107C307B}" srcOrd="0" destOrd="0" presId="urn:microsoft.com/office/officeart/2018/2/layout/IconVerticalSolidList"/>
    <dgm:cxn modelId="{850DC4D3-53DB-4B97-A5C7-17E07CCD0ECF}" srcId="{1E9C8CD9-4936-424C-8096-5DBDE7A74971}" destId="{6F651D02-2834-4C06-9325-401B5EB4FECF}" srcOrd="3" destOrd="0" parTransId="{2DC4922A-D0CE-4416-9A84-F924CC867A16}" sibTransId="{869280C8-1CDF-4532-9058-C3020E0FB3ED}"/>
    <dgm:cxn modelId="{7954A0DF-DDD6-45CB-9A54-40A1DE89E5D8}" type="presOf" srcId="{B5584809-5411-40C0-9128-E283F6AA1DB1}" destId="{63FC3971-225E-4DCD-981E-E18E387B416F}" srcOrd="0" destOrd="0" presId="urn:microsoft.com/office/officeart/2018/2/layout/IconVerticalSolidList"/>
    <dgm:cxn modelId="{C63855E2-4DFA-46CD-94C2-D3BB599838F0}" type="presOf" srcId="{1E9C8CD9-4936-424C-8096-5DBDE7A74971}" destId="{36F0ABCE-8526-4284-B674-8B26DBF41CC7}" srcOrd="0" destOrd="0" presId="urn:microsoft.com/office/officeart/2018/2/layout/IconVerticalSolidList"/>
    <dgm:cxn modelId="{46F289E4-AC72-47A9-876B-586D9E91A640}" type="presOf" srcId="{D70F91B5-24E7-4892-A232-BE3B8C38F93C}" destId="{EA317D39-3E8C-4615-BA4B-6B8B6F506AE3}" srcOrd="0" destOrd="0" presId="urn:microsoft.com/office/officeart/2018/2/layout/IconVerticalSolidList"/>
    <dgm:cxn modelId="{D0212DFA-BB6A-496A-B7FD-0835750FA198}" srcId="{1E9C8CD9-4936-424C-8096-5DBDE7A74971}" destId="{FDD1ECBE-3971-47D0-80C5-376A22E6D1E5}" srcOrd="4" destOrd="0" parTransId="{7C1F124C-469E-4659-A5C0-77BAED260662}" sibTransId="{53F78E01-1DAB-4462-B764-D2B66245B5EF}"/>
    <dgm:cxn modelId="{BD7A5BFB-FC15-4D53-9131-40077F0B8BB5}" srcId="{1E9C8CD9-4936-424C-8096-5DBDE7A74971}" destId="{FD9D43CF-B7CF-4C20-94B6-4E05C6315493}" srcOrd="0" destOrd="0" parTransId="{E92CF4E1-2287-4EA8-9218-A6089440E07B}" sibTransId="{A4DFA5CB-FDCF-4888-9EFA-278A34FA3E1A}"/>
    <dgm:cxn modelId="{C6F906FE-13F8-4F53-8919-88A78FA5A7B3}" srcId="{6F651D02-2834-4C06-9325-401B5EB4FECF}" destId="{D70F91B5-24E7-4892-A232-BE3B8C38F93C}" srcOrd="0" destOrd="0" parTransId="{E2D73CFD-EE91-4B6E-BDA8-A1D8CD81BCE3}" sibTransId="{22C1D81F-A544-4D72-A3D3-B3FC24708C5F}"/>
    <dgm:cxn modelId="{93526BD1-2641-4C1A-95B6-C6830BD6A55B}" type="presParOf" srcId="{36F0ABCE-8526-4284-B674-8B26DBF41CC7}" destId="{44BBC1FE-071A-4EC9-A1A6-D667FBC0000F}" srcOrd="0" destOrd="0" presId="urn:microsoft.com/office/officeart/2018/2/layout/IconVerticalSolidList"/>
    <dgm:cxn modelId="{0184F473-D079-48C4-9777-F2143E9C221A}" type="presParOf" srcId="{44BBC1FE-071A-4EC9-A1A6-D667FBC0000F}" destId="{1D6841A5-1FB7-44C2-8436-01B2528078CA}" srcOrd="0" destOrd="0" presId="urn:microsoft.com/office/officeart/2018/2/layout/IconVerticalSolidList"/>
    <dgm:cxn modelId="{D2CD940F-E0A2-424F-80D1-F45AD4E1B6D7}" type="presParOf" srcId="{44BBC1FE-071A-4EC9-A1A6-D667FBC0000F}" destId="{14A78393-3103-4EA2-A57D-9C31B40BBC64}" srcOrd="1" destOrd="0" presId="urn:microsoft.com/office/officeart/2018/2/layout/IconVerticalSolidList"/>
    <dgm:cxn modelId="{F4C70BF0-E541-4120-AE04-EA9A1ADE3226}" type="presParOf" srcId="{44BBC1FE-071A-4EC9-A1A6-D667FBC0000F}" destId="{AAC9E866-33CD-4760-BA87-7F412B4C2DBF}" srcOrd="2" destOrd="0" presId="urn:microsoft.com/office/officeart/2018/2/layout/IconVerticalSolidList"/>
    <dgm:cxn modelId="{E161ED1B-7C81-4259-9AFB-3E6F5598DE19}" type="presParOf" srcId="{44BBC1FE-071A-4EC9-A1A6-D667FBC0000F}" destId="{96782C95-6A17-49EE-ABF1-C0F9DEA48D47}" srcOrd="3" destOrd="0" presId="urn:microsoft.com/office/officeart/2018/2/layout/IconVerticalSolidList"/>
    <dgm:cxn modelId="{731AB204-DAD0-4796-BFCE-95AD5657F30F}" type="presParOf" srcId="{44BBC1FE-071A-4EC9-A1A6-D667FBC0000F}" destId="{99908C3F-FFD9-4EF7-B528-4365107C307B}" srcOrd="4" destOrd="0" presId="urn:microsoft.com/office/officeart/2018/2/layout/IconVerticalSolidList"/>
    <dgm:cxn modelId="{9C685F2E-2D53-4EA2-8839-F4BAB9913B41}" type="presParOf" srcId="{36F0ABCE-8526-4284-B674-8B26DBF41CC7}" destId="{D97BB28D-3ACF-4B60-8BB6-4D726BE462D7}" srcOrd="1" destOrd="0" presId="urn:microsoft.com/office/officeart/2018/2/layout/IconVerticalSolidList"/>
    <dgm:cxn modelId="{63289856-C59C-48BB-8C86-A2F6C15853B6}" type="presParOf" srcId="{36F0ABCE-8526-4284-B674-8B26DBF41CC7}" destId="{0DF66966-F2E3-4F04-8510-B3418AFB9D86}" srcOrd="2" destOrd="0" presId="urn:microsoft.com/office/officeart/2018/2/layout/IconVerticalSolidList"/>
    <dgm:cxn modelId="{2134B13B-7B4B-407F-B7B3-F6A9773ACD31}" type="presParOf" srcId="{0DF66966-F2E3-4F04-8510-B3418AFB9D86}" destId="{E1CA9055-EE68-4304-A2E1-1B7337B75806}" srcOrd="0" destOrd="0" presId="urn:microsoft.com/office/officeart/2018/2/layout/IconVerticalSolidList"/>
    <dgm:cxn modelId="{86E838F9-276C-4A18-BF2D-370184698E49}" type="presParOf" srcId="{0DF66966-F2E3-4F04-8510-B3418AFB9D86}" destId="{B4AA4555-862C-41C8-867F-2953011C34D2}" srcOrd="1" destOrd="0" presId="urn:microsoft.com/office/officeart/2018/2/layout/IconVerticalSolidList"/>
    <dgm:cxn modelId="{3912A3BD-75E6-4E57-AB41-0F0C1A84EEE0}" type="presParOf" srcId="{0DF66966-F2E3-4F04-8510-B3418AFB9D86}" destId="{1AB7C9A2-74C2-4573-BF92-CA7DE3A21F3A}" srcOrd="2" destOrd="0" presId="urn:microsoft.com/office/officeart/2018/2/layout/IconVerticalSolidList"/>
    <dgm:cxn modelId="{60056960-8764-471A-9899-851297BD4EC7}" type="presParOf" srcId="{0DF66966-F2E3-4F04-8510-B3418AFB9D86}" destId="{DF5DB51B-873F-4869-A6A5-F866A067ADAA}" srcOrd="3" destOrd="0" presId="urn:microsoft.com/office/officeart/2018/2/layout/IconVerticalSolidList"/>
    <dgm:cxn modelId="{36D56C2C-9AD7-4379-AF0B-9CF258891FBC}" type="presParOf" srcId="{0DF66966-F2E3-4F04-8510-B3418AFB9D86}" destId="{436DAC9D-1524-483B-A0E6-D95AD613FABC}" srcOrd="4" destOrd="0" presId="urn:microsoft.com/office/officeart/2018/2/layout/IconVerticalSolidList"/>
    <dgm:cxn modelId="{4C51B24C-2F49-40F5-9F54-321E85469D8C}" type="presParOf" srcId="{36F0ABCE-8526-4284-B674-8B26DBF41CC7}" destId="{7E617B07-59D3-4B67-A131-42777A806BAD}" srcOrd="3" destOrd="0" presId="urn:microsoft.com/office/officeart/2018/2/layout/IconVerticalSolidList"/>
    <dgm:cxn modelId="{5500F158-C360-4AA0-A6ED-1608B92F96EB}" type="presParOf" srcId="{36F0ABCE-8526-4284-B674-8B26DBF41CC7}" destId="{0BD5CDA9-4FF8-4138-A3AE-FD6B8E3EB766}" srcOrd="4" destOrd="0" presId="urn:microsoft.com/office/officeart/2018/2/layout/IconVerticalSolidList"/>
    <dgm:cxn modelId="{9BE385C9-727F-407D-AFD1-EE3E638DA09D}" type="presParOf" srcId="{0BD5CDA9-4FF8-4138-A3AE-FD6B8E3EB766}" destId="{5D86FE41-D349-44E3-B0C5-DA098026F8E8}" srcOrd="0" destOrd="0" presId="urn:microsoft.com/office/officeart/2018/2/layout/IconVerticalSolidList"/>
    <dgm:cxn modelId="{D72E4B5C-5E9A-4AA1-8025-B38C221C8A31}" type="presParOf" srcId="{0BD5CDA9-4FF8-4138-A3AE-FD6B8E3EB766}" destId="{3337AA48-D318-4F6A-9672-E9F0D9CD627B}" srcOrd="1" destOrd="0" presId="urn:microsoft.com/office/officeart/2018/2/layout/IconVerticalSolidList"/>
    <dgm:cxn modelId="{F654A099-CABF-4A64-98B6-5C606D624EFE}" type="presParOf" srcId="{0BD5CDA9-4FF8-4138-A3AE-FD6B8E3EB766}" destId="{60ED4C22-26F0-4153-8EA9-872715A81139}" srcOrd="2" destOrd="0" presId="urn:microsoft.com/office/officeart/2018/2/layout/IconVerticalSolidList"/>
    <dgm:cxn modelId="{173081AE-63B1-4DAD-B56E-64605D69D47F}" type="presParOf" srcId="{0BD5CDA9-4FF8-4138-A3AE-FD6B8E3EB766}" destId="{F16F5010-40B9-480E-A1DD-2DDA47CF6D9C}" srcOrd="3" destOrd="0" presId="urn:microsoft.com/office/officeart/2018/2/layout/IconVerticalSolidList"/>
    <dgm:cxn modelId="{8F4A55B4-2F21-428F-A9E1-ADB21AFE111C}" type="presParOf" srcId="{0BD5CDA9-4FF8-4138-A3AE-FD6B8E3EB766}" destId="{92A8ED56-9054-46E2-BC3A-A35DDFEC442D}" srcOrd="4" destOrd="0" presId="urn:microsoft.com/office/officeart/2018/2/layout/IconVerticalSolidList"/>
    <dgm:cxn modelId="{1510E781-3E6F-47A7-8E02-D2B763E39827}" type="presParOf" srcId="{36F0ABCE-8526-4284-B674-8B26DBF41CC7}" destId="{999E11CD-3C91-4743-A642-165217E8DBF1}" srcOrd="5" destOrd="0" presId="urn:microsoft.com/office/officeart/2018/2/layout/IconVerticalSolidList"/>
    <dgm:cxn modelId="{3C8D0D2D-DBCA-401A-A392-698B38B9DEBC}" type="presParOf" srcId="{36F0ABCE-8526-4284-B674-8B26DBF41CC7}" destId="{2F05FE43-99C4-4CD3-A4D8-5ED2208E8795}" srcOrd="6" destOrd="0" presId="urn:microsoft.com/office/officeart/2018/2/layout/IconVerticalSolidList"/>
    <dgm:cxn modelId="{693262EA-D883-4B10-8FED-8D3D12088A74}" type="presParOf" srcId="{2F05FE43-99C4-4CD3-A4D8-5ED2208E8795}" destId="{97A5B3E9-87B9-4AF7-92E3-473F7B007886}" srcOrd="0" destOrd="0" presId="urn:microsoft.com/office/officeart/2018/2/layout/IconVerticalSolidList"/>
    <dgm:cxn modelId="{CE0682C8-777E-421A-8E10-0746C92CAC96}" type="presParOf" srcId="{2F05FE43-99C4-4CD3-A4D8-5ED2208E8795}" destId="{167B8B7F-B186-4B14-95E0-A134B3DD6EB0}" srcOrd="1" destOrd="0" presId="urn:microsoft.com/office/officeart/2018/2/layout/IconVerticalSolidList"/>
    <dgm:cxn modelId="{0545A07F-73CC-46AA-AC23-D77D3D594ACC}" type="presParOf" srcId="{2F05FE43-99C4-4CD3-A4D8-5ED2208E8795}" destId="{059F94DF-57EB-4E3E-B1D2-0AB263E454E3}" srcOrd="2" destOrd="0" presId="urn:microsoft.com/office/officeart/2018/2/layout/IconVerticalSolidList"/>
    <dgm:cxn modelId="{8E7AD18E-486D-4DB2-89D8-C2A02E1575E1}" type="presParOf" srcId="{2F05FE43-99C4-4CD3-A4D8-5ED2208E8795}" destId="{A6CCB9C5-F894-4CD4-8F08-E9D79F565B0B}" srcOrd="3" destOrd="0" presId="urn:microsoft.com/office/officeart/2018/2/layout/IconVerticalSolidList"/>
    <dgm:cxn modelId="{BCBF3E98-3CA6-45B5-BC9A-E6CC8E377BDF}" type="presParOf" srcId="{2F05FE43-99C4-4CD3-A4D8-5ED2208E8795}" destId="{EA317D39-3E8C-4615-BA4B-6B8B6F506AE3}" srcOrd="4" destOrd="0" presId="urn:microsoft.com/office/officeart/2018/2/layout/IconVerticalSolidList"/>
    <dgm:cxn modelId="{D4547058-71FD-486A-8C20-D7D50D7F1F19}" type="presParOf" srcId="{36F0ABCE-8526-4284-B674-8B26DBF41CC7}" destId="{E62AB3A9-B616-4827-8D87-B10B4975F79E}" srcOrd="7" destOrd="0" presId="urn:microsoft.com/office/officeart/2018/2/layout/IconVerticalSolidList"/>
    <dgm:cxn modelId="{09671AEB-5FE8-437B-84A5-A48FC73BE5D5}" type="presParOf" srcId="{36F0ABCE-8526-4284-B674-8B26DBF41CC7}" destId="{1627AD9A-5F60-4CCE-A6CF-1176038C3B76}" srcOrd="8" destOrd="0" presId="urn:microsoft.com/office/officeart/2018/2/layout/IconVerticalSolidList"/>
    <dgm:cxn modelId="{0A0E9EF2-A7FC-42AB-BB11-7AC507BE35BE}" type="presParOf" srcId="{1627AD9A-5F60-4CCE-A6CF-1176038C3B76}" destId="{AE72C69D-9881-4597-A550-A07448D7B97A}" srcOrd="0" destOrd="0" presId="urn:microsoft.com/office/officeart/2018/2/layout/IconVerticalSolidList"/>
    <dgm:cxn modelId="{345DC2D5-EA1F-489E-9777-BB49D3EB6426}" type="presParOf" srcId="{1627AD9A-5F60-4CCE-A6CF-1176038C3B76}" destId="{71BD6B22-881C-40E0-A6FF-E05808B03816}" srcOrd="1" destOrd="0" presId="urn:microsoft.com/office/officeart/2018/2/layout/IconVerticalSolidList"/>
    <dgm:cxn modelId="{53DDDD10-E93E-4870-994C-9685AE4D3F01}" type="presParOf" srcId="{1627AD9A-5F60-4CCE-A6CF-1176038C3B76}" destId="{623A7F41-0D74-4AEB-AA00-9A857D33D892}" srcOrd="2" destOrd="0" presId="urn:microsoft.com/office/officeart/2018/2/layout/IconVerticalSolidList"/>
    <dgm:cxn modelId="{BE95AA68-D2D5-4EF1-B64A-EC28E5CFB879}" type="presParOf" srcId="{1627AD9A-5F60-4CCE-A6CF-1176038C3B76}" destId="{3E8F6882-13C0-4661-A6EB-FDE67FC1900C}" srcOrd="3" destOrd="0" presId="urn:microsoft.com/office/officeart/2018/2/layout/IconVerticalSolidList"/>
    <dgm:cxn modelId="{2D39D554-28D1-4467-8D18-898CC373A516}" type="presParOf" srcId="{1627AD9A-5F60-4CCE-A6CF-1176038C3B76}" destId="{63FC3971-225E-4DCD-981E-E18E387B41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3208E6-34DF-4FAE-9B05-EA9542642C3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7BA6C8-DDEE-4BF8-BA76-5B55385321CF}">
      <dgm:prSet/>
      <dgm:spPr/>
      <dgm:t>
        <a:bodyPr/>
        <a:lstStyle/>
        <a:p>
          <a:pPr>
            <a:defRPr b="1"/>
          </a:pPr>
          <a:r>
            <a:rPr lang="en-PK" b="1" i="0" baseline="0"/>
            <a:t>Donor Registration:</a:t>
          </a:r>
          <a:r>
            <a:rPr lang="en-PK" b="0" i="0" baseline="0"/>
            <a:t> </a:t>
          </a:r>
          <a:endParaRPr lang="en-US"/>
        </a:p>
      </dgm:t>
    </dgm:pt>
    <dgm:pt modelId="{28CE0F62-9B5A-4822-ABF2-3195B1E0E0C1}" type="parTrans" cxnId="{FED42385-3B81-4527-B002-EF3268576BDD}">
      <dgm:prSet/>
      <dgm:spPr/>
      <dgm:t>
        <a:bodyPr/>
        <a:lstStyle/>
        <a:p>
          <a:endParaRPr lang="en-US"/>
        </a:p>
      </dgm:t>
    </dgm:pt>
    <dgm:pt modelId="{DCA6A939-C95F-497C-8D53-E5685C53BB2C}" type="sibTrans" cxnId="{FED42385-3B81-4527-B002-EF3268576BDD}">
      <dgm:prSet/>
      <dgm:spPr/>
      <dgm:t>
        <a:bodyPr/>
        <a:lstStyle/>
        <a:p>
          <a:endParaRPr lang="en-US"/>
        </a:p>
      </dgm:t>
    </dgm:pt>
    <dgm:pt modelId="{46258C0D-92A4-4737-A6CC-ACA7B1D9DC7B}">
      <dgm:prSet/>
      <dgm:spPr/>
      <dgm:t>
        <a:bodyPr/>
        <a:lstStyle/>
        <a:p>
          <a:r>
            <a:rPr lang="en-PK" b="0" i="0" baseline="0"/>
            <a:t>Collect and manage donor details.</a:t>
          </a:r>
          <a:endParaRPr lang="en-US"/>
        </a:p>
      </dgm:t>
    </dgm:pt>
    <dgm:pt modelId="{6E05544A-B3AF-425F-8D27-E8779038EE8E}" type="parTrans" cxnId="{899C733A-8B05-4563-AE5A-D2B9557AE92B}">
      <dgm:prSet/>
      <dgm:spPr/>
      <dgm:t>
        <a:bodyPr/>
        <a:lstStyle/>
        <a:p>
          <a:endParaRPr lang="en-US"/>
        </a:p>
      </dgm:t>
    </dgm:pt>
    <dgm:pt modelId="{A8454C4D-FA63-4E2E-9499-9452A22B281E}" type="sibTrans" cxnId="{899C733A-8B05-4563-AE5A-D2B9557AE92B}">
      <dgm:prSet/>
      <dgm:spPr/>
      <dgm:t>
        <a:bodyPr/>
        <a:lstStyle/>
        <a:p>
          <a:endParaRPr lang="en-US"/>
        </a:p>
      </dgm:t>
    </dgm:pt>
    <dgm:pt modelId="{F1255D33-DCEC-49AD-8655-11ADD581822B}">
      <dgm:prSet/>
      <dgm:spPr/>
      <dgm:t>
        <a:bodyPr/>
        <a:lstStyle/>
        <a:p>
          <a:pPr>
            <a:defRPr b="1"/>
          </a:pPr>
          <a:r>
            <a:rPr lang="en-PK" b="1" i="0" baseline="0"/>
            <a:t>Blood Stock Management:</a:t>
          </a:r>
          <a:endParaRPr lang="en-US"/>
        </a:p>
      </dgm:t>
    </dgm:pt>
    <dgm:pt modelId="{1162AF39-CE20-418E-A6F5-655C86F5823B}" type="parTrans" cxnId="{1647EF02-CFEA-44A8-9B1F-FC30A14E7575}">
      <dgm:prSet/>
      <dgm:spPr/>
      <dgm:t>
        <a:bodyPr/>
        <a:lstStyle/>
        <a:p>
          <a:endParaRPr lang="en-US"/>
        </a:p>
      </dgm:t>
    </dgm:pt>
    <dgm:pt modelId="{614DB11B-EF6B-4A85-9E97-B5BB56861E2C}" type="sibTrans" cxnId="{1647EF02-CFEA-44A8-9B1F-FC30A14E7575}">
      <dgm:prSet/>
      <dgm:spPr/>
      <dgm:t>
        <a:bodyPr/>
        <a:lstStyle/>
        <a:p>
          <a:endParaRPr lang="en-US"/>
        </a:p>
      </dgm:t>
    </dgm:pt>
    <dgm:pt modelId="{C5964F31-5EFC-49D2-BA41-F7C973C0F77F}">
      <dgm:prSet/>
      <dgm:spPr/>
      <dgm:t>
        <a:bodyPr/>
        <a:lstStyle/>
        <a:p>
          <a:r>
            <a:rPr lang="en-PK" b="0" i="0" baseline="0"/>
            <a:t>Track and update blood availability by type.</a:t>
          </a:r>
          <a:endParaRPr lang="en-US"/>
        </a:p>
      </dgm:t>
    </dgm:pt>
    <dgm:pt modelId="{FCF9E0EA-AE33-451A-8154-E588502587F8}" type="parTrans" cxnId="{B6B8DE5F-9DC8-4E60-AA5B-3D598D97ED7C}">
      <dgm:prSet/>
      <dgm:spPr/>
      <dgm:t>
        <a:bodyPr/>
        <a:lstStyle/>
        <a:p>
          <a:endParaRPr lang="en-US"/>
        </a:p>
      </dgm:t>
    </dgm:pt>
    <dgm:pt modelId="{ECEA0F8E-98CA-466E-9F71-C43DA4951646}" type="sibTrans" cxnId="{B6B8DE5F-9DC8-4E60-AA5B-3D598D97ED7C}">
      <dgm:prSet/>
      <dgm:spPr/>
      <dgm:t>
        <a:bodyPr/>
        <a:lstStyle/>
        <a:p>
          <a:endParaRPr lang="en-US"/>
        </a:p>
      </dgm:t>
    </dgm:pt>
    <dgm:pt modelId="{08D80DB8-12E4-4449-8A00-9EA2A4BE3E37}">
      <dgm:prSet/>
      <dgm:spPr/>
      <dgm:t>
        <a:bodyPr/>
        <a:lstStyle/>
        <a:p>
          <a:pPr>
            <a:defRPr b="1"/>
          </a:pPr>
          <a:r>
            <a:rPr lang="en-PK" b="1" i="0" baseline="0"/>
            <a:t>Search Functionality:</a:t>
          </a:r>
          <a:endParaRPr lang="en-US"/>
        </a:p>
      </dgm:t>
    </dgm:pt>
    <dgm:pt modelId="{B0451299-2DD2-4FBF-B36E-D286368E0C59}" type="parTrans" cxnId="{C710A310-C489-4A38-90DC-8214B95FAB74}">
      <dgm:prSet/>
      <dgm:spPr/>
      <dgm:t>
        <a:bodyPr/>
        <a:lstStyle/>
        <a:p>
          <a:endParaRPr lang="en-US"/>
        </a:p>
      </dgm:t>
    </dgm:pt>
    <dgm:pt modelId="{F371867A-AF10-4556-9B01-78900014BC83}" type="sibTrans" cxnId="{C710A310-C489-4A38-90DC-8214B95FAB74}">
      <dgm:prSet/>
      <dgm:spPr/>
      <dgm:t>
        <a:bodyPr/>
        <a:lstStyle/>
        <a:p>
          <a:endParaRPr lang="en-US"/>
        </a:p>
      </dgm:t>
    </dgm:pt>
    <dgm:pt modelId="{1C9BACD8-F86B-48BC-B695-C82CD6FC6EAF}">
      <dgm:prSet/>
      <dgm:spPr/>
      <dgm:t>
        <a:bodyPr/>
        <a:lstStyle/>
        <a:p>
          <a:r>
            <a:rPr lang="en-PK" b="0" i="0" baseline="0"/>
            <a:t>Match donors with recipients for emergency response.</a:t>
          </a:r>
          <a:endParaRPr lang="en-US"/>
        </a:p>
      </dgm:t>
    </dgm:pt>
    <dgm:pt modelId="{2C5FFBBF-DBF9-4F73-B9F2-93FDD41ACE69}" type="parTrans" cxnId="{12F64ABA-14E4-4384-8B8E-0BC61EB90900}">
      <dgm:prSet/>
      <dgm:spPr/>
      <dgm:t>
        <a:bodyPr/>
        <a:lstStyle/>
        <a:p>
          <a:endParaRPr lang="en-US"/>
        </a:p>
      </dgm:t>
    </dgm:pt>
    <dgm:pt modelId="{4A124E13-F092-4143-BF23-68F864E73E82}" type="sibTrans" cxnId="{12F64ABA-14E4-4384-8B8E-0BC61EB90900}">
      <dgm:prSet/>
      <dgm:spPr/>
      <dgm:t>
        <a:bodyPr/>
        <a:lstStyle/>
        <a:p>
          <a:endParaRPr lang="en-US"/>
        </a:p>
      </dgm:t>
    </dgm:pt>
    <dgm:pt modelId="{CD895DA5-E951-4D2B-A1A8-765A524235A4}">
      <dgm:prSet/>
      <dgm:spPr/>
      <dgm:t>
        <a:bodyPr/>
        <a:lstStyle/>
        <a:p>
          <a:pPr>
            <a:defRPr b="1"/>
          </a:pPr>
          <a:r>
            <a:rPr lang="en-PK" b="1" i="0" baseline="0"/>
            <a:t>Transfusion Records:</a:t>
          </a:r>
          <a:r>
            <a:rPr lang="en-PK" b="0" i="0" baseline="0"/>
            <a:t> </a:t>
          </a:r>
          <a:endParaRPr lang="en-US"/>
        </a:p>
      </dgm:t>
    </dgm:pt>
    <dgm:pt modelId="{3A65CE0D-B8A8-4253-8E2C-2727D6E1810A}" type="parTrans" cxnId="{07CA8589-F2A2-4C5F-8A9C-5899B6BE5811}">
      <dgm:prSet/>
      <dgm:spPr/>
      <dgm:t>
        <a:bodyPr/>
        <a:lstStyle/>
        <a:p>
          <a:endParaRPr lang="en-US"/>
        </a:p>
      </dgm:t>
    </dgm:pt>
    <dgm:pt modelId="{277829AA-7960-4148-9765-1784AC0948BA}" type="sibTrans" cxnId="{07CA8589-F2A2-4C5F-8A9C-5899B6BE5811}">
      <dgm:prSet/>
      <dgm:spPr/>
      <dgm:t>
        <a:bodyPr/>
        <a:lstStyle/>
        <a:p>
          <a:endParaRPr lang="en-US"/>
        </a:p>
      </dgm:t>
    </dgm:pt>
    <dgm:pt modelId="{970CD5DE-F65E-40CF-A966-2AD9F8803B83}">
      <dgm:prSet/>
      <dgm:spPr/>
      <dgm:t>
        <a:bodyPr/>
        <a:lstStyle/>
        <a:p>
          <a:r>
            <a:rPr lang="en-PK" b="0" i="0" baseline="0"/>
            <a:t>Keep detailed records of blood transfusions. </a:t>
          </a:r>
          <a:endParaRPr lang="en-US"/>
        </a:p>
      </dgm:t>
    </dgm:pt>
    <dgm:pt modelId="{BF3B5F0F-9E66-46E7-B319-EA785C479F67}" type="parTrans" cxnId="{5A4F244D-038B-4FFF-A7A9-B0A352EFDB0C}">
      <dgm:prSet/>
      <dgm:spPr/>
      <dgm:t>
        <a:bodyPr/>
        <a:lstStyle/>
        <a:p>
          <a:endParaRPr lang="en-US"/>
        </a:p>
      </dgm:t>
    </dgm:pt>
    <dgm:pt modelId="{552AC93D-65DF-47B4-9FDA-26811E1DD572}" type="sibTrans" cxnId="{5A4F244D-038B-4FFF-A7A9-B0A352EFDB0C}">
      <dgm:prSet/>
      <dgm:spPr/>
      <dgm:t>
        <a:bodyPr/>
        <a:lstStyle/>
        <a:p>
          <a:endParaRPr lang="en-US"/>
        </a:p>
      </dgm:t>
    </dgm:pt>
    <dgm:pt modelId="{BFFDBF12-92CB-4A0C-8D4F-12B7034543AB}" type="pres">
      <dgm:prSet presAssocID="{583208E6-34DF-4FAE-9B05-EA9542642C3E}" presName="root" presStyleCnt="0">
        <dgm:presLayoutVars>
          <dgm:dir/>
          <dgm:resizeHandles val="exact"/>
        </dgm:presLayoutVars>
      </dgm:prSet>
      <dgm:spPr/>
    </dgm:pt>
    <dgm:pt modelId="{5E54543E-2820-4288-B3ED-8DDB642202B6}" type="pres">
      <dgm:prSet presAssocID="{AA7BA6C8-DDEE-4BF8-BA76-5B55385321CF}" presName="compNode" presStyleCnt="0"/>
      <dgm:spPr/>
    </dgm:pt>
    <dgm:pt modelId="{992F2C9D-BF27-40D9-A1AC-D98D3DD76915}" type="pres">
      <dgm:prSet presAssocID="{AA7BA6C8-DDEE-4BF8-BA76-5B55385321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027E5AC-A294-46C2-A363-0B0DD3EAF11C}" type="pres">
      <dgm:prSet presAssocID="{AA7BA6C8-DDEE-4BF8-BA76-5B55385321CF}" presName="iconSpace" presStyleCnt="0"/>
      <dgm:spPr/>
    </dgm:pt>
    <dgm:pt modelId="{E69CAF5A-3E5E-49C4-B72E-C1C5168FC4AC}" type="pres">
      <dgm:prSet presAssocID="{AA7BA6C8-DDEE-4BF8-BA76-5B55385321CF}" presName="parTx" presStyleLbl="revTx" presStyleIdx="0" presStyleCnt="8">
        <dgm:presLayoutVars>
          <dgm:chMax val="0"/>
          <dgm:chPref val="0"/>
        </dgm:presLayoutVars>
      </dgm:prSet>
      <dgm:spPr/>
    </dgm:pt>
    <dgm:pt modelId="{D4232B9F-AD08-4444-8B2D-8CFBBDB1E514}" type="pres">
      <dgm:prSet presAssocID="{AA7BA6C8-DDEE-4BF8-BA76-5B55385321CF}" presName="txSpace" presStyleCnt="0"/>
      <dgm:spPr/>
    </dgm:pt>
    <dgm:pt modelId="{781B952A-AF1C-45F9-83BF-9E4D9D83230B}" type="pres">
      <dgm:prSet presAssocID="{AA7BA6C8-DDEE-4BF8-BA76-5B55385321CF}" presName="desTx" presStyleLbl="revTx" presStyleIdx="1" presStyleCnt="8">
        <dgm:presLayoutVars/>
      </dgm:prSet>
      <dgm:spPr/>
    </dgm:pt>
    <dgm:pt modelId="{E08AEDA0-7719-49E5-9D71-AEBA1CD14A43}" type="pres">
      <dgm:prSet presAssocID="{DCA6A939-C95F-497C-8D53-E5685C53BB2C}" presName="sibTrans" presStyleCnt="0"/>
      <dgm:spPr/>
    </dgm:pt>
    <dgm:pt modelId="{3D36B323-93EC-4A7B-A285-D79F32B7CE91}" type="pres">
      <dgm:prSet presAssocID="{F1255D33-DCEC-49AD-8655-11ADD581822B}" presName="compNode" presStyleCnt="0"/>
      <dgm:spPr/>
    </dgm:pt>
    <dgm:pt modelId="{29AC8470-A9B3-47E8-A8B0-DFDBC0F8A48D}" type="pres">
      <dgm:prSet presAssocID="{F1255D33-DCEC-49AD-8655-11ADD58182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6F2AB429-ED38-4338-916C-69F9BA36F8A1}" type="pres">
      <dgm:prSet presAssocID="{F1255D33-DCEC-49AD-8655-11ADD581822B}" presName="iconSpace" presStyleCnt="0"/>
      <dgm:spPr/>
    </dgm:pt>
    <dgm:pt modelId="{CF8302CA-4367-4307-BF46-50152992630C}" type="pres">
      <dgm:prSet presAssocID="{F1255D33-DCEC-49AD-8655-11ADD581822B}" presName="parTx" presStyleLbl="revTx" presStyleIdx="2" presStyleCnt="8">
        <dgm:presLayoutVars>
          <dgm:chMax val="0"/>
          <dgm:chPref val="0"/>
        </dgm:presLayoutVars>
      </dgm:prSet>
      <dgm:spPr/>
    </dgm:pt>
    <dgm:pt modelId="{97EFF8A0-261C-4B10-814D-C3587829889E}" type="pres">
      <dgm:prSet presAssocID="{F1255D33-DCEC-49AD-8655-11ADD581822B}" presName="txSpace" presStyleCnt="0"/>
      <dgm:spPr/>
    </dgm:pt>
    <dgm:pt modelId="{78248D50-1300-4463-8B2A-BA705FF65284}" type="pres">
      <dgm:prSet presAssocID="{F1255D33-DCEC-49AD-8655-11ADD581822B}" presName="desTx" presStyleLbl="revTx" presStyleIdx="3" presStyleCnt="8">
        <dgm:presLayoutVars/>
      </dgm:prSet>
      <dgm:spPr/>
    </dgm:pt>
    <dgm:pt modelId="{FF71415B-E48B-49DB-AD56-8231D6F26A87}" type="pres">
      <dgm:prSet presAssocID="{614DB11B-EF6B-4A85-9E97-B5BB56861E2C}" presName="sibTrans" presStyleCnt="0"/>
      <dgm:spPr/>
    </dgm:pt>
    <dgm:pt modelId="{253E7117-CEE2-4F4A-A6FD-0DCE8301A6C4}" type="pres">
      <dgm:prSet presAssocID="{08D80DB8-12E4-4449-8A00-9EA2A4BE3E37}" presName="compNode" presStyleCnt="0"/>
      <dgm:spPr/>
    </dgm:pt>
    <dgm:pt modelId="{2E026BD2-47C6-4DE4-B07E-E688326355AB}" type="pres">
      <dgm:prSet presAssocID="{08D80DB8-12E4-4449-8A00-9EA2A4BE3E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0BBD3D8-56C8-4EF6-B16C-F8F4175DF94C}" type="pres">
      <dgm:prSet presAssocID="{08D80DB8-12E4-4449-8A00-9EA2A4BE3E37}" presName="iconSpace" presStyleCnt="0"/>
      <dgm:spPr/>
    </dgm:pt>
    <dgm:pt modelId="{3765C944-D3A0-42A7-83FD-74292E3B8EE9}" type="pres">
      <dgm:prSet presAssocID="{08D80DB8-12E4-4449-8A00-9EA2A4BE3E37}" presName="parTx" presStyleLbl="revTx" presStyleIdx="4" presStyleCnt="8">
        <dgm:presLayoutVars>
          <dgm:chMax val="0"/>
          <dgm:chPref val="0"/>
        </dgm:presLayoutVars>
      </dgm:prSet>
      <dgm:spPr/>
    </dgm:pt>
    <dgm:pt modelId="{862B659C-B598-4365-9DF2-8EB4D907924C}" type="pres">
      <dgm:prSet presAssocID="{08D80DB8-12E4-4449-8A00-9EA2A4BE3E37}" presName="txSpace" presStyleCnt="0"/>
      <dgm:spPr/>
    </dgm:pt>
    <dgm:pt modelId="{CEB20EC0-1F01-42F5-866C-1058E2A9C698}" type="pres">
      <dgm:prSet presAssocID="{08D80DB8-12E4-4449-8A00-9EA2A4BE3E37}" presName="desTx" presStyleLbl="revTx" presStyleIdx="5" presStyleCnt="8">
        <dgm:presLayoutVars/>
      </dgm:prSet>
      <dgm:spPr/>
    </dgm:pt>
    <dgm:pt modelId="{F70C597B-FA6F-476C-B06A-B464FB6B36CC}" type="pres">
      <dgm:prSet presAssocID="{F371867A-AF10-4556-9B01-78900014BC83}" presName="sibTrans" presStyleCnt="0"/>
      <dgm:spPr/>
    </dgm:pt>
    <dgm:pt modelId="{0AC9C60C-8958-4106-AC4F-8DB6AAD782B5}" type="pres">
      <dgm:prSet presAssocID="{CD895DA5-E951-4D2B-A1A8-765A524235A4}" presName="compNode" presStyleCnt="0"/>
      <dgm:spPr/>
    </dgm:pt>
    <dgm:pt modelId="{769D8FCE-B8BA-4895-8C9B-C7552CD8B69A}" type="pres">
      <dgm:prSet presAssocID="{CD895DA5-E951-4D2B-A1A8-765A524235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66374651-7695-40A8-B61E-495F2C68891C}" type="pres">
      <dgm:prSet presAssocID="{CD895DA5-E951-4D2B-A1A8-765A524235A4}" presName="iconSpace" presStyleCnt="0"/>
      <dgm:spPr/>
    </dgm:pt>
    <dgm:pt modelId="{B7738C9C-25CF-41ED-83C3-4C8E1C0709F1}" type="pres">
      <dgm:prSet presAssocID="{CD895DA5-E951-4D2B-A1A8-765A524235A4}" presName="parTx" presStyleLbl="revTx" presStyleIdx="6" presStyleCnt="8">
        <dgm:presLayoutVars>
          <dgm:chMax val="0"/>
          <dgm:chPref val="0"/>
        </dgm:presLayoutVars>
      </dgm:prSet>
      <dgm:spPr/>
    </dgm:pt>
    <dgm:pt modelId="{F7F2A559-5452-4635-B8D3-78D27D0ACD4A}" type="pres">
      <dgm:prSet presAssocID="{CD895DA5-E951-4D2B-A1A8-765A524235A4}" presName="txSpace" presStyleCnt="0"/>
      <dgm:spPr/>
    </dgm:pt>
    <dgm:pt modelId="{16E8B43F-A37E-4467-89CE-BC40C9A6A96F}" type="pres">
      <dgm:prSet presAssocID="{CD895DA5-E951-4D2B-A1A8-765A524235A4}" presName="desTx" presStyleLbl="revTx" presStyleIdx="7" presStyleCnt="8">
        <dgm:presLayoutVars/>
      </dgm:prSet>
      <dgm:spPr/>
    </dgm:pt>
  </dgm:ptLst>
  <dgm:cxnLst>
    <dgm:cxn modelId="{1647EF02-CFEA-44A8-9B1F-FC30A14E7575}" srcId="{583208E6-34DF-4FAE-9B05-EA9542642C3E}" destId="{F1255D33-DCEC-49AD-8655-11ADD581822B}" srcOrd="1" destOrd="0" parTransId="{1162AF39-CE20-418E-A6F5-655C86F5823B}" sibTransId="{614DB11B-EF6B-4A85-9E97-B5BB56861E2C}"/>
    <dgm:cxn modelId="{C710A310-C489-4A38-90DC-8214B95FAB74}" srcId="{583208E6-34DF-4FAE-9B05-EA9542642C3E}" destId="{08D80DB8-12E4-4449-8A00-9EA2A4BE3E37}" srcOrd="2" destOrd="0" parTransId="{B0451299-2DD2-4FBF-B36E-D286368E0C59}" sibTransId="{F371867A-AF10-4556-9B01-78900014BC83}"/>
    <dgm:cxn modelId="{7767AA33-1066-44B1-9492-D1A1541EDDD8}" type="presOf" srcId="{583208E6-34DF-4FAE-9B05-EA9542642C3E}" destId="{BFFDBF12-92CB-4A0C-8D4F-12B7034543AB}" srcOrd="0" destOrd="0" presId="urn:microsoft.com/office/officeart/2018/5/layout/CenteredIconLabelDescriptionList"/>
    <dgm:cxn modelId="{899C733A-8B05-4563-AE5A-D2B9557AE92B}" srcId="{AA7BA6C8-DDEE-4BF8-BA76-5B55385321CF}" destId="{46258C0D-92A4-4737-A6CC-ACA7B1D9DC7B}" srcOrd="0" destOrd="0" parTransId="{6E05544A-B3AF-425F-8D27-E8779038EE8E}" sibTransId="{A8454C4D-FA63-4E2E-9499-9452A22B281E}"/>
    <dgm:cxn modelId="{B6B8DE5F-9DC8-4E60-AA5B-3D598D97ED7C}" srcId="{F1255D33-DCEC-49AD-8655-11ADD581822B}" destId="{C5964F31-5EFC-49D2-BA41-F7C973C0F77F}" srcOrd="0" destOrd="0" parTransId="{FCF9E0EA-AE33-451A-8154-E588502587F8}" sibTransId="{ECEA0F8E-98CA-466E-9F71-C43DA4951646}"/>
    <dgm:cxn modelId="{BBE3C767-A3D7-4CA6-9D54-5AF510EA522D}" type="presOf" srcId="{AA7BA6C8-DDEE-4BF8-BA76-5B55385321CF}" destId="{E69CAF5A-3E5E-49C4-B72E-C1C5168FC4AC}" srcOrd="0" destOrd="0" presId="urn:microsoft.com/office/officeart/2018/5/layout/CenteredIconLabelDescriptionList"/>
    <dgm:cxn modelId="{5530D768-FD43-4E70-B4CC-AD54D2010292}" type="presOf" srcId="{CD895DA5-E951-4D2B-A1A8-765A524235A4}" destId="{B7738C9C-25CF-41ED-83C3-4C8E1C0709F1}" srcOrd="0" destOrd="0" presId="urn:microsoft.com/office/officeart/2018/5/layout/CenteredIconLabelDescriptionList"/>
    <dgm:cxn modelId="{5A4F244D-038B-4FFF-A7A9-B0A352EFDB0C}" srcId="{CD895DA5-E951-4D2B-A1A8-765A524235A4}" destId="{970CD5DE-F65E-40CF-A966-2AD9F8803B83}" srcOrd="0" destOrd="0" parTransId="{BF3B5F0F-9E66-46E7-B319-EA785C479F67}" sibTransId="{552AC93D-65DF-47B4-9FDA-26811E1DD572}"/>
    <dgm:cxn modelId="{BA349074-755B-4AA1-8555-ED61CA67D040}" type="presOf" srcId="{08D80DB8-12E4-4449-8A00-9EA2A4BE3E37}" destId="{3765C944-D3A0-42A7-83FD-74292E3B8EE9}" srcOrd="0" destOrd="0" presId="urn:microsoft.com/office/officeart/2018/5/layout/CenteredIconLabelDescriptionList"/>
    <dgm:cxn modelId="{26224683-A800-4BD2-8CC0-D6E989E5D596}" type="presOf" srcId="{970CD5DE-F65E-40CF-A966-2AD9F8803B83}" destId="{16E8B43F-A37E-4467-89CE-BC40C9A6A96F}" srcOrd="0" destOrd="0" presId="urn:microsoft.com/office/officeart/2018/5/layout/CenteredIconLabelDescriptionList"/>
    <dgm:cxn modelId="{FED42385-3B81-4527-B002-EF3268576BDD}" srcId="{583208E6-34DF-4FAE-9B05-EA9542642C3E}" destId="{AA7BA6C8-DDEE-4BF8-BA76-5B55385321CF}" srcOrd="0" destOrd="0" parTransId="{28CE0F62-9B5A-4822-ABF2-3195B1E0E0C1}" sibTransId="{DCA6A939-C95F-497C-8D53-E5685C53BB2C}"/>
    <dgm:cxn modelId="{07CA8589-F2A2-4C5F-8A9C-5899B6BE5811}" srcId="{583208E6-34DF-4FAE-9B05-EA9542642C3E}" destId="{CD895DA5-E951-4D2B-A1A8-765A524235A4}" srcOrd="3" destOrd="0" parTransId="{3A65CE0D-B8A8-4253-8E2C-2727D6E1810A}" sibTransId="{277829AA-7960-4148-9765-1784AC0948BA}"/>
    <dgm:cxn modelId="{7919ACA1-E230-4D57-B26B-7358DBDEB12A}" type="presOf" srcId="{F1255D33-DCEC-49AD-8655-11ADD581822B}" destId="{CF8302CA-4367-4307-BF46-50152992630C}" srcOrd="0" destOrd="0" presId="urn:microsoft.com/office/officeart/2018/5/layout/CenteredIconLabelDescriptionList"/>
    <dgm:cxn modelId="{D049C4A8-7120-4591-88B2-A8EBA992BC8A}" type="presOf" srcId="{46258C0D-92A4-4737-A6CC-ACA7B1D9DC7B}" destId="{781B952A-AF1C-45F9-83BF-9E4D9D83230B}" srcOrd="0" destOrd="0" presId="urn:microsoft.com/office/officeart/2018/5/layout/CenteredIconLabelDescriptionList"/>
    <dgm:cxn modelId="{12F64ABA-14E4-4384-8B8E-0BC61EB90900}" srcId="{08D80DB8-12E4-4449-8A00-9EA2A4BE3E37}" destId="{1C9BACD8-F86B-48BC-B695-C82CD6FC6EAF}" srcOrd="0" destOrd="0" parTransId="{2C5FFBBF-DBF9-4F73-B9F2-93FDD41ACE69}" sibTransId="{4A124E13-F092-4143-BF23-68F864E73E82}"/>
    <dgm:cxn modelId="{A6AB5EC9-FAC0-4FA1-AC8B-831ED0EBC39A}" type="presOf" srcId="{C5964F31-5EFC-49D2-BA41-F7C973C0F77F}" destId="{78248D50-1300-4463-8B2A-BA705FF65284}" srcOrd="0" destOrd="0" presId="urn:microsoft.com/office/officeart/2018/5/layout/CenteredIconLabelDescriptionList"/>
    <dgm:cxn modelId="{6D84D2D9-292D-49E9-BB47-80157320203C}" type="presOf" srcId="{1C9BACD8-F86B-48BC-B695-C82CD6FC6EAF}" destId="{CEB20EC0-1F01-42F5-866C-1058E2A9C698}" srcOrd="0" destOrd="0" presId="urn:microsoft.com/office/officeart/2018/5/layout/CenteredIconLabelDescriptionList"/>
    <dgm:cxn modelId="{8EE7108A-168C-40BE-95E2-29FDFEF17490}" type="presParOf" srcId="{BFFDBF12-92CB-4A0C-8D4F-12B7034543AB}" destId="{5E54543E-2820-4288-B3ED-8DDB642202B6}" srcOrd="0" destOrd="0" presId="urn:microsoft.com/office/officeart/2018/5/layout/CenteredIconLabelDescriptionList"/>
    <dgm:cxn modelId="{F132073F-914E-4184-B775-03E175F450F9}" type="presParOf" srcId="{5E54543E-2820-4288-B3ED-8DDB642202B6}" destId="{992F2C9D-BF27-40D9-A1AC-D98D3DD76915}" srcOrd="0" destOrd="0" presId="urn:microsoft.com/office/officeart/2018/5/layout/CenteredIconLabelDescriptionList"/>
    <dgm:cxn modelId="{59DCD2B3-9F4A-4779-9A8A-D59837A8F207}" type="presParOf" srcId="{5E54543E-2820-4288-B3ED-8DDB642202B6}" destId="{1027E5AC-A294-46C2-A363-0B0DD3EAF11C}" srcOrd="1" destOrd="0" presId="urn:microsoft.com/office/officeart/2018/5/layout/CenteredIconLabelDescriptionList"/>
    <dgm:cxn modelId="{EF4D9EB7-9BDB-44C2-82F1-84939AB75ECD}" type="presParOf" srcId="{5E54543E-2820-4288-B3ED-8DDB642202B6}" destId="{E69CAF5A-3E5E-49C4-B72E-C1C5168FC4AC}" srcOrd="2" destOrd="0" presId="urn:microsoft.com/office/officeart/2018/5/layout/CenteredIconLabelDescriptionList"/>
    <dgm:cxn modelId="{2BC28D52-B2BC-411D-99D3-FEFC6FE6E0D8}" type="presParOf" srcId="{5E54543E-2820-4288-B3ED-8DDB642202B6}" destId="{D4232B9F-AD08-4444-8B2D-8CFBBDB1E514}" srcOrd="3" destOrd="0" presId="urn:microsoft.com/office/officeart/2018/5/layout/CenteredIconLabelDescriptionList"/>
    <dgm:cxn modelId="{C44CDF8B-9AEB-4F4B-B54E-73360CFE3634}" type="presParOf" srcId="{5E54543E-2820-4288-B3ED-8DDB642202B6}" destId="{781B952A-AF1C-45F9-83BF-9E4D9D83230B}" srcOrd="4" destOrd="0" presId="urn:microsoft.com/office/officeart/2018/5/layout/CenteredIconLabelDescriptionList"/>
    <dgm:cxn modelId="{54FE2A41-962B-4CDC-97A3-5535ADA0A00D}" type="presParOf" srcId="{BFFDBF12-92CB-4A0C-8D4F-12B7034543AB}" destId="{E08AEDA0-7719-49E5-9D71-AEBA1CD14A43}" srcOrd="1" destOrd="0" presId="urn:microsoft.com/office/officeart/2018/5/layout/CenteredIconLabelDescriptionList"/>
    <dgm:cxn modelId="{EE4ED377-E2E0-48D1-95E8-11192750DD1E}" type="presParOf" srcId="{BFFDBF12-92CB-4A0C-8D4F-12B7034543AB}" destId="{3D36B323-93EC-4A7B-A285-D79F32B7CE91}" srcOrd="2" destOrd="0" presId="urn:microsoft.com/office/officeart/2018/5/layout/CenteredIconLabelDescriptionList"/>
    <dgm:cxn modelId="{0A5E0357-08DF-4774-9E8D-73F3BA5FB2F8}" type="presParOf" srcId="{3D36B323-93EC-4A7B-A285-D79F32B7CE91}" destId="{29AC8470-A9B3-47E8-A8B0-DFDBC0F8A48D}" srcOrd="0" destOrd="0" presId="urn:microsoft.com/office/officeart/2018/5/layout/CenteredIconLabelDescriptionList"/>
    <dgm:cxn modelId="{EDE531F8-77B3-4538-80AE-C6DB7BD1AC2D}" type="presParOf" srcId="{3D36B323-93EC-4A7B-A285-D79F32B7CE91}" destId="{6F2AB429-ED38-4338-916C-69F9BA36F8A1}" srcOrd="1" destOrd="0" presId="urn:microsoft.com/office/officeart/2018/5/layout/CenteredIconLabelDescriptionList"/>
    <dgm:cxn modelId="{6BE94DCD-C9C2-47A7-BF5A-01C90BE6821F}" type="presParOf" srcId="{3D36B323-93EC-4A7B-A285-D79F32B7CE91}" destId="{CF8302CA-4367-4307-BF46-50152992630C}" srcOrd="2" destOrd="0" presId="urn:microsoft.com/office/officeart/2018/5/layout/CenteredIconLabelDescriptionList"/>
    <dgm:cxn modelId="{BB45301C-88F0-435C-BD03-0987DE0D2974}" type="presParOf" srcId="{3D36B323-93EC-4A7B-A285-D79F32B7CE91}" destId="{97EFF8A0-261C-4B10-814D-C3587829889E}" srcOrd="3" destOrd="0" presId="urn:microsoft.com/office/officeart/2018/5/layout/CenteredIconLabelDescriptionList"/>
    <dgm:cxn modelId="{73AF8258-2513-4242-A36C-661411281230}" type="presParOf" srcId="{3D36B323-93EC-4A7B-A285-D79F32B7CE91}" destId="{78248D50-1300-4463-8B2A-BA705FF65284}" srcOrd="4" destOrd="0" presId="urn:microsoft.com/office/officeart/2018/5/layout/CenteredIconLabelDescriptionList"/>
    <dgm:cxn modelId="{35C48BD1-84D8-47FA-AE61-8BC3DAA7E937}" type="presParOf" srcId="{BFFDBF12-92CB-4A0C-8D4F-12B7034543AB}" destId="{FF71415B-E48B-49DB-AD56-8231D6F26A87}" srcOrd="3" destOrd="0" presId="urn:microsoft.com/office/officeart/2018/5/layout/CenteredIconLabelDescriptionList"/>
    <dgm:cxn modelId="{1F266818-2AE9-4B87-8C1D-2666769E5867}" type="presParOf" srcId="{BFFDBF12-92CB-4A0C-8D4F-12B7034543AB}" destId="{253E7117-CEE2-4F4A-A6FD-0DCE8301A6C4}" srcOrd="4" destOrd="0" presId="urn:microsoft.com/office/officeart/2018/5/layout/CenteredIconLabelDescriptionList"/>
    <dgm:cxn modelId="{4E68FD2A-B873-4946-B84D-74200718B89B}" type="presParOf" srcId="{253E7117-CEE2-4F4A-A6FD-0DCE8301A6C4}" destId="{2E026BD2-47C6-4DE4-B07E-E688326355AB}" srcOrd="0" destOrd="0" presId="urn:microsoft.com/office/officeart/2018/5/layout/CenteredIconLabelDescriptionList"/>
    <dgm:cxn modelId="{3D23799A-CF18-44AD-AC3B-D36191D6BDBD}" type="presParOf" srcId="{253E7117-CEE2-4F4A-A6FD-0DCE8301A6C4}" destId="{B0BBD3D8-56C8-4EF6-B16C-F8F4175DF94C}" srcOrd="1" destOrd="0" presId="urn:microsoft.com/office/officeart/2018/5/layout/CenteredIconLabelDescriptionList"/>
    <dgm:cxn modelId="{D08EEB28-08AE-40EE-8A51-7E60C2CD3CB2}" type="presParOf" srcId="{253E7117-CEE2-4F4A-A6FD-0DCE8301A6C4}" destId="{3765C944-D3A0-42A7-83FD-74292E3B8EE9}" srcOrd="2" destOrd="0" presId="urn:microsoft.com/office/officeart/2018/5/layout/CenteredIconLabelDescriptionList"/>
    <dgm:cxn modelId="{EDB9B445-9490-4332-9CF4-C5237474E6BC}" type="presParOf" srcId="{253E7117-CEE2-4F4A-A6FD-0DCE8301A6C4}" destId="{862B659C-B598-4365-9DF2-8EB4D907924C}" srcOrd="3" destOrd="0" presId="urn:microsoft.com/office/officeart/2018/5/layout/CenteredIconLabelDescriptionList"/>
    <dgm:cxn modelId="{28DCA268-BEB8-44E1-B3FD-0BE0B6BD3F00}" type="presParOf" srcId="{253E7117-CEE2-4F4A-A6FD-0DCE8301A6C4}" destId="{CEB20EC0-1F01-42F5-866C-1058E2A9C698}" srcOrd="4" destOrd="0" presId="urn:microsoft.com/office/officeart/2018/5/layout/CenteredIconLabelDescriptionList"/>
    <dgm:cxn modelId="{989FD66F-EE56-4A39-A35A-AA7BE14F1B00}" type="presParOf" srcId="{BFFDBF12-92CB-4A0C-8D4F-12B7034543AB}" destId="{F70C597B-FA6F-476C-B06A-B464FB6B36CC}" srcOrd="5" destOrd="0" presId="urn:microsoft.com/office/officeart/2018/5/layout/CenteredIconLabelDescriptionList"/>
    <dgm:cxn modelId="{4804BDAE-D871-4E8A-B574-BE2131B421BE}" type="presParOf" srcId="{BFFDBF12-92CB-4A0C-8D4F-12B7034543AB}" destId="{0AC9C60C-8958-4106-AC4F-8DB6AAD782B5}" srcOrd="6" destOrd="0" presId="urn:microsoft.com/office/officeart/2018/5/layout/CenteredIconLabelDescriptionList"/>
    <dgm:cxn modelId="{E5EA7D9C-6812-4B06-ACB3-B9C07B9E8B5F}" type="presParOf" srcId="{0AC9C60C-8958-4106-AC4F-8DB6AAD782B5}" destId="{769D8FCE-B8BA-4895-8C9B-C7552CD8B69A}" srcOrd="0" destOrd="0" presId="urn:microsoft.com/office/officeart/2018/5/layout/CenteredIconLabelDescriptionList"/>
    <dgm:cxn modelId="{CBCE20B1-654F-49F8-AB45-C22E263DAE97}" type="presParOf" srcId="{0AC9C60C-8958-4106-AC4F-8DB6AAD782B5}" destId="{66374651-7695-40A8-B61E-495F2C68891C}" srcOrd="1" destOrd="0" presId="urn:microsoft.com/office/officeart/2018/5/layout/CenteredIconLabelDescriptionList"/>
    <dgm:cxn modelId="{22EE59CD-6625-4C30-A842-C9CAE3CCC002}" type="presParOf" srcId="{0AC9C60C-8958-4106-AC4F-8DB6AAD782B5}" destId="{B7738C9C-25CF-41ED-83C3-4C8E1C0709F1}" srcOrd="2" destOrd="0" presId="urn:microsoft.com/office/officeart/2018/5/layout/CenteredIconLabelDescriptionList"/>
    <dgm:cxn modelId="{AF79584B-B692-4E67-95CF-9F2FC994D757}" type="presParOf" srcId="{0AC9C60C-8958-4106-AC4F-8DB6AAD782B5}" destId="{F7F2A559-5452-4635-B8D3-78D27D0ACD4A}" srcOrd="3" destOrd="0" presId="urn:microsoft.com/office/officeart/2018/5/layout/CenteredIconLabelDescriptionList"/>
    <dgm:cxn modelId="{70C14663-ED1F-4723-A1B3-95F9C9E112A3}" type="presParOf" srcId="{0AC9C60C-8958-4106-AC4F-8DB6AAD782B5}" destId="{16E8B43F-A37E-4467-89CE-BC40C9A6A96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00A2-77B8-402B-AF44-4BDB655699D7}">
      <dsp:nvSpPr>
        <dsp:cNvPr id="0" name=""/>
        <dsp:cNvSpPr/>
      </dsp:nvSpPr>
      <dsp:spPr>
        <a:xfrm>
          <a:off x="0" y="3949459"/>
          <a:ext cx="1597818" cy="129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06680" rIns="11363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1" i="0" kern="1200" baseline="0"/>
            <a:t>Donor &amp; Recipient (Acceptor) Management:</a:t>
          </a:r>
          <a:r>
            <a:rPr lang="en-PK" sz="1500" b="0" i="0" kern="1200" baseline="0"/>
            <a:t> </a:t>
          </a:r>
          <a:endParaRPr lang="en-US" sz="1500" kern="1200"/>
        </a:p>
      </dsp:txBody>
      <dsp:txXfrm>
        <a:off x="0" y="3949459"/>
        <a:ext cx="1597818" cy="1296300"/>
      </dsp:txXfrm>
    </dsp:sp>
    <dsp:sp modelId="{1D099DE3-DE04-4416-8290-B0D8370D747D}">
      <dsp:nvSpPr>
        <dsp:cNvPr id="0" name=""/>
        <dsp:cNvSpPr/>
      </dsp:nvSpPr>
      <dsp:spPr>
        <a:xfrm>
          <a:off x="1597818" y="3949459"/>
          <a:ext cx="4793456" cy="1296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90500" rIns="972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0" i="0" kern="1200" baseline="0"/>
            <a:t>Tracks and manages both donor and acceptor information, including blood types, </a:t>
          </a:r>
          <a:r>
            <a:rPr lang="en-US" sz="1500" b="0" i="0" kern="1200" baseline="0"/>
            <a:t>	</a:t>
          </a:r>
          <a:r>
            <a:rPr lang="en-PK" sz="1500" b="0" i="0" kern="1200" baseline="0"/>
            <a:t>history, </a:t>
          </a:r>
          <a:r>
            <a:rPr lang="en-US" sz="1500" b="0" i="0" kern="1200" baseline="0"/>
            <a:t>	</a:t>
          </a:r>
          <a:r>
            <a:rPr lang="en-PK" sz="1500" b="0" i="0" kern="1200" baseline="0"/>
            <a:t>and availability.</a:t>
          </a:r>
          <a:endParaRPr lang="en-US" sz="1500" kern="1200"/>
        </a:p>
      </dsp:txBody>
      <dsp:txXfrm>
        <a:off x="1597818" y="3949459"/>
        <a:ext cx="4793456" cy="1296300"/>
      </dsp:txXfrm>
    </dsp:sp>
    <dsp:sp modelId="{4A40BC99-E27F-431B-A7F1-C94CFAF2F070}">
      <dsp:nvSpPr>
        <dsp:cNvPr id="0" name=""/>
        <dsp:cNvSpPr/>
      </dsp:nvSpPr>
      <dsp:spPr>
        <a:xfrm rot="10800000">
          <a:off x="0" y="1975193"/>
          <a:ext cx="1597818" cy="19937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06680" rIns="11363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1" i="0" kern="1200" baseline="0"/>
            <a:t>Emergency Response</a:t>
          </a:r>
          <a:r>
            <a:rPr lang="en-US" sz="1500" b="1" i="0" kern="1200" baseline="0"/>
            <a:t>:</a:t>
          </a:r>
          <a:endParaRPr lang="en-US" sz="1500" kern="1200"/>
        </a:p>
      </dsp:txBody>
      <dsp:txXfrm rot="-10800000">
        <a:off x="0" y="1975193"/>
        <a:ext cx="1597818" cy="1295911"/>
      </dsp:txXfrm>
    </dsp:sp>
    <dsp:sp modelId="{FFF311BA-EC43-448B-93A2-2AC5053DE1B3}">
      <dsp:nvSpPr>
        <dsp:cNvPr id="0" name=""/>
        <dsp:cNvSpPr/>
      </dsp:nvSpPr>
      <dsp:spPr>
        <a:xfrm>
          <a:off x="1597818" y="1975193"/>
          <a:ext cx="4793456" cy="12959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90500" rIns="972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0" i="0" kern="1200" baseline="0"/>
            <a:t>Provides a system to call donors directly in emergency situations for quick blood donation.</a:t>
          </a:r>
          <a:endParaRPr lang="en-US" sz="1500" kern="1200"/>
        </a:p>
      </dsp:txBody>
      <dsp:txXfrm>
        <a:off x="1597818" y="1975193"/>
        <a:ext cx="4793456" cy="1295911"/>
      </dsp:txXfrm>
    </dsp:sp>
    <dsp:sp modelId="{BE7AA6F0-7378-4EE0-842B-774449B31685}">
      <dsp:nvSpPr>
        <dsp:cNvPr id="0" name=""/>
        <dsp:cNvSpPr/>
      </dsp:nvSpPr>
      <dsp:spPr>
        <a:xfrm rot="10800000">
          <a:off x="0" y="927"/>
          <a:ext cx="1597818" cy="199371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37" tIns="106680" rIns="11363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1" i="0" kern="1200" baseline="0"/>
            <a:t>Data Collection:</a:t>
          </a:r>
          <a:r>
            <a:rPr lang="en-PK" sz="1500" b="0" i="0" kern="1200" baseline="0"/>
            <a:t> </a:t>
          </a:r>
          <a:endParaRPr lang="en-US" sz="1500" kern="1200"/>
        </a:p>
      </dsp:txBody>
      <dsp:txXfrm rot="-10800000">
        <a:off x="0" y="927"/>
        <a:ext cx="1597818" cy="1295911"/>
      </dsp:txXfrm>
    </dsp:sp>
    <dsp:sp modelId="{1D6B551E-ED27-4C76-9CB6-3195C4A412AC}">
      <dsp:nvSpPr>
        <dsp:cNvPr id="0" name=""/>
        <dsp:cNvSpPr/>
      </dsp:nvSpPr>
      <dsp:spPr>
        <a:xfrm>
          <a:off x="1597818" y="927"/>
          <a:ext cx="4793456" cy="129591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34" tIns="190500" rIns="97234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0" i="0" kern="1200" baseline="0"/>
            <a:t>Stores detailed records of blood donors, recipients (acceptors), and hospitals.</a:t>
          </a:r>
          <a:endParaRPr lang="en-US" sz="1500" kern="1200"/>
        </a:p>
      </dsp:txBody>
      <dsp:txXfrm>
        <a:off x="1597818" y="927"/>
        <a:ext cx="4793456" cy="1295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35806-DF2A-41B4-80B0-C2C7EA2A81BC}">
      <dsp:nvSpPr>
        <dsp:cNvPr id="0" name=""/>
        <dsp:cNvSpPr/>
      </dsp:nvSpPr>
      <dsp:spPr>
        <a:xfrm>
          <a:off x="2864381" y="1388715"/>
          <a:ext cx="6283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831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2064" y="1431140"/>
        <a:ext cx="32945" cy="6589"/>
      </dsp:txXfrm>
    </dsp:sp>
    <dsp:sp modelId="{CC32097D-F21F-4098-B684-44E9CF2D9FB7}">
      <dsp:nvSpPr>
        <dsp:cNvPr id="0" name=""/>
        <dsp:cNvSpPr/>
      </dsp:nvSpPr>
      <dsp:spPr>
        <a:xfrm>
          <a:off x="1341" y="574983"/>
          <a:ext cx="2864839" cy="17189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80" tIns="147353" rIns="140380" bIns="1473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500" b="1" i="0" kern="1200" baseline="0" dirty="0"/>
            <a:t>Hospital Integration:</a:t>
          </a:r>
          <a:endParaRPr lang="en-US" sz="1500" b="1" i="0" kern="1200" baseline="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5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Maintains hospital details, including blood stock levels and transfusion records.</a:t>
          </a:r>
          <a:endParaRPr lang="en-US" sz="1500" kern="1200" dirty="0"/>
        </a:p>
      </dsp:txBody>
      <dsp:txXfrm>
        <a:off x="1341" y="574983"/>
        <a:ext cx="2864839" cy="1718903"/>
      </dsp:txXfrm>
    </dsp:sp>
    <dsp:sp modelId="{2D1FE5C0-4D56-4E12-A930-8D44B0F89141}">
      <dsp:nvSpPr>
        <dsp:cNvPr id="0" name=""/>
        <dsp:cNvSpPr/>
      </dsp:nvSpPr>
      <dsp:spPr>
        <a:xfrm>
          <a:off x="1433761" y="2292087"/>
          <a:ext cx="3523752" cy="628312"/>
        </a:xfrm>
        <a:custGeom>
          <a:avLst/>
          <a:gdLst/>
          <a:ahLst/>
          <a:cxnLst/>
          <a:rect l="0" t="0" r="0" b="0"/>
          <a:pathLst>
            <a:path>
              <a:moveTo>
                <a:pt x="3523752" y="0"/>
              </a:moveTo>
              <a:lnTo>
                <a:pt x="3523752" y="331256"/>
              </a:lnTo>
              <a:lnTo>
                <a:pt x="0" y="331256"/>
              </a:lnTo>
              <a:lnTo>
                <a:pt x="0" y="628312"/>
              </a:lnTo>
            </a:path>
          </a:pathLst>
        </a:custGeom>
        <a:noFill/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6016" y="2602948"/>
        <a:ext cx="179241" cy="6589"/>
      </dsp:txXfrm>
    </dsp:sp>
    <dsp:sp modelId="{77DCF100-04DB-42CC-9780-203A8BCDD43A}">
      <dsp:nvSpPr>
        <dsp:cNvPr id="0" name=""/>
        <dsp:cNvSpPr/>
      </dsp:nvSpPr>
      <dsp:spPr>
        <a:xfrm>
          <a:off x="3525093" y="574983"/>
          <a:ext cx="2864839" cy="1718903"/>
        </a:xfrm>
        <a:prstGeom prst="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80" tIns="147353" rIns="140380" bIns="1473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500" b="1" i="0" kern="1200" baseline="0" dirty="0"/>
            <a:t>Real-time Matching:</a:t>
          </a:r>
          <a:endParaRPr lang="en-US" sz="1500" b="1" i="0" kern="1200" baseline="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Matches donors with recipients based on blood type and availability in critical situation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500" kern="1200" dirty="0"/>
        </a:p>
      </dsp:txBody>
      <dsp:txXfrm>
        <a:off x="3525093" y="574983"/>
        <a:ext cx="2864839" cy="1718903"/>
      </dsp:txXfrm>
    </dsp:sp>
    <dsp:sp modelId="{C745205D-9EBF-4491-A16A-FE85B413157D}">
      <dsp:nvSpPr>
        <dsp:cNvPr id="0" name=""/>
        <dsp:cNvSpPr/>
      </dsp:nvSpPr>
      <dsp:spPr>
        <a:xfrm>
          <a:off x="1341" y="2952799"/>
          <a:ext cx="2864839" cy="1718903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80" tIns="147353" rIns="140380" bIns="1473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500" b="1" i="0" kern="1200" baseline="0" dirty="0"/>
            <a:t>Efficient Database System:</a:t>
          </a:r>
          <a:endParaRPr lang="en-US" sz="1500" b="1" i="0" kern="1200" baseline="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5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Ensures organized and quick access to critical blood donation </a:t>
          </a:r>
          <a:r>
            <a:rPr lang="en-US" sz="1500" b="0" i="0" kern="1200" baseline="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PK" sz="1500" b="0" i="0" kern="1200" baseline="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nformation</a:t>
          </a:r>
          <a:r>
            <a:rPr lang="en-PK" sz="15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across hospitals. </a:t>
          </a:r>
          <a:endParaRPr lang="en-US" sz="1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41" y="2952799"/>
        <a:ext cx="2864839" cy="1718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29C-0783-42E8-9EE0-3BF6DE56FBE4}">
      <dsp:nvSpPr>
        <dsp:cNvPr id="0" name=""/>
        <dsp:cNvSpPr/>
      </dsp:nvSpPr>
      <dsp:spPr>
        <a:xfrm>
          <a:off x="8346410" y="1312289"/>
          <a:ext cx="91440" cy="58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57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EF08A-06B6-4824-AE4A-85F96537D94B}">
      <dsp:nvSpPr>
        <dsp:cNvPr id="0" name=""/>
        <dsp:cNvSpPr/>
      </dsp:nvSpPr>
      <dsp:spPr>
        <a:xfrm>
          <a:off x="5885546" y="1312289"/>
          <a:ext cx="91440" cy="58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57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58AEF-77CF-4BD3-9BED-7F1E97E4B883}">
      <dsp:nvSpPr>
        <dsp:cNvPr id="0" name=""/>
        <dsp:cNvSpPr/>
      </dsp:nvSpPr>
      <dsp:spPr>
        <a:xfrm>
          <a:off x="3424681" y="1312289"/>
          <a:ext cx="91440" cy="58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57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6687-0698-40FF-87C9-C08345CC397D}">
      <dsp:nvSpPr>
        <dsp:cNvPr id="0" name=""/>
        <dsp:cNvSpPr/>
      </dsp:nvSpPr>
      <dsp:spPr>
        <a:xfrm>
          <a:off x="963817" y="1312289"/>
          <a:ext cx="91440" cy="585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57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2D9B5-C116-4B82-A30D-0368C8B8D271}">
      <dsp:nvSpPr>
        <dsp:cNvPr id="0" name=""/>
        <dsp:cNvSpPr/>
      </dsp:nvSpPr>
      <dsp:spPr>
        <a:xfrm>
          <a:off x="2819" y="33758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E864AE-378E-4777-9ADD-2627B12ED4F8}">
      <dsp:nvSpPr>
        <dsp:cNvPr id="0" name=""/>
        <dsp:cNvSpPr/>
      </dsp:nvSpPr>
      <dsp:spPr>
        <a:xfrm>
          <a:off x="226534" y="246288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Tracking Issues:</a:t>
          </a:r>
          <a:endParaRPr lang="en-US" sz="1700" kern="1200"/>
        </a:p>
      </dsp:txBody>
      <dsp:txXfrm>
        <a:off x="263981" y="283735"/>
        <a:ext cx="1938540" cy="1203636"/>
      </dsp:txXfrm>
    </dsp:sp>
    <dsp:sp modelId="{28C71A05-7E57-4F67-A07E-1849E8BF6E8F}">
      <dsp:nvSpPr>
        <dsp:cNvPr id="0" name=""/>
        <dsp:cNvSpPr/>
      </dsp:nvSpPr>
      <dsp:spPr>
        <a:xfrm>
          <a:off x="2819" y="1897863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4AD1E4-3983-4EC6-865B-44C21E482DE1}">
      <dsp:nvSpPr>
        <dsp:cNvPr id="0" name=""/>
        <dsp:cNvSpPr/>
      </dsp:nvSpPr>
      <dsp:spPr>
        <a:xfrm>
          <a:off x="226534" y="2110393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Difficulty in monitoring blood availability.</a:t>
          </a:r>
          <a:endParaRPr lang="en-US" sz="1700" kern="1200"/>
        </a:p>
      </dsp:txBody>
      <dsp:txXfrm>
        <a:off x="263981" y="2147840"/>
        <a:ext cx="1938540" cy="1203636"/>
      </dsp:txXfrm>
    </dsp:sp>
    <dsp:sp modelId="{A2E6EF42-3F08-4D00-BC1C-4C1C207C1D83}">
      <dsp:nvSpPr>
        <dsp:cNvPr id="0" name=""/>
        <dsp:cNvSpPr/>
      </dsp:nvSpPr>
      <dsp:spPr>
        <a:xfrm>
          <a:off x="2463684" y="33758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16EE1A-8C43-4BF8-8B00-CE9B7C6EF9DB}">
      <dsp:nvSpPr>
        <dsp:cNvPr id="0" name=""/>
        <dsp:cNvSpPr/>
      </dsp:nvSpPr>
      <dsp:spPr>
        <a:xfrm>
          <a:off x="2687399" y="246288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Delays in Communication:</a:t>
          </a:r>
          <a:r>
            <a:rPr lang="en-PK" sz="1700" b="0" i="0" kern="1200" baseline="0"/>
            <a:t> </a:t>
          </a:r>
          <a:endParaRPr lang="en-US" sz="1700" kern="1200"/>
        </a:p>
      </dsp:txBody>
      <dsp:txXfrm>
        <a:off x="2724846" y="283735"/>
        <a:ext cx="1938540" cy="1203636"/>
      </dsp:txXfrm>
    </dsp:sp>
    <dsp:sp modelId="{1C741F38-98E0-4332-A11C-EC24EB37E374}">
      <dsp:nvSpPr>
        <dsp:cNvPr id="0" name=""/>
        <dsp:cNvSpPr/>
      </dsp:nvSpPr>
      <dsp:spPr>
        <a:xfrm>
          <a:off x="2463684" y="1897863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FA94E-F03B-41F6-8BD3-ABC8CB3C0C3D}">
      <dsp:nvSpPr>
        <dsp:cNvPr id="0" name=""/>
        <dsp:cNvSpPr/>
      </dsp:nvSpPr>
      <dsp:spPr>
        <a:xfrm>
          <a:off x="2687399" y="2110393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Inefficient link between blood banks and hospitals.</a:t>
          </a:r>
          <a:endParaRPr lang="en-US" sz="1700" kern="1200"/>
        </a:p>
      </dsp:txBody>
      <dsp:txXfrm>
        <a:off x="2724846" y="2147840"/>
        <a:ext cx="1938540" cy="1203636"/>
      </dsp:txXfrm>
    </dsp:sp>
    <dsp:sp modelId="{D5267581-6A4D-42E5-B994-70F54CF7ECBF}">
      <dsp:nvSpPr>
        <dsp:cNvPr id="0" name=""/>
        <dsp:cNvSpPr/>
      </dsp:nvSpPr>
      <dsp:spPr>
        <a:xfrm>
          <a:off x="4924548" y="33758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FE00C2-0B71-46D1-98E4-0D64F106EF0F}">
      <dsp:nvSpPr>
        <dsp:cNvPr id="0" name=""/>
        <dsp:cNvSpPr/>
      </dsp:nvSpPr>
      <dsp:spPr>
        <a:xfrm>
          <a:off x="5148263" y="246288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Data Inaccuracy:</a:t>
          </a:r>
          <a:endParaRPr lang="en-US" sz="1700" kern="1200"/>
        </a:p>
      </dsp:txBody>
      <dsp:txXfrm>
        <a:off x="5185710" y="283735"/>
        <a:ext cx="1938540" cy="1203636"/>
      </dsp:txXfrm>
    </dsp:sp>
    <dsp:sp modelId="{20328116-AD9B-427E-B541-C4CF537A5F92}">
      <dsp:nvSpPr>
        <dsp:cNvPr id="0" name=""/>
        <dsp:cNvSpPr/>
      </dsp:nvSpPr>
      <dsp:spPr>
        <a:xfrm>
          <a:off x="4924548" y="1897863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A8D30A-E34F-43D8-9F42-33AF0ED2ED7D}">
      <dsp:nvSpPr>
        <dsp:cNvPr id="0" name=""/>
        <dsp:cNvSpPr/>
      </dsp:nvSpPr>
      <dsp:spPr>
        <a:xfrm>
          <a:off x="5148263" y="2110393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High risk of manual errors in records.</a:t>
          </a:r>
          <a:endParaRPr lang="en-US" sz="1700" kern="1200"/>
        </a:p>
      </dsp:txBody>
      <dsp:txXfrm>
        <a:off x="5185710" y="2147840"/>
        <a:ext cx="1938540" cy="1203636"/>
      </dsp:txXfrm>
    </dsp:sp>
    <dsp:sp modelId="{5229BD49-6318-44AD-A5C1-0B839BA40ABF}">
      <dsp:nvSpPr>
        <dsp:cNvPr id="0" name=""/>
        <dsp:cNvSpPr/>
      </dsp:nvSpPr>
      <dsp:spPr>
        <a:xfrm>
          <a:off x="7385413" y="33758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41DF7-4CB9-4A40-A52D-F09C2DCA179B}">
      <dsp:nvSpPr>
        <dsp:cNvPr id="0" name=""/>
        <dsp:cNvSpPr/>
      </dsp:nvSpPr>
      <dsp:spPr>
        <a:xfrm>
          <a:off x="7609128" y="246288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Limited Donor Access:</a:t>
          </a:r>
          <a:r>
            <a:rPr lang="en-PK" sz="1700" b="0" i="0" kern="1200" baseline="0"/>
            <a:t> </a:t>
          </a:r>
          <a:endParaRPr lang="en-US" sz="1700" kern="1200"/>
        </a:p>
      </dsp:txBody>
      <dsp:txXfrm>
        <a:off x="7646575" y="283735"/>
        <a:ext cx="1938540" cy="1203636"/>
      </dsp:txXfrm>
    </dsp:sp>
    <dsp:sp modelId="{5F1198D6-0CD8-40C0-AE5F-AD400C24EBBE}">
      <dsp:nvSpPr>
        <dsp:cNvPr id="0" name=""/>
        <dsp:cNvSpPr/>
      </dsp:nvSpPr>
      <dsp:spPr>
        <a:xfrm>
          <a:off x="7385413" y="1897863"/>
          <a:ext cx="2013434" cy="1278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7A6EF1-F5CB-477B-B946-E1B79F2B846F}">
      <dsp:nvSpPr>
        <dsp:cNvPr id="0" name=""/>
        <dsp:cNvSpPr/>
      </dsp:nvSpPr>
      <dsp:spPr>
        <a:xfrm>
          <a:off x="7609128" y="2110393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Hard to quickly reach donors during emergencies. </a:t>
          </a:r>
          <a:endParaRPr lang="en-US" sz="1700" kern="1200"/>
        </a:p>
      </dsp:txBody>
      <dsp:txXfrm>
        <a:off x="7646575" y="2147840"/>
        <a:ext cx="1938540" cy="1203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841A5-1FB7-44C2-8436-01B2528078CA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78393-3103-4EA2-A57D-9C31B40BBC64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82C95-6A17-49EE-ABF1-C0F9DEA48D47}">
      <dsp:nvSpPr>
        <dsp:cNvPr id="0" name=""/>
        <dsp:cNvSpPr/>
      </dsp:nvSpPr>
      <dsp:spPr>
        <a:xfrm>
          <a:off x="1008409" y="4098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Donors:</a:t>
          </a:r>
          <a:r>
            <a:rPr lang="en-PK" sz="1900" b="0" i="0" kern="1200" baseline="0"/>
            <a:t> </a:t>
          </a:r>
          <a:endParaRPr lang="en-US" sz="1900" kern="1200"/>
        </a:p>
      </dsp:txBody>
      <dsp:txXfrm>
        <a:off x="1008409" y="4098"/>
        <a:ext cx="2876073" cy="873081"/>
      </dsp:txXfrm>
    </dsp:sp>
    <dsp:sp modelId="{99908C3F-FFD9-4EF7-B528-4365107C307B}">
      <dsp:nvSpPr>
        <dsp:cNvPr id="0" name=""/>
        <dsp:cNvSpPr/>
      </dsp:nvSpPr>
      <dsp:spPr>
        <a:xfrm>
          <a:off x="3884482" y="4098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Manages donor personal and blood donation data.</a:t>
          </a:r>
          <a:endParaRPr lang="en-US" sz="1400" kern="1200"/>
        </a:p>
      </dsp:txBody>
      <dsp:txXfrm>
        <a:off x="3884482" y="4098"/>
        <a:ext cx="2506792" cy="873081"/>
      </dsp:txXfrm>
    </dsp:sp>
    <dsp:sp modelId="{E1CA9055-EE68-4304-A2E1-1B7337B75806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A4555-862C-41C8-867F-2953011C34D2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B51B-873F-4869-A6A5-F866A067ADAA}">
      <dsp:nvSpPr>
        <dsp:cNvPr id="0" name=""/>
        <dsp:cNvSpPr/>
      </dsp:nvSpPr>
      <dsp:spPr>
        <a:xfrm>
          <a:off x="1008409" y="1095450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Recipients:</a:t>
          </a:r>
          <a:r>
            <a:rPr lang="en-PK" sz="1900" b="0" i="0" kern="1200" baseline="0"/>
            <a:t> </a:t>
          </a:r>
          <a:endParaRPr lang="en-US" sz="1900" kern="1200"/>
        </a:p>
      </dsp:txBody>
      <dsp:txXfrm>
        <a:off x="1008409" y="1095450"/>
        <a:ext cx="2876073" cy="873081"/>
      </dsp:txXfrm>
    </dsp:sp>
    <dsp:sp modelId="{436DAC9D-1524-483B-A0E6-D95AD613FABC}">
      <dsp:nvSpPr>
        <dsp:cNvPr id="0" name=""/>
        <dsp:cNvSpPr/>
      </dsp:nvSpPr>
      <dsp:spPr>
        <a:xfrm>
          <a:off x="3884482" y="1095450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Tracks recipients' details and their blood requirements.</a:t>
          </a:r>
          <a:endParaRPr lang="en-US" sz="1400" kern="1200"/>
        </a:p>
      </dsp:txBody>
      <dsp:txXfrm>
        <a:off x="3884482" y="1095450"/>
        <a:ext cx="2506792" cy="873081"/>
      </dsp:txXfrm>
    </dsp:sp>
    <dsp:sp modelId="{5D86FE41-D349-44E3-B0C5-DA098026F8E8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7AA48-D318-4F6A-9672-E9F0D9CD627B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F5010-40B9-480E-A1DD-2DDA47CF6D9C}">
      <dsp:nvSpPr>
        <dsp:cNvPr id="0" name=""/>
        <dsp:cNvSpPr/>
      </dsp:nvSpPr>
      <dsp:spPr>
        <a:xfrm>
          <a:off x="1008409" y="2186802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Blood Banks:</a:t>
          </a:r>
          <a:r>
            <a:rPr lang="en-PK" sz="1900" b="0" i="0" kern="1200" baseline="0"/>
            <a:t> </a:t>
          </a:r>
          <a:endParaRPr lang="en-US" sz="1900" kern="1200"/>
        </a:p>
      </dsp:txBody>
      <dsp:txXfrm>
        <a:off x="1008409" y="2186802"/>
        <a:ext cx="2876073" cy="873081"/>
      </dsp:txXfrm>
    </dsp:sp>
    <dsp:sp modelId="{92A8ED56-9054-46E2-BC3A-A35DDFEC442D}">
      <dsp:nvSpPr>
        <dsp:cNvPr id="0" name=""/>
        <dsp:cNvSpPr/>
      </dsp:nvSpPr>
      <dsp:spPr>
        <a:xfrm>
          <a:off x="3884482" y="2186802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Records available blood types and stocks across different blood banks.</a:t>
          </a:r>
          <a:endParaRPr lang="en-US" sz="1400" kern="1200"/>
        </a:p>
      </dsp:txBody>
      <dsp:txXfrm>
        <a:off x="3884482" y="2186802"/>
        <a:ext cx="2506792" cy="873081"/>
      </dsp:txXfrm>
    </dsp:sp>
    <dsp:sp modelId="{97A5B3E9-87B9-4AF7-92E3-473F7B007886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B8B7F-B186-4B14-95E0-A134B3DD6EB0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CB9C5-F894-4CD4-8F08-E9D79F565B0B}">
      <dsp:nvSpPr>
        <dsp:cNvPr id="0" name=""/>
        <dsp:cNvSpPr/>
      </dsp:nvSpPr>
      <dsp:spPr>
        <a:xfrm>
          <a:off x="1008409" y="3278154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Blood Donations:</a:t>
          </a:r>
          <a:r>
            <a:rPr lang="en-PK" sz="1900" b="0" i="0" kern="1200" baseline="0"/>
            <a:t> </a:t>
          </a:r>
          <a:endParaRPr lang="en-US" sz="1900" kern="1200"/>
        </a:p>
      </dsp:txBody>
      <dsp:txXfrm>
        <a:off x="1008409" y="3278154"/>
        <a:ext cx="2876073" cy="873081"/>
      </dsp:txXfrm>
    </dsp:sp>
    <dsp:sp modelId="{EA317D39-3E8C-4615-BA4B-6B8B6F506AE3}">
      <dsp:nvSpPr>
        <dsp:cNvPr id="0" name=""/>
        <dsp:cNvSpPr/>
      </dsp:nvSpPr>
      <dsp:spPr>
        <a:xfrm>
          <a:off x="3884482" y="3278154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Logs all blood donations with relevant details.</a:t>
          </a:r>
          <a:endParaRPr lang="en-US" sz="1400" kern="1200"/>
        </a:p>
      </dsp:txBody>
      <dsp:txXfrm>
        <a:off x="3884482" y="3278154"/>
        <a:ext cx="2506792" cy="873081"/>
      </dsp:txXfrm>
    </dsp:sp>
    <dsp:sp modelId="{AE72C69D-9881-4597-A550-A07448D7B97A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D6B22-881C-40E0-A6FF-E05808B03816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6882-13C0-4661-A6EB-FDE67FC1900C}">
      <dsp:nvSpPr>
        <dsp:cNvPr id="0" name=""/>
        <dsp:cNvSpPr/>
      </dsp:nvSpPr>
      <dsp:spPr>
        <a:xfrm>
          <a:off x="1008409" y="4369506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Hospitals:</a:t>
          </a:r>
          <a:r>
            <a:rPr lang="en-PK" sz="1900" b="0" i="0" kern="1200" baseline="0"/>
            <a:t> </a:t>
          </a:r>
          <a:endParaRPr lang="en-US" sz="1900" kern="1200"/>
        </a:p>
      </dsp:txBody>
      <dsp:txXfrm>
        <a:off x="1008409" y="4369506"/>
        <a:ext cx="2876073" cy="873081"/>
      </dsp:txXfrm>
    </dsp:sp>
    <dsp:sp modelId="{63FC3971-225E-4DCD-981E-E18E387B416F}">
      <dsp:nvSpPr>
        <dsp:cNvPr id="0" name=""/>
        <dsp:cNvSpPr/>
      </dsp:nvSpPr>
      <dsp:spPr>
        <a:xfrm>
          <a:off x="3884482" y="4369506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Keeps hospital information and blood availability data. </a:t>
          </a:r>
          <a:endParaRPr lang="en-US" sz="1400" kern="1200"/>
        </a:p>
      </dsp:txBody>
      <dsp:txXfrm>
        <a:off x="3884482" y="4369506"/>
        <a:ext cx="2506792" cy="873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F2C9D-BF27-40D9-A1AC-D98D3DD76915}">
      <dsp:nvSpPr>
        <dsp:cNvPr id="0" name=""/>
        <dsp:cNvSpPr/>
      </dsp:nvSpPr>
      <dsp:spPr>
        <a:xfrm>
          <a:off x="693082" y="935973"/>
          <a:ext cx="744187" cy="74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CAF5A-3E5E-49C4-B72E-C1C5168FC4AC}">
      <dsp:nvSpPr>
        <dsp:cNvPr id="0" name=""/>
        <dsp:cNvSpPr/>
      </dsp:nvSpPr>
      <dsp:spPr>
        <a:xfrm>
          <a:off x="2050" y="1746842"/>
          <a:ext cx="2126249" cy="39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400" b="1" i="0" kern="1200" baseline="0"/>
            <a:t>Donor Registration:</a:t>
          </a:r>
          <a:r>
            <a:rPr lang="en-PK" sz="1400" b="0" i="0" kern="1200" baseline="0"/>
            <a:t> </a:t>
          </a:r>
          <a:endParaRPr lang="en-US" sz="1400" kern="1200"/>
        </a:p>
      </dsp:txBody>
      <dsp:txXfrm>
        <a:off x="2050" y="1746842"/>
        <a:ext cx="2126249" cy="398671"/>
      </dsp:txXfrm>
    </dsp:sp>
    <dsp:sp modelId="{781B952A-AF1C-45F9-83BF-9E4D9D83230B}">
      <dsp:nvSpPr>
        <dsp:cNvPr id="0" name=""/>
        <dsp:cNvSpPr/>
      </dsp:nvSpPr>
      <dsp:spPr>
        <a:xfrm>
          <a:off x="2050" y="2176529"/>
          <a:ext cx="2126249" cy="31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100" b="0" i="0" kern="1200" baseline="0"/>
            <a:t>Collect and manage donor details.</a:t>
          </a:r>
          <a:endParaRPr lang="en-US" sz="1100" kern="1200"/>
        </a:p>
      </dsp:txBody>
      <dsp:txXfrm>
        <a:off x="2050" y="2176529"/>
        <a:ext cx="2126249" cy="310180"/>
      </dsp:txXfrm>
    </dsp:sp>
    <dsp:sp modelId="{29AC8470-A9B3-47E8-A8B0-DFDBC0F8A48D}">
      <dsp:nvSpPr>
        <dsp:cNvPr id="0" name=""/>
        <dsp:cNvSpPr/>
      </dsp:nvSpPr>
      <dsp:spPr>
        <a:xfrm>
          <a:off x="3191425" y="935973"/>
          <a:ext cx="744187" cy="74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302CA-4367-4307-BF46-50152992630C}">
      <dsp:nvSpPr>
        <dsp:cNvPr id="0" name=""/>
        <dsp:cNvSpPr/>
      </dsp:nvSpPr>
      <dsp:spPr>
        <a:xfrm>
          <a:off x="2500394" y="1746842"/>
          <a:ext cx="2126249" cy="39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400" b="1" i="0" kern="1200" baseline="0"/>
            <a:t>Blood Stock Management:</a:t>
          </a:r>
          <a:endParaRPr lang="en-US" sz="1400" kern="1200"/>
        </a:p>
      </dsp:txBody>
      <dsp:txXfrm>
        <a:off x="2500394" y="1746842"/>
        <a:ext cx="2126249" cy="398671"/>
      </dsp:txXfrm>
    </dsp:sp>
    <dsp:sp modelId="{78248D50-1300-4463-8B2A-BA705FF65284}">
      <dsp:nvSpPr>
        <dsp:cNvPr id="0" name=""/>
        <dsp:cNvSpPr/>
      </dsp:nvSpPr>
      <dsp:spPr>
        <a:xfrm>
          <a:off x="2500394" y="2176529"/>
          <a:ext cx="2126249" cy="31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100" b="0" i="0" kern="1200" baseline="0"/>
            <a:t>Track and update blood availability by type.</a:t>
          </a:r>
          <a:endParaRPr lang="en-US" sz="1100" kern="1200"/>
        </a:p>
      </dsp:txBody>
      <dsp:txXfrm>
        <a:off x="2500394" y="2176529"/>
        <a:ext cx="2126249" cy="310180"/>
      </dsp:txXfrm>
    </dsp:sp>
    <dsp:sp modelId="{2E026BD2-47C6-4DE4-B07E-E688326355AB}">
      <dsp:nvSpPr>
        <dsp:cNvPr id="0" name=""/>
        <dsp:cNvSpPr/>
      </dsp:nvSpPr>
      <dsp:spPr>
        <a:xfrm>
          <a:off x="5689769" y="935973"/>
          <a:ext cx="744187" cy="744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5C944-D3A0-42A7-83FD-74292E3B8EE9}">
      <dsp:nvSpPr>
        <dsp:cNvPr id="0" name=""/>
        <dsp:cNvSpPr/>
      </dsp:nvSpPr>
      <dsp:spPr>
        <a:xfrm>
          <a:off x="4998738" y="1746842"/>
          <a:ext cx="2126249" cy="39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400" b="1" i="0" kern="1200" baseline="0"/>
            <a:t>Search Functionality:</a:t>
          </a:r>
          <a:endParaRPr lang="en-US" sz="1400" kern="1200"/>
        </a:p>
      </dsp:txBody>
      <dsp:txXfrm>
        <a:off x="4998738" y="1746842"/>
        <a:ext cx="2126249" cy="398671"/>
      </dsp:txXfrm>
    </dsp:sp>
    <dsp:sp modelId="{CEB20EC0-1F01-42F5-866C-1058E2A9C698}">
      <dsp:nvSpPr>
        <dsp:cNvPr id="0" name=""/>
        <dsp:cNvSpPr/>
      </dsp:nvSpPr>
      <dsp:spPr>
        <a:xfrm>
          <a:off x="4998738" y="2176529"/>
          <a:ext cx="2126249" cy="31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100" b="0" i="0" kern="1200" baseline="0"/>
            <a:t>Match donors with recipients for emergency response.</a:t>
          </a:r>
          <a:endParaRPr lang="en-US" sz="1100" kern="1200"/>
        </a:p>
      </dsp:txBody>
      <dsp:txXfrm>
        <a:off x="4998738" y="2176529"/>
        <a:ext cx="2126249" cy="310180"/>
      </dsp:txXfrm>
    </dsp:sp>
    <dsp:sp modelId="{769D8FCE-B8BA-4895-8C9B-C7552CD8B69A}">
      <dsp:nvSpPr>
        <dsp:cNvPr id="0" name=""/>
        <dsp:cNvSpPr/>
      </dsp:nvSpPr>
      <dsp:spPr>
        <a:xfrm>
          <a:off x="8188113" y="935973"/>
          <a:ext cx="744187" cy="744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38C9C-25CF-41ED-83C3-4C8E1C0709F1}">
      <dsp:nvSpPr>
        <dsp:cNvPr id="0" name=""/>
        <dsp:cNvSpPr/>
      </dsp:nvSpPr>
      <dsp:spPr>
        <a:xfrm>
          <a:off x="7497082" y="1746842"/>
          <a:ext cx="2126249" cy="39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400" b="1" i="0" kern="1200" baseline="0"/>
            <a:t>Transfusion Records:</a:t>
          </a:r>
          <a:r>
            <a:rPr lang="en-PK" sz="1400" b="0" i="0" kern="1200" baseline="0"/>
            <a:t> </a:t>
          </a:r>
          <a:endParaRPr lang="en-US" sz="1400" kern="1200"/>
        </a:p>
      </dsp:txBody>
      <dsp:txXfrm>
        <a:off x="7497082" y="1746842"/>
        <a:ext cx="2126249" cy="398671"/>
      </dsp:txXfrm>
    </dsp:sp>
    <dsp:sp modelId="{16E8B43F-A37E-4467-89CE-BC40C9A6A96F}">
      <dsp:nvSpPr>
        <dsp:cNvPr id="0" name=""/>
        <dsp:cNvSpPr/>
      </dsp:nvSpPr>
      <dsp:spPr>
        <a:xfrm>
          <a:off x="7497082" y="2176529"/>
          <a:ext cx="2126249" cy="31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100" b="0" i="0" kern="1200" baseline="0"/>
            <a:t>Keep detailed records of blood transfusions. </a:t>
          </a:r>
          <a:endParaRPr lang="en-US" sz="1100" kern="1200"/>
        </a:p>
      </dsp:txBody>
      <dsp:txXfrm>
        <a:off x="7497082" y="2176529"/>
        <a:ext cx="2126249" cy="31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65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4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542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431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769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281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046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928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16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69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324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74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52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31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913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928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71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AC53C0-2ED4-489E-9FEB-63E19A9229CC}" type="datetimeFigureOut">
              <a:rPr lang="en-PK" smtClean="0"/>
              <a:t>20/08/2024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16E852-611D-4D93-B06E-4114AEDFAB2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25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7DA509C8-0838-564A-F3ED-EEE732B3C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4" b="201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A5F34-37F9-D4FB-BB54-29EEE025B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2362687" y="5380260"/>
            <a:ext cx="45719" cy="45719"/>
          </a:xfrm>
        </p:spPr>
        <p:txBody>
          <a:bodyPr>
            <a:normAutofit fontScale="90000"/>
          </a:bodyPr>
          <a:lstStyle/>
          <a:p>
            <a:pPr algn="ctr"/>
            <a:endParaRPr lang="en-PK" sz="44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0315-7562-8780-1F6D-CE7AFD5B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362687" y="6040840"/>
            <a:ext cx="45719" cy="136440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PK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4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11C1B-C8D9-2F99-811E-44656646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Any questions.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4942FDB-89DF-9F2F-E41D-DAAE7608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67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PK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BD69D-764C-C35E-62D1-45598020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EBEBEB"/>
                </a:solidFill>
              </a:rPr>
              <a:t>Blood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B4E67-3415-7C9B-1AFA-2CB3FE7EE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/>
              <a:t>DATABASE PROJECT PRESENTATION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/>
              <a:t>ABDUL HANNAN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/>
              <a:t>SAP ID : 39115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77AA4F68-8A1D-C4CE-C422-538B7520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80" r="1" b="8317"/>
          <a:stretch/>
        </p:blipFill>
        <p:spPr>
          <a:xfrm>
            <a:off x="1109763" y="1710551"/>
            <a:ext cx="6470907" cy="343378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27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8C49C8-FCE0-F9EF-A117-2AA4DAFB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EBEBEB"/>
                </a:solidFill>
              </a:rPr>
              <a:t>INTRODUCTION </a:t>
            </a:r>
            <a:endParaRPr lang="en-PK" sz="2800">
              <a:solidFill>
                <a:srgbClr val="EBEBEB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8890258-88F8-E7CD-DCCF-854F033A3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8560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938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5FE6D-6F9A-8AA7-B1BF-ECC56074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EBEBEB"/>
                </a:solidFill>
              </a:rPr>
              <a:t>INTRODUCTION</a:t>
            </a:r>
            <a:endParaRPr lang="en-PK" sz="2800" b="1" dirty="0">
              <a:solidFill>
                <a:srgbClr val="EBEBEB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B3CCAC31-C6A3-1243-C8D5-737B61D0B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1919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478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08B24A-9064-84E5-378B-DBEB3108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PROBLEM STATEMENT 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8FAC6D6-4CCA-A3F5-A117-74A7B36C7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30933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4553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3E5C0-1526-73FB-5674-B11A18C2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OBJECTIVES</a:t>
            </a:r>
            <a:endParaRPr lang="en-PK" b="1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66DEDC3-3613-2C97-D642-E34EE1542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1399" y="1085549"/>
            <a:ext cx="5579707" cy="4686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System: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tracking and management of blood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donations.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Availability: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hospitals have needed blood types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readily available.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Donor Management: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and organized access to donor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for emergencies. </a:t>
            </a:r>
          </a:p>
        </p:txBody>
      </p:sp>
    </p:spTree>
    <p:extLst>
      <p:ext uri="{BB962C8B-B14F-4D97-AF65-F5344CB8AC3E}">
        <p14:creationId xmlns:p14="http://schemas.microsoft.com/office/powerpoint/2010/main" val="377651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508BFD-EEC8-5DDA-0DAC-4BBAE696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DATABASE DESIGN</a:t>
            </a:r>
            <a:endParaRPr lang="en-PK" b="1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995BC68-E541-E06D-CB34-A0DCD2B28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26476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867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897738-89C9-7CE1-04A5-08684AFF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DATABASE FEATURES	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7E3A5D2-F0F6-B691-4BEB-AA0DB5B4A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67080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63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1514-9268-748F-51E1-EE375FBF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PK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84086D-D328-7086-6E5D-8A601FA51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45011"/>
            <a:ext cx="895629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Management: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Streamlines donor registration, blood stock tracking, and transfusion records.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Coordination: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communication between hospitals and blood banks.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Response: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quick matching and contact of donors in urgent situations.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accurate and up-to-date records of blood availability and usage. </a:t>
            </a:r>
          </a:p>
        </p:txBody>
      </p:sp>
    </p:spTree>
    <p:extLst>
      <p:ext uri="{BB962C8B-B14F-4D97-AF65-F5344CB8AC3E}">
        <p14:creationId xmlns:p14="http://schemas.microsoft.com/office/powerpoint/2010/main" val="270832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C3D959762F54CA9CF19666E20CDA1" ma:contentTypeVersion="5" ma:contentTypeDescription="Create a new document." ma:contentTypeScope="" ma:versionID="2af0f69e98c69e7fe70316be330dbd78">
  <xsd:schema xmlns:xsd="http://www.w3.org/2001/XMLSchema" xmlns:xs="http://www.w3.org/2001/XMLSchema" xmlns:p="http://schemas.microsoft.com/office/2006/metadata/properties" xmlns:ns3="bea749a7-a41d-4af5-bd25-8f3dadb3c4ee" targetNamespace="http://schemas.microsoft.com/office/2006/metadata/properties" ma:root="true" ma:fieldsID="5ef1d26d1bb45aebd92a29a229f383ff" ns3:_="">
    <xsd:import namespace="bea749a7-a41d-4af5-bd25-8f3dadb3c4e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749a7-a41d-4af5-bd25-8f3dadb3c4e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F7C782-0D4B-4523-B2C3-1C27636778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749a7-a41d-4af5-bd25-8f3dadb3c4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2ABEAB-2492-41D0-B345-A8E0ED103A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547661-ACCD-4F30-8B65-92DF9ABE1D13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bea749a7-a41d-4af5-bd25-8f3dadb3c4e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</TotalTime>
  <Words>391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Blood Management system</vt:lpstr>
      <vt:lpstr>INTRODUCTION </vt:lpstr>
      <vt:lpstr>INTRODUCTION</vt:lpstr>
      <vt:lpstr>PROBLEM STATEMENT </vt:lpstr>
      <vt:lpstr>OBJECTIVES</vt:lpstr>
      <vt:lpstr>DATABASE DESIGN</vt:lpstr>
      <vt:lpstr>DATABASE FEATURES </vt:lpstr>
      <vt:lpstr>CONCLUSION</vt:lpstr>
      <vt:lpstr>Thank you! Any questions.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Hannan 39115</dc:creator>
  <cp:lastModifiedBy>Abdul Hannan 39115</cp:lastModifiedBy>
  <cp:revision>2</cp:revision>
  <dcterms:created xsi:type="dcterms:W3CDTF">2024-08-20T18:47:29Z</dcterms:created>
  <dcterms:modified xsi:type="dcterms:W3CDTF">2024-08-20T20:06:00Z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0x010100937C3D959762F54CA9CF19666E20CDA1</vt:lpwstr>
  </property>
</Properties>
</file>