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5" r:id="rId7"/>
    <p:sldId id="296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09" autoAdjust="0"/>
  </p:normalViewPr>
  <p:slideViewPr>
    <p:cSldViewPr snapToGrid="0">
      <p:cViewPr varScale="1">
        <p:scale>
          <a:sx n="108" d="100"/>
          <a:sy n="108" d="100"/>
        </p:scale>
        <p:origin x="540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4259" y="3613210"/>
            <a:ext cx="7199788" cy="1633112"/>
          </a:xfrm>
        </p:spPr>
        <p:txBody>
          <a:bodyPr/>
          <a:lstStyle/>
          <a:p>
            <a:pPr algn="l"/>
            <a:r>
              <a:rPr lang="en-IN" sz="2400" b="0" i="0" cap="none" dirty="0">
                <a:solidFill>
                  <a:srgbClr val="303F9F"/>
                </a:solidFill>
                <a:effectLst/>
                <a:latin typeface="Roboto" panose="02000000000000000000" pitchFamily="2" charset="0"/>
              </a:rPr>
              <a:t>Automating modern </a:t>
            </a:r>
            <a:r>
              <a:rPr lang="en-IN" sz="2400" b="1" i="0" cap="none" dirty="0">
                <a:solidFill>
                  <a:srgbClr val="303F9F"/>
                </a:solidFill>
                <a:effectLst/>
                <a:latin typeface="Roboto" panose="02000000000000000000" pitchFamily="2" charset="0"/>
              </a:rPr>
              <a:t>Desktop Applications </a:t>
            </a:r>
            <a:r>
              <a:rPr lang="en-IN" sz="2400" b="0" i="0" cap="none" dirty="0">
                <a:solidFill>
                  <a:srgbClr val="303F9F"/>
                </a:solidFill>
                <a:effectLst/>
                <a:latin typeface="Roboto" panose="02000000000000000000" pitchFamily="2" charset="0"/>
              </a:rPr>
              <a:t>With </a:t>
            </a:r>
            <a:r>
              <a:rPr lang="en-IN" sz="2400" b="1" i="0" cap="none" dirty="0">
                <a:solidFill>
                  <a:srgbClr val="303F9F"/>
                </a:solidFill>
                <a:effectLst/>
                <a:latin typeface="Roboto" panose="02000000000000000000" pitchFamily="2" charset="0"/>
              </a:rPr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4259" y="5453725"/>
            <a:ext cx="4941770" cy="396660"/>
          </a:xfrm>
        </p:spPr>
        <p:txBody>
          <a:bodyPr/>
          <a:lstStyle/>
          <a:p>
            <a:r>
              <a:rPr lang="en-US" b="1" dirty="0"/>
              <a:t>Haseeb</a:t>
            </a:r>
            <a:r>
              <a:rPr lang="en-US" dirty="0"/>
              <a:t> Mohammed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C9FFCA-C2E7-C280-9E86-6BACF6DE0480}"/>
              </a:ext>
            </a:extLst>
          </p:cNvPr>
          <p:cNvSpPr txBox="1">
            <a:spLocks/>
          </p:cNvSpPr>
          <p:nvPr/>
        </p:nvSpPr>
        <p:spPr>
          <a:xfrm>
            <a:off x="5424259" y="5730411"/>
            <a:ext cx="4941770" cy="75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Senior Software Consultant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i="1" dirty="0"/>
              <a:t>Hexagon R&amp;D India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C8D3ED-4485-7AEE-4C32-CF4A633E3898}"/>
              </a:ext>
            </a:extLst>
          </p:cNvPr>
          <p:cNvSpPr/>
          <p:nvPr/>
        </p:nvSpPr>
        <p:spPr>
          <a:xfrm>
            <a:off x="3167395" y="1160642"/>
            <a:ext cx="7430505" cy="4536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F1785E-576B-1126-84B5-BDACCF533A6F}"/>
              </a:ext>
            </a:extLst>
          </p:cNvPr>
          <p:cNvSpPr txBox="1"/>
          <p:nvPr/>
        </p:nvSpPr>
        <p:spPr>
          <a:xfrm>
            <a:off x="5685388" y="1163667"/>
            <a:ext cx="2668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NetDesktop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Application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0DB471-7B5A-9B8F-1CA3-1068F370504A}"/>
              </a:ext>
            </a:extLst>
          </p:cNvPr>
          <p:cNvSpPr/>
          <p:nvPr/>
        </p:nvSpPr>
        <p:spPr>
          <a:xfrm>
            <a:off x="3593144" y="2434828"/>
            <a:ext cx="3696128" cy="23729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WinForms Panel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3B1360A-EBDD-E707-6790-FE44A82B5AB1}"/>
              </a:ext>
            </a:extLst>
          </p:cNvPr>
          <p:cNvSpPr/>
          <p:nvPr/>
        </p:nvSpPr>
        <p:spPr>
          <a:xfrm>
            <a:off x="7471429" y="2434830"/>
            <a:ext cx="2610215" cy="23729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WPF Panel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AF72EA-3542-CED3-6B6B-52C3C758C16B}"/>
              </a:ext>
            </a:extLst>
          </p:cNvPr>
          <p:cNvSpPr/>
          <p:nvPr/>
        </p:nvSpPr>
        <p:spPr>
          <a:xfrm>
            <a:off x="3593144" y="1792814"/>
            <a:ext cx="6488500" cy="369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BCG Ribbon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16F7123-0876-2635-9F6B-3544CDB1A1DB}"/>
              </a:ext>
            </a:extLst>
          </p:cNvPr>
          <p:cNvSpPr/>
          <p:nvPr/>
        </p:nvSpPr>
        <p:spPr>
          <a:xfrm>
            <a:off x="3593144" y="5067982"/>
            <a:ext cx="6488500" cy="369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MFC toolbar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E110A5-91DA-5AAE-2C65-D5003367DA4C}"/>
              </a:ext>
            </a:extLst>
          </p:cNvPr>
          <p:cNvGrpSpPr/>
          <p:nvPr/>
        </p:nvGrpSpPr>
        <p:grpSpPr>
          <a:xfrm>
            <a:off x="3167394" y="1157618"/>
            <a:ext cx="7430505" cy="4536715"/>
            <a:chOff x="2236767" y="1625203"/>
            <a:chExt cx="7430505" cy="453671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C9CC3D3-85D3-EA57-0634-BD1265889264}"/>
                </a:ext>
              </a:extLst>
            </p:cNvPr>
            <p:cNvSpPr/>
            <p:nvPr/>
          </p:nvSpPr>
          <p:spPr>
            <a:xfrm>
              <a:off x="2236767" y="1625203"/>
              <a:ext cx="7430505" cy="45367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C2C72-5B18-C06E-81EB-833AAE14D148}"/>
                </a:ext>
              </a:extLst>
            </p:cNvPr>
            <p:cNvSpPr txBox="1"/>
            <p:nvPr/>
          </p:nvSpPr>
          <p:spPr>
            <a:xfrm>
              <a:off x="4808026" y="1626779"/>
              <a:ext cx="261021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Java Desktop Application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7E621EB-F016-D8AF-C2E2-904A04910C8B}"/>
                </a:ext>
              </a:extLst>
            </p:cNvPr>
            <p:cNvSpPr/>
            <p:nvPr/>
          </p:nvSpPr>
          <p:spPr>
            <a:xfrm>
              <a:off x="2662516" y="2899389"/>
              <a:ext cx="3696128" cy="237292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JavaFX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8F98DDF-024F-415F-6515-D50F4712DEB4}"/>
                </a:ext>
              </a:extLst>
            </p:cNvPr>
            <p:cNvSpPr/>
            <p:nvPr/>
          </p:nvSpPr>
          <p:spPr>
            <a:xfrm>
              <a:off x="6540801" y="2899391"/>
              <a:ext cx="2610215" cy="237292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Swing(JFC)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01968B0-1482-12C4-90B6-041B61EC2F33}"/>
                </a:ext>
              </a:extLst>
            </p:cNvPr>
            <p:cNvSpPr/>
            <p:nvPr/>
          </p:nvSpPr>
          <p:spPr>
            <a:xfrm>
              <a:off x="2662516" y="2257375"/>
              <a:ext cx="6488500" cy="3691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Flamingo (Substance)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C4B546A-B211-B4C0-7816-D740A08CA7DB}"/>
                </a:ext>
              </a:extLst>
            </p:cNvPr>
            <p:cNvSpPr/>
            <p:nvPr/>
          </p:nvSpPr>
          <p:spPr>
            <a:xfrm>
              <a:off x="2662516" y="5532543"/>
              <a:ext cx="6488500" cy="3691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AWT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D7E74-3160-4464-E97A-6D2B62363813}"/>
              </a:ext>
            </a:extLst>
          </p:cNvPr>
          <p:cNvSpPr/>
          <p:nvPr/>
        </p:nvSpPr>
        <p:spPr>
          <a:xfrm>
            <a:off x="3182961" y="1055271"/>
            <a:ext cx="7622495" cy="4747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DE4B2383-0DC6-9CB3-AA7C-6578CB72971D}"/>
              </a:ext>
            </a:extLst>
          </p:cNvPr>
          <p:cNvSpPr/>
          <p:nvPr/>
        </p:nvSpPr>
        <p:spPr>
          <a:xfrm>
            <a:off x="4108452" y="2067664"/>
            <a:ext cx="5686120" cy="272618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9FFCA-AB38-3999-0C9E-786EF5ED8BDC}"/>
              </a:ext>
            </a:extLst>
          </p:cNvPr>
          <p:cNvSpPr txBox="1"/>
          <p:nvPr/>
        </p:nvSpPr>
        <p:spPr>
          <a:xfrm>
            <a:off x="5868530" y="1076908"/>
            <a:ext cx="21556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Desktop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91C5-8172-AB5A-05CE-73E8106B146C}"/>
              </a:ext>
            </a:extLst>
          </p:cNvPr>
          <p:cNvSpPr txBox="1"/>
          <p:nvPr/>
        </p:nvSpPr>
        <p:spPr>
          <a:xfrm>
            <a:off x="6251354" y="2022212"/>
            <a:ext cx="139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CEF Browser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8502153-AFC9-9DE5-4097-AC197C77899D}"/>
              </a:ext>
            </a:extLst>
          </p:cNvPr>
          <p:cNvSpPr/>
          <p:nvPr/>
        </p:nvSpPr>
        <p:spPr>
          <a:xfrm>
            <a:off x="4478532" y="2595847"/>
            <a:ext cx="4935687" cy="1846677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116DA-E32E-9865-8A69-CFF8C9704CA8}"/>
              </a:ext>
            </a:extLst>
          </p:cNvPr>
          <p:cNvSpPr txBox="1"/>
          <p:nvPr/>
        </p:nvSpPr>
        <p:spPr>
          <a:xfrm>
            <a:off x="6471879" y="2607319"/>
            <a:ext cx="99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cs typeface="Arial" panose="020B0604020202020204" pitchFamily="34" charset="0"/>
              </a:rPr>
              <a:t>Web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8E2A5-5848-D010-FE38-904D2A5F98B0}"/>
              </a:ext>
            </a:extLst>
          </p:cNvPr>
          <p:cNvSpPr/>
          <p:nvPr/>
        </p:nvSpPr>
        <p:spPr>
          <a:xfrm>
            <a:off x="4814345" y="3066009"/>
            <a:ext cx="4330092" cy="3862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Podcasts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F6D37-1EBD-1116-F370-D0A5901D17F4}"/>
              </a:ext>
            </a:extLst>
          </p:cNvPr>
          <p:cNvSpPr/>
          <p:nvPr/>
        </p:nvSpPr>
        <p:spPr>
          <a:xfrm>
            <a:off x="5921735" y="3567202"/>
            <a:ext cx="3222701" cy="7207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Best episodes of the week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F7A05-6DDD-2276-738B-A9C90B95CB2F}"/>
              </a:ext>
            </a:extLst>
          </p:cNvPr>
          <p:cNvSpPr/>
          <p:nvPr/>
        </p:nvSpPr>
        <p:spPr>
          <a:xfrm>
            <a:off x="4814345" y="3567200"/>
            <a:ext cx="985417" cy="720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Your Library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A0722B-2CD1-FDFF-5508-E7DFE3272BE6}"/>
              </a:ext>
            </a:extLst>
          </p:cNvPr>
          <p:cNvSpPr/>
          <p:nvPr/>
        </p:nvSpPr>
        <p:spPr>
          <a:xfrm>
            <a:off x="3783922" y="1543926"/>
            <a:ext cx="6488500" cy="369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BCG Ribbon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A0E9D1-C82A-6EEF-3C53-9EA1F58261E9}"/>
              </a:ext>
            </a:extLst>
          </p:cNvPr>
          <p:cNvSpPr/>
          <p:nvPr/>
        </p:nvSpPr>
        <p:spPr>
          <a:xfrm>
            <a:off x="3749958" y="5079436"/>
            <a:ext cx="6488500" cy="369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WPF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9E4693-64B7-A79A-5F4D-7DF1A208F104}"/>
              </a:ext>
            </a:extLst>
          </p:cNvPr>
          <p:cNvSpPr/>
          <p:nvPr/>
        </p:nvSpPr>
        <p:spPr>
          <a:xfrm rot="10800000">
            <a:off x="7559583" y="2643667"/>
            <a:ext cx="2224716" cy="304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51789-6970-471F-C5B4-B493A465E28F}"/>
              </a:ext>
            </a:extLst>
          </p:cNvPr>
          <p:cNvSpPr txBox="1"/>
          <p:nvPr/>
        </p:nvSpPr>
        <p:spPr>
          <a:xfrm>
            <a:off x="7970625" y="2676618"/>
            <a:ext cx="1710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https://localhost:8080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D819E11-6995-3F7B-158C-CB1A6E570CE0}"/>
              </a:ext>
            </a:extLst>
          </p:cNvPr>
          <p:cNvSpPr/>
          <p:nvPr/>
        </p:nvSpPr>
        <p:spPr>
          <a:xfrm>
            <a:off x="4108451" y="2655746"/>
            <a:ext cx="2363428" cy="304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26BAF-D7BB-1483-485D-2F667277D2C6}"/>
              </a:ext>
            </a:extLst>
          </p:cNvPr>
          <p:cNvSpPr txBox="1"/>
          <p:nvPr/>
        </p:nvSpPr>
        <p:spPr>
          <a:xfrm>
            <a:off x="4048558" y="2698222"/>
            <a:ext cx="2516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https://open.spotify.com/genre/podcasts-web</a:t>
            </a:r>
          </a:p>
        </p:txBody>
      </p:sp>
    </p:spTree>
    <p:extLst>
      <p:ext uri="{BB962C8B-B14F-4D97-AF65-F5344CB8AC3E}">
        <p14:creationId xmlns:p14="http://schemas.microsoft.com/office/powerpoint/2010/main" val="270807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1A1F04-4D90-C375-7B62-5902C1254C5F}"/>
              </a:ext>
            </a:extLst>
          </p:cNvPr>
          <p:cNvSpPr/>
          <p:nvPr/>
        </p:nvSpPr>
        <p:spPr>
          <a:xfrm>
            <a:off x="2665512" y="1956971"/>
            <a:ext cx="2687869" cy="29457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FACB1E57-D7A3-7EDC-7FA2-8FCC9369C127}"/>
              </a:ext>
            </a:extLst>
          </p:cNvPr>
          <p:cNvSpPr/>
          <p:nvPr/>
        </p:nvSpPr>
        <p:spPr>
          <a:xfrm>
            <a:off x="2969965" y="2557676"/>
            <a:ext cx="2023482" cy="1692509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7C2B49-85AF-099F-F3E6-25D6E361E1E5}"/>
              </a:ext>
            </a:extLst>
          </p:cNvPr>
          <p:cNvSpPr/>
          <p:nvPr/>
        </p:nvSpPr>
        <p:spPr>
          <a:xfrm>
            <a:off x="5966976" y="1955306"/>
            <a:ext cx="5379869" cy="2947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AF1DE6B-E574-8756-849D-B6C7DFD6B98C}"/>
              </a:ext>
            </a:extLst>
          </p:cNvPr>
          <p:cNvSpPr/>
          <p:nvPr/>
        </p:nvSpPr>
        <p:spPr>
          <a:xfrm>
            <a:off x="6620177" y="2583835"/>
            <a:ext cx="4013198" cy="1692509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A56E73-A9DB-2FDF-7B88-8EA4EFE63939}"/>
              </a:ext>
            </a:extLst>
          </p:cNvPr>
          <p:cNvSpPr txBox="1"/>
          <p:nvPr/>
        </p:nvSpPr>
        <p:spPr>
          <a:xfrm>
            <a:off x="7581383" y="1923284"/>
            <a:ext cx="2151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Desktop Application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EE037527-E2A7-473A-4EFE-32AF3B2A6508}"/>
              </a:ext>
            </a:extLst>
          </p:cNvPr>
          <p:cNvSpPr/>
          <p:nvPr/>
        </p:nvSpPr>
        <p:spPr>
          <a:xfrm>
            <a:off x="3329540" y="2971623"/>
            <a:ext cx="1357158" cy="44061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9032E-DB55-ADC3-894F-AAFDC4B343E7}"/>
              </a:ext>
            </a:extLst>
          </p:cNvPr>
          <p:cNvSpPr txBox="1"/>
          <p:nvPr/>
        </p:nvSpPr>
        <p:spPr>
          <a:xfrm>
            <a:off x="3544173" y="2982866"/>
            <a:ext cx="92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cs typeface="Arial" panose="020B0604020202020204" pitchFamily="34" charset="0"/>
              </a:rPr>
              <a:t>Selenium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1322E-C643-4832-85CB-B774B6BA2F30}"/>
              </a:ext>
            </a:extLst>
          </p:cNvPr>
          <p:cNvSpPr txBox="1"/>
          <p:nvPr/>
        </p:nvSpPr>
        <p:spPr>
          <a:xfrm>
            <a:off x="2894787" y="1923284"/>
            <a:ext cx="2395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UI Automation Framework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6DCA21-3684-61A5-2D51-9BE166F83A3B}"/>
              </a:ext>
            </a:extLst>
          </p:cNvPr>
          <p:cNvSpPr txBox="1"/>
          <p:nvPr/>
        </p:nvSpPr>
        <p:spPr>
          <a:xfrm>
            <a:off x="7899972" y="2522893"/>
            <a:ext cx="144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CEF Browser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DEC143FA-ED45-5C90-3905-5EC12B45A2D9}"/>
              </a:ext>
            </a:extLst>
          </p:cNvPr>
          <p:cNvSpPr/>
          <p:nvPr/>
        </p:nvSpPr>
        <p:spPr>
          <a:xfrm>
            <a:off x="6881375" y="2911749"/>
            <a:ext cx="3483551" cy="1146481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DB3545-CC99-6C68-85E7-397CB1EBD100}"/>
              </a:ext>
            </a:extLst>
          </p:cNvPr>
          <p:cNvSpPr txBox="1"/>
          <p:nvPr/>
        </p:nvSpPr>
        <p:spPr>
          <a:xfrm>
            <a:off x="8059171" y="2890367"/>
            <a:ext cx="144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cs typeface="Arial" panose="020B0604020202020204" pitchFamily="34" charset="0"/>
              </a:rPr>
              <a:t>Web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07D625-9F93-653A-B4B6-BF00F8ECAD82}"/>
              </a:ext>
            </a:extLst>
          </p:cNvPr>
          <p:cNvSpPr/>
          <p:nvPr/>
        </p:nvSpPr>
        <p:spPr>
          <a:xfrm>
            <a:off x="7261001" y="3203642"/>
            <a:ext cx="2676088" cy="2398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Podcasts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A333AA-6DEA-05BE-7FC8-4CF146768420}"/>
              </a:ext>
            </a:extLst>
          </p:cNvPr>
          <p:cNvSpPr/>
          <p:nvPr/>
        </p:nvSpPr>
        <p:spPr>
          <a:xfrm>
            <a:off x="8042585" y="3514800"/>
            <a:ext cx="1889860" cy="4474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Best episodes of the week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0D569-F09E-4D01-FFB1-956B9FE11BEA}"/>
              </a:ext>
            </a:extLst>
          </p:cNvPr>
          <p:cNvSpPr/>
          <p:nvPr/>
        </p:nvSpPr>
        <p:spPr>
          <a:xfrm>
            <a:off x="7261001" y="3514799"/>
            <a:ext cx="695496" cy="447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Your Library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A7725115-E584-3E73-080C-C94487A62CB0}"/>
              </a:ext>
            </a:extLst>
          </p:cNvPr>
          <p:cNvSpPr/>
          <p:nvPr/>
        </p:nvSpPr>
        <p:spPr>
          <a:xfrm>
            <a:off x="3330867" y="3523760"/>
            <a:ext cx="1357158" cy="44061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008ACA-619D-6A9B-2B89-76FC39F59BDF}"/>
              </a:ext>
            </a:extLst>
          </p:cNvPr>
          <p:cNvSpPr txBox="1"/>
          <p:nvPr/>
        </p:nvSpPr>
        <p:spPr>
          <a:xfrm>
            <a:off x="3405001" y="3547291"/>
            <a:ext cx="132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cs typeface="Arial" panose="020B0604020202020204" pitchFamily="34" charset="0"/>
              </a:rPr>
              <a:t>Core Python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62B947-300F-E70F-2989-F07CD5685342}"/>
              </a:ext>
            </a:extLst>
          </p:cNvPr>
          <p:cNvSpPr txBox="1"/>
          <p:nvPr/>
        </p:nvSpPr>
        <p:spPr>
          <a:xfrm>
            <a:off x="3611481" y="2553498"/>
            <a:ext cx="7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cs typeface="Arial" panose="020B0604020202020204" pitchFamily="34" charset="0"/>
              </a:rPr>
              <a:t>Python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13E1660-B256-96D7-8A75-6B7269D60065}"/>
              </a:ext>
            </a:extLst>
          </p:cNvPr>
          <p:cNvCxnSpPr>
            <a:stCxn id="22" idx="0"/>
            <a:endCxn id="21" idx="0"/>
          </p:cNvCxnSpPr>
          <p:nvPr/>
        </p:nvCxnSpPr>
        <p:spPr>
          <a:xfrm flipV="1">
            <a:off x="4686698" y="1923284"/>
            <a:ext cx="3970212" cy="1268645"/>
          </a:xfrm>
          <a:prstGeom prst="curvedConnector4">
            <a:avLst>
              <a:gd name="adj1" fmla="val 29271"/>
              <a:gd name="adj2" fmla="val 12000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632D7F-2421-237E-148B-0A4EF63FA0C3}"/>
              </a:ext>
            </a:extLst>
          </p:cNvPr>
          <p:cNvSpPr txBox="1"/>
          <p:nvPr/>
        </p:nvSpPr>
        <p:spPr>
          <a:xfrm>
            <a:off x="6724105" y="1462422"/>
            <a:ext cx="107379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IN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Binary_location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0D8348EB-FA69-D731-5D81-85613A236346}"/>
              </a:ext>
            </a:extLst>
          </p:cNvPr>
          <p:cNvSpPr/>
          <p:nvPr/>
        </p:nvSpPr>
        <p:spPr>
          <a:xfrm>
            <a:off x="3303127" y="4384240"/>
            <a:ext cx="1357158" cy="44061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Chromedriver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6347095-9479-878C-C354-E3AC7585BF21}"/>
              </a:ext>
            </a:extLst>
          </p:cNvPr>
          <p:cNvCxnSpPr>
            <a:stCxn id="22" idx="2"/>
            <a:endCxn id="36" idx="2"/>
          </p:cNvCxnSpPr>
          <p:nvPr/>
        </p:nvCxnSpPr>
        <p:spPr>
          <a:xfrm rot="10800000" flipV="1">
            <a:off x="3303128" y="3191928"/>
            <a:ext cx="26413" cy="1412617"/>
          </a:xfrm>
          <a:prstGeom prst="curvedConnector3">
            <a:avLst>
              <a:gd name="adj1" fmla="val 1791262"/>
            </a:avLst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70E86F-DD62-62CC-B8E0-82D9331490B1}"/>
              </a:ext>
            </a:extLst>
          </p:cNvPr>
          <p:cNvSpPr txBox="1"/>
          <p:nvPr/>
        </p:nvSpPr>
        <p:spPr>
          <a:xfrm rot="16200000">
            <a:off x="2022777" y="3779491"/>
            <a:ext cx="153169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IN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Remote-debugging-port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17EBE59-FC1A-B409-EB28-A478F023FB66}"/>
              </a:ext>
            </a:extLst>
          </p:cNvPr>
          <p:cNvCxnSpPr>
            <a:cxnSpLocks/>
            <a:stCxn id="36" idx="0"/>
            <a:endCxn id="25" idx="0"/>
          </p:cNvCxnSpPr>
          <p:nvPr/>
        </p:nvCxnSpPr>
        <p:spPr>
          <a:xfrm flipV="1">
            <a:off x="4660285" y="2522893"/>
            <a:ext cx="3962865" cy="2081653"/>
          </a:xfrm>
          <a:prstGeom prst="curvedConnector4">
            <a:avLst>
              <a:gd name="adj1" fmla="val 40876"/>
              <a:gd name="adj2" fmla="val 11098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1DFC0A-F833-344B-D922-A94AF3749A71}"/>
              </a:ext>
            </a:extLst>
          </p:cNvPr>
          <p:cNvSpPr txBox="1"/>
          <p:nvPr/>
        </p:nvSpPr>
        <p:spPr>
          <a:xfrm rot="19124824">
            <a:off x="6101681" y="2376066"/>
            <a:ext cx="1073791" cy="246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CEF version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468EAE9-4C51-922E-DBEE-DD1C8DB51F98}"/>
              </a:ext>
            </a:extLst>
          </p:cNvPr>
          <p:cNvCxnSpPr>
            <a:stCxn id="22" idx="0"/>
          </p:cNvCxnSpPr>
          <p:nvPr/>
        </p:nvCxnSpPr>
        <p:spPr>
          <a:xfrm flipH="1">
            <a:off x="4660285" y="3191929"/>
            <a:ext cx="26413" cy="1412617"/>
          </a:xfrm>
          <a:prstGeom prst="curvedConnector4">
            <a:avLst>
              <a:gd name="adj1" fmla="val -1723023"/>
              <a:gd name="adj2" fmla="val 833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80E2FA-CD8E-9173-0054-B6A7EAD49C7C}"/>
              </a:ext>
            </a:extLst>
          </p:cNvPr>
          <p:cNvSpPr txBox="1"/>
          <p:nvPr/>
        </p:nvSpPr>
        <p:spPr>
          <a:xfrm rot="5400000">
            <a:off x="4616829" y="3770975"/>
            <a:ext cx="122688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IN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Executable_path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2A135C-D41A-E1C6-BCB8-ED3E87C06E7E}"/>
              </a:ext>
            </a:extLst>
          </p:cNvPr>
          <p:cNvCxnSpPr>
            <a:stCxn id="22" idx="0"/>
          </p:cNvCxnSpPr>
          <p:nvPr/>
        </p:nvCxnSpPr>
        <p:spPr>
          <a:xfrm>
            <a:off x="4686698" y="3191929"/>
            <a:ext cx="2574302" cy="131625"/>
          </a:xfrm>
          <a:prstGeom prst="straightConnector1">
            <a:avLst/>
          </a:prstGeom>
          <a:ln w="9525" cap="flat" cmpd="sng" algn="ctr">
            <a:solidFill>
              <a:srgbClr val="00206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03E5D7-4790-343D-640C-DAA89FED2DDC}"/>
              </a:ext>
            </a:extLst>
          </p:cNvPr>
          <p:cNvCxnSpPr>
            <a:stCxn id="22" idx="0"/>
          </p:cNvCxnSpPr>
          <p:nvPr/>
        </p:nvCxnSpPr>
        <p:spPr>
          <a:xfrm>
            <a:off x="4686698" y="3191929"/>
            <a:ext cx="2574302" cy="546597"/>
          </a:xfrm>
          <a:prstGeom prst="straightConnector1">
            <a:avLst/>
          </a:prstGeom>
          <a:ln w="9525" cap="flat" cmpd="sng" algn="ctr">
            <a:solidFill>
              <a:srgbClr val="00206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A2B7B2-18EB-8EEE-9EB1-6B5B4A505A22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4686698" y="3191929"/>
            <a:ext cx="3338713" cy="598007"/>
          </a:xfrm>
          <a:prstGeom prst="straightConnector1">
            <a:avLst/>
          </a:prstGeom>
          <a:ln w="9525" cap="flat" cmpd="sng" algn="ctr">
            <a:solidFill>
              <a:srgbClr val="00206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2826B3-BE04-05C7-0F3E-883DE4AC48D9}"/>
              </a:ext>
            </a:extLst>
          </p:cNvPr>
          <p:cNvSpPr txBox="1"/>
          <p:nvPr/>
        </p:nvSpPr>
        <p:spPr>
          <a:xfrm>
            <a:off x="5337431" y="2957833"/>
            <a:ext cx="697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000" dirty="0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en-IN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0F021E-321A-CA61-3EF1-0BC9BD87B762}"/>
              </a:ext>
            </a:extLst>
          </p:cNvPr>
          <p:cNvSpPr txBox="1"/>
          <p:nvPr/>
        </p:nvSpPr>
        <p:spPr>
          <a:xfrm>
            <a:off x="5417395" y="3472109"/>
            <a:ext cx="641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algn="l"/>
            <a:r>
              <a:rPr lang="en-IN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 </a:t>
            </a:r>
          </a:p>
          <a:p>
            <a:pPr algn="l"/>
            <a:r>
              <a:rPr lang="en-IN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algn="l"/>
            <a:r>
              <a:rPr lang="en-IN" sz="1000" dirty="0">
                <a:solidFill>
                  <a:srgbClr val="002060"/>
                </a:solidFill>
                <a:cs typeface="Arial" panose="020B0604020202020204" pitchFamily="34" charset="0"/>
              </a:rPr>
              <a:t>Etc..</a:t>
            </a:r>
            <a:endParaRPr lang="en-IN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5" grpId="0" animBg="1"/>
      <p:bldP spid="36" grpId="0" animBg="1"/>
      <p:bldP spid="38" grpId="0" animBg="1"/>
      <p:bldP spid="40" grpId="0" animBg="1"/>
      <p:bldP spid="42" grpId="0" animBg="1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CAA4F9-71F2-56D5-AA2A-B404BDEF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320870"/>
            <a:ext cx="4941770" cy="3966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Haseeb</a:t>
            </a:r>
            <a:r>
              <a:rPr lang="en-US" dirty="0"/>
              <a:t> Mohammed</a:t>
            </a:r>
          </a:p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02F6D0-EB34-BE86-EABA-28453FE7CDB7}"/>
              </a:ext>
            </a:extLst>
          </p:cNvPr>
          <p:cNvSpPr txBox="1">
            <a:spLocks/>
          </p:cNvSpPr>
          <p:nvPr/>
        </p:nvSpPr>
        <p:spPr>
          <a:xfrm>
            <a:off x="4267200" y="3898192"/>
            <a:ext cx="4941770" cy="75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Senior Software Consultant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i="1" dirty="0"/>
              <a:t>Hexagon R&amp;D India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79</TotalTime>
  <Words>130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Tenorite</vt:lpstr>
      <vt:lpstr>Monoline</vt:lpstr>
      <vt:lpstr>Automating modern Desktop Applications With Selenium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modern Desktop Applications With Selenium</dc:title>
  <dc:creator>MOHAMMED Haseeb A</dc:creator>
  <cp:lastModifiedBy>MOHAMMED Haseeb A</cp:lastModifiedBy>
  <cp:revision>9</cp:revision>
  <dcterms:created xsi:type="dcterms:W3CDTF">2024-04-29T12:58:12Z</dcterms:created>
  <dcterms:modified xsi:type="dcterms:W3CDTF">2024-04-29T19:07:21Z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