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3.xml" ContentType="application/vnd.openxmlformats-officedocument.presentationml.notesSlide+xml"/>
  <Override PartName="/ppt/media/hdphoto5.wdp" ContentType="image/vnd.ms-photo"/>
  <Override PartName="/ppt/media/image9.png" ContentType="image/png"/>
  <Override PartName="/ppt/media/hdphoto4.wdp" ContentType="image/vnd.ms-photo"/>
  <Override PartName="/ppt/media/image8.png" ContentType="image/png"/>
  <Override PartName="/ppt/media/image11.png" ContentType="image/png"/>
  <Override PartName="/ppt/media/hdphoto3.wdp" ContentType="image/vnd.ms-photo"/>
  <Override PartName="/ppt/media/image7.png" ContentType="image/png"/>
  <Override PartName="/ppt/media/image10.png" ContentType="image/png"/>
  <Override PartName="/ppt/media/hdphoto2.wdp" ContentType="image/vnd.ms-photo"/>
  <Override PartName="/ppt/media/image6.png" ContentType="image/png"/>
  <Override PartName="/ppt/media/image2.jpeg" ContentType="image/jpeg"/>
  <Override PartName="/ppt/media/image1.png" ContentType="image/png"/>
  <Override PartName="/ppt/media/image3.png" ContentType="image/png"/>
  <Override PartName="/ppt/media/image4.jpeg" ContentType="image/jpeg"/>
  <Override PartName="/ppt/media/image5.png" ContentType="image/png"/>
  <Override PartName="/ppt/media/hdphoto1.wdp" ContentType="image/vnd.ms-photo"/>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Segoe UI"/>
              </a:rPr>
              <a:t>Click to move the slide</a:t>
            </a:r>
            <a:endParaRPr b="0" lang="en-US" sz="1800" spc="-1" strike="noStrike">
              <a:solidFill>
                <a:srgbClr val="000000"/>
              </a:solidFill>
              <a:latin typeface="Segoe UI"/>
            </a:endParaRPr>
          </a:p>
        </p:txBody>
      </p:sp>
      <p:sp>
        <p:nvSpPr>
          <p:cNvPr id="130"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31"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32"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33"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34" name="PlaceHolder 6"/>
          <p:cNvSpPr>
            <a:spLocks noGrp="1"/>
          </p:cNvSpPr>
          <p:nvPr>
            <p:ph type="sldNum"/>
          </p:nvPr>
        </p:nvSpPr>
        <p:spPr>
          <a:xfrm>
            <a:off x="4278960" y="10157400"/>
            <a:ext cx="3280680" cy="534240"/>
          </a:xfrm>
          <a:prstGeom prst="rect">
            <a:avLst/>
          </a:prstGeom>
        </p:spPr>
        <p:txBody>
          <a:bodyPr lIns="0" rIns="0" tIns="0" bIns="0" anchor="b"/>
          <a:p>
            <a:pPr algn="r"/>
            <a:fld id="{B191064E-C0F4-49C9-BDB4-C19217C1B4A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685800" y="1143000"/>
            <a:ext cx="5486040" cy="3085920"/>
          </a:xfrm>
          <a:prstGeom prst="rect">
            <a:avLst/>
          </a:prstGeom>
        </p:spPr>
      </p:sp>
      <p:sp>
        <p:nvSpPr>
          <p:cNvPr id="189" name="PlaceHolder 2"/>
          <p:cNvSpPr>
            <a:spLocks noGrp="1"/>
          </p:cNvSpPr>
          <p:nvPr>
            <p:ph type="body"/>
          </p:nvPr>
        </p:nvSpPr>
        <p:spPr>
          <a:xfrm>
            <a:off x="685800" y="4400640"/>
            <a:ext cx="5486040" cy="3600000"/>
          </a:xfrm>
          <a:prstGeom prst="rect">
            <a:avLst/>
          </a:prstGeom>
        </p:spPr>
        <p:txBody>
          <a:bodyPr/>
          <a:p>
            <a:endParaRPr b="0" lang="en-IN" sz="2000" spc="-1" strike="noStrike">
              <a:latin typeface="Arial"/>
            </a:endParaRPr>
          </a:p>
        </p:txBody>
      </p:sp>
      <p:sp>
        <p:nvSpPr>
          <p:cNvPr id="190" name="TextShape 3"/>
          <p:cNvSpPr txBox="1"/>
          <p:nvPr/>
        </p:nvSpPr>
        <p:spPr>
          <a:xfrm>
            <a:off x="3884760" y="8685360"/>
            <a:ext cx="2971440" cy="458280"/>
          </a:xfrm>
          <a:prstGeom prst="rect">
            <a:avLst/>
          </a:prstGeom>
          <a:noFill/>
          <a:ln>
            <a:noFill/>
          </a:ln>
        </p:spPr>
        <p:txBody>
          <a:bodyPr anchor="b"/>
          <a:p>
            <a:pPr algn="r">
              <a:lnSpc>
                <a:spcPct val="100000"/>
              </a:lnSpc>
            </a:pPr>
            <a:fld id="{8AF46E3E-00F5-4813-A387-EE8CE812DE5A}"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6040" cy="3085920"/>
          </a:xfrm>
          <a:prstGeom prst="rect">
            <a:avLst/>
          </a:prstGeom>
        </p:spPr>
      </p:sp>
      <p:sp>
        <p:nvSpPr>
          <p:cNvPr id="19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IN" sz="2000" spc="-1" strike="noStrike">
                <a:latin typeface="Arial"/>
              </a:rPr>
              <a:t>In Slide Show mode, click the arrow to enter the PowerPoint Getting Started Center.</a:t>
            </a:r>
            <a:endParaRPr b="0" lang="en-IN" sz="2000" spc="-1" strike="noStrike">
              <a:latin typeface="Arial"/>
            </a:endParaRPr>
          </a:p>
        </p:txBody>
      </p:sp>
      <p:sp>
        <p:nvSpPr>
          <p:cNvPr id="193" name="TextShape 3"/>
          <p:cNvSpPr txBox="1"/>
          <p:nvPr/>
        </p:nvSpPr>
        <p:spPr>
          <a:xfrm>
            <a:off x="3884760" y="8685360"/>
            <a:ext cx="2971440" cy="458280"/>
          </a:xfrm>
          <a:prstGeom prst="rect">
            <a:avLst/>
          </a:prstGeom>
          <a:noFill/>
          <a:ln>
            <a:noFill/>
          </a:ln>
        </p:spPr>
        <p:txBody>
          <a:bodyPr anchor="b"/>
          <a:p>
            <a:pPr algn="r">
              <a:lnSpc>
                <a:spcPct val="100000"/>
              </a:lnSpc>
            </a:pPr>
            <a:fld id="{E2230F7D-579A-4599-99B8-4195688F2A71}"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29" name="PlaceHolder 2"/>
          <p:cNvSpPr>
            <a:spLocks noGrp="1"/>
          </p:cNvSpPr>
          <p:nvPr>
            <p:ph type="body"/>
          </p:nvPr>
        </p:nvSpPr>
        <p:spPr>
          <a:xfrm>
            <a:off x="6323400" y="2402280"/>
            <a:ext cx="526896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0" name="PlaceHolder 3"/>
          <p:cNvSpPr>
            <a:spLocks noGrp="1"/>
          </p:cNvSpPr>
          <p:nvPr>
            <p:ph type="body"/>
          </p:nvPr>
        </p:nvSpPr>
        <p:spPr>
          <a:xfrm>
            <a:off x="6323400" y="3544560"/>
            <a:ext cx="526896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32" name="PlaceHolder 2"/>
          <p:cNvSpPr>
            <a:spLocks noGrp="1"/>
          </p:cNvSpPr>
          <p:nvPr>
            <p:ph type="body"/>
          </p:nvPr>
        </p:nvSpPr>
        <p:spPr>
          <a:xfrm>
            <a:off x="63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3" name="PlaceHolder 3"/>
          <p:cNvSpPr>
            <a:spLocks noGrp="1"/>
          </p:cNvSpPr>
          <p:nvPr>
            <p:ph type="body"/>
          </p:nvPr>
        </p:nvSpPr>
        <p:spPr>
          <a:xfrm>
            <a:off x="90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4" name="PlaceHolder 4"/>
          <p:cNvSpPr>
            <a:spLocks noGrp="1"/>
          </p:cNvSpPr>
          <p:nvPr>
            <p:ph type="body"/>
          </p:nvPr>
        </p:nvSpPr>
        <p:spPr>
          <a:xfrm>
            <a:off x="63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5" name="PlaceHolder 5"/>
          <p:cNvSpPr>
            <a:spLocks noGrp="1"/>
          </p:cNvSpPr>
          <p:nvPr>
            <p:ph type="body"/>
          </p:nvPr>
        </p:nvSpPr>
        <p:spPr>
          <a:xfrm>
            <a:off x="90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37" name="PlaceHolder 2"/>
          <p:cNvSpPr>
            <a:spLocks noGrp="1"/>
          </p:cNvSpPr>
          <p:nvPr>
            <p:ph type="body"/>
          </p:nvPr>
        </p:nvSpPr>
        <p:spPr>
          <a:xfrm>
            <a:off x="6323400" y="240228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8" name="PlaceHolder 3"/>
          <p:cNvSpPr>
            <a:spLocks noGrp="1"/>
          </p:cNvSpPr>
          <p:nvPr>
            <p:ph type="body"/>
          </p:nvPr>
        </p:nvSpPr>
        <p:spPr>
          <a:xfrm>
            <a:off x="8105040" y="240228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39" name="PlaceHolder 4"/>
          <p:cNvSpPr>
            <a:spLocks noGrp="1"/>
          </p:cNvSpPr>
          <p:nvPr>
            <p:ph type="body"/>
          </p:nvPr>
        </p:nvSpPr>
        <p:spPr>
          <a:xfrm>
            <a:off x="9886320" y="240228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40" name="PlaceHolder 5"/>
          <p:cNvSpPr>
            <a:spLocks noGrp="1"/>
          </p:cNvSpPr>
          <p:nvPr>
            <p:ph type="body"/>
          </p:nvPr>
        </p:nvSpPr>
        <p:spPr>
          <a:xfrm>
            <a:off x="6323400" y="354456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41" name="PlaceHolder 6"/>
          <p:cNvSpPr>
            <a:spLocks noGrp="1"/>
          </p:cNvSpPr>
          <p:nvPr>
            <p:ph type="body"/>
          </p:nvPr>
        </p:nvSpPr>
        <p:spPr>
          <a:xfrm>
            <a:off x="8105040" y="354456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42" name="PlaceHolder 7"/>
          <p:cNvSpPr>
            <a:spLocks noGrp="1"/>
          </p:cNvSpPr>
          <p:nvPr>
            <p:ph type="body"/>
          </p:nvPr>
        </p:nvSpPr>
        <p:spPr>
          <a:xfrm>
            <a:off x="9886320" y="354456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51" name="PlaceHolder 2"/>
          <p:cNvSpPr>
            <a:spLocks noGrp="1"/>
          </p:cNvSpPr>
          <p:nvPr>
            <p:ph type="subTitle"/>
          </p:nvPr>
        </p:nvSpPr>
        <p:spPr>
          <a:xfrm>
            <a:off x="6323400" y="2402280"/>
            <a:ext cx="5268960" cy="2187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53" name="PlaceHolder 2"/>
          <p:cNvSpPr>
            <a:spLocks noGrp="1"/>
          </p:cNvSpPr>
          <p:nvPr>
            <p:ph type="body"/>
          </p:nvPr>
        </p:nvSpPr>
        <p:spPr>
          <a:xfrm>
            <a:off x="6323400" y="2402280"/>
            <a:ext cx="5268960" cy="21870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55" name="PlaceHolder 2"/>
          <p:cNvSpPr>
            <a:spLocks noGrp="1"/>
          </p:cNvSpPr>
          <p:nvPr>
            <p:ph type="body"/>
          </p:nvPr>
        </p:nvSpPr>
        <p:spPr>
          <a:xfrm>
            <a:off x="63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
        <p:nvSpPr>
          <p:cNvPr id="56" name="PlaceHolder 3"/>
          <p:cNvSpPr>
            <a:spLocks noGrp="1"/>
          </p:cNvSpPr>
          <p:nvPr>
            <p:ph type="body"/>
          </p:nvPr>
        </p:nvSpPr>
        <p:spPr>
          <a:xfrm>
            <a:off x="90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38080" y="2402280"/>
            <a:ext cx="4508280" cy="10139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60" name="PlaceHolder 2"/>
          <p:cNvSpPr>
            <a:spLocks noGrp="1"/>
          </p:cNvSpPr>
          <p:nvPr>
            <p:ph type="body"/>
          </p:nvPr>
        </p:nvSpPr>
        <p:spPr>
          <a:xfrm>
            <a:off x="63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61" name="PlaceHolder 3"/>
          <p:cNvSpPr>
            <a:spLocks noGrp="1"/>
          </p:cNvSpPr>
          <p:nvPr>
            <p:ph type="body"/>
          </p:nvPr>
        </p:nvSpPr>
        <p:spPr>
          <a:xfrm>
            <a:off x="90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
        <p:nvSpPr>
          <p:cNvPr id="62" name="PlaceHolder 4"/>
          <p:cNvSpPr>
            <a:spLocks noGrp="1"/>
          </p:cNvSpPr>
          <p:nvPr>
            <p:ph type="body"/>
          </p:nvPr>
        </p:nvSpPr>
        <p:spPr>
          <a:xfrm>
            <a:off x="63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8" name="PlaceHolder 2"/>
          <p:cNvSpPr>
            <a:spLocks noGrp="1"/>
          </p:cNvSpPr>
          <p:nvPr>
            <p:ph type="subTitle"/>
          </p:nvPr>
        </p:nvSpPr>
        <p:spPr>
          <a:xfrm>
            <a:off x="6323400" y="2402280"/>
            <a:ext cx="5268960" cy="2187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64" name="PlaceHolder 2"/>
          <p:cNvSpPr>
            <a:spLocks noGrp="1"/>
          </p:cNvSpPr>
          <p:nvPr>
            <p:ph type="body"/>
          </p:nvPr>
        </p:nvSpPr>
        <p:spPr>
          <a:xfrm>
            <a:off x="63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
        <p:nvSpPr>
          <p:cNvPr id="65" name="PlaceHolder 3"/>
          <p:cNvSpPr>
            <a:spLocks noGrp="1"/>
          </p:cNvSpPr>
          <p:nvPr>
            <p:ph type="body"/>
          </p:nvPr>
        </p:nvSpPr>
        <p:spPr>
          <a:xfrm>
            <a:off x="90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66" name="PlaceHolder 4"/>
          <p:cNvSpPr>
            <a:spLocks noGrp="1"/>
          </p:cNvSpPr>
          <p:nvPr>
            <p:ph type="body"/>
          </p:nvPr>
        </p:nvSpPr>
        <p:spPr>
          <a:xfrm>
            <a:off x="90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68" name="PlaceHolder 2"/>
          <p:cNvSpPr>
            <a:spLocks noGrp="1"/>
          </p:cNvSpPr>
          <p:nvPr>
            <p:ph type="body"/>
          </p:nvPr>
        </p:nvSpPr>
        <p:spPr>
          <a:xfrm>
            <a:off x="63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69" name="PlaceHolder 3"/>
          <p:cNvSpPr>
            <a:spLocks noGrp="1"/>
          </p:cNvSpPr>
          <p:nvPr>
            <p:ph type="body"/>
          </p:nvPr>
        </p:nvSpPr>
        <p:spPr>
          <a:xfrm>
            <a:off x="90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0" name="PlaceHolder 4"/>
          <p:cNvSpPr>
            <a:spLocks noGrp="1"/>
          </p:cNvSpPr>
          <p:nvPr>
            <p:ph type="body"/>
          </p:nvPr>
        </p:nvSpPr>
        <p:spPr>
          <a:xfrm>
            <a:off x="6323400" y="3544560"/>
            <a:ext cx="526896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72" name="PlaceHolder 2"/>
          <p:cNvSpPr>
            <a:spLocks noGrp="1"/>
          </p:cNvSpPr>
          <p:nvPr>
            <p:ph type="body"/>
          </p:nvPr>
        </p:nvSpPr>
        <p:spPr>
          <a:xfrm>
            <a:off x="6323400" y="2402280"/>
            <a:ext cx="526896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3" name="PlaceHolder 3"/>
          <p:cNvSpPr>
            <a:spLocks noGrp="1"/>
          </p:cNvSpPr>
          <p:nvPr>
            <p:ph type="body"/>
          </p:nvPr>
        </p:nvSpPr>
        <p:spPr>
          <a:xfrm>
            <a:off x="6323400" y="3544560"/>
            <a:ext cx="526896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75" name="PlaceHolder 2"/>
          <p:cNvSpPr>
            <a:spLocks noGrp="1"/>
          </p:cNvSpPr>
          <p:nvPr>
            <p:ph type="body"/>
          </p:nvPr>
        </p:nvSpPr>
        <p:spPr>
          <a:xfrm>
            <a:off x="63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6" name="PlaceHolder 3"/>
          <p:cNvSpPr>
            <a:spLocks noGrp="1"/>
          </p:cNvSpPr>
          <p:nvPr>
            <p:ph type="body"/>
          </p:nvPr>
        </p:nvSpPr>
        <p:spPr>
          <a:xfrm>
            <a:off x="90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7" name="PlaceHolder 4"/>
          <p:cNvSpPr>
            <a:spLocks noGrp="1"/>
          </p:cNvSpPr>
          <p:nvPr>
            <p:ph type="body"/>
          </p:nvPr>
        </p:nvSpPr>
        <p:spPr>
          <a:xfrm>
            <a:off x="63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78" name="PlaceHolder 5"/>
          <p:cNvSpPr>
            <a:spLocks noGrp="1"/>
          </p:cNvSpPr>
          <p:nvPr>
            <p:ph type="body"/>
          </p:nvPr>
        </p:nvSpPr>
        <p:spPr>
          <a:xfrm>
            <a:off x="90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80" name="PlaceHolder 2"/>
          <p:cNvSpPr>
            <a:spLocks noGrp="1"/>
          </p:cNvSpPr>
          <p:nvPr>
            <p:ph type="body"/>
          </p:nvPr>
        </p:nvSpPr>
        <p:spPr>
          <a:xfrm>
            <a:off x="6323400" y="240228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81" name="PlaceHolder 3"/>
          <p:cNvSpPr>
            <a:spLocks noGrp="1"/>
          </p:cNvSpPr>
          <p:nvPr>
            <p:ph type="body"/>
          </p:nvPr>
        </p:nvSpPr>
        <p:spPr>
          <a:xfrm>
            <a:off x="8105040" y="240228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82" name="PlaceHolder 4"/>
          <p:cNvSpPr>
            <a:spLocks noGrp="1"/>
          </p:cNvSpPr>
          <p:nvPr>
            <p:ph type="body"/>
          </p:nvPr>
        </p:nvSpPr>
        <p:spPr>
          <a:xfrm>
            <a:off x="9886320" y="240228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83" name="PlaceHolder 5"/>
          <p:cNvSpPr>
            <a:spLocks noGrp="1"/>
          </p:cNvSpPr>
          <p:nvPr>
            <p:ph type="body"/>
          </p:nvPr>
        </p:nvSpPr>
        <p:spPr>
          <a:xfrm>
            <a:off x="6323400" y="354456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84" name="PlaceHolder 6"/>
          <p:cNvSpPr>
            <a:spLocks noGrp="1"/>
          </p:cNvSpPr>
          <p:nvPr>
            <p:ph type="body"/>
          </p:nvPr>
        </p:nvSpPr>
        <p:spPr>
          <a:xfrm>
            <a:off x="8105040" y="354456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85" name="PlaceHolder 7"/>
          <p:cNvSpPr>
            <a:spLocks noGrp="1"/>
          </p:cNvSpPr>
          <p:nvPr>
            <p:ph type="body"/>
          </p:nvPr>
        </p:nvSpPr>
        <p:spPr>
          <a:xfrm>
            <a:off x="9886320" y="354456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94" name="PlaceHolder 2"/>
          <p:cNvSpPr>
            <a:spLocks noGrp="1"/>
          </p:cNvSpPr>
          <p:nvPr>
            <p:ph type="subTitle"/>
          </p:nvPr>
        </p:nvSpPr>
        <p:spPr>
          <a:xfrm>
            <a:off x="6323400" y="2402280"/>
            <a:ext cx="5268960" cy="21870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96" name="PlaceHolder 2"/>
          <p:cNvSpPr>
            <a:spLocks noGrp="1"/>
          </p:cNvSpPr>
          <p:nvPr>
            <p:ph type="body"/>
          </p:nvPr>
        </p:nvSpPr>
        <p:spPr>
          <a:xfrm>
            <a:off x="6323400" y="2402280"/>
            <a:ext cx="5268960" cy="21870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98" name="PlaceHolder 2"/>
          <p:cNvSpPr>
            <a:spLocks noGrp="1"/>
          </p:cNvSpPr>
          <p:nvPr>
            <p:ph type="body"/>
          </p:nvPr>
        </p:nvSpPr>
        <p:spPr>
          <a:xfrm>
            <a:off x="63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
        <p:nvSpPr>
          <p:cNvPr id="99" name="PlaceHolder 3"/>
          <p:cNvSpPr>
            <a:spLocks noGrp="1"/>
          </p:cNvSpPr>
          <p:nvPr>
            <p:ph type="body"/>
          </p:nvPr>
        </p:nvSpPr>
        <p:spPr>
          <a:xfrm>
            <a:off x="90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10" name="PlaceHolder 2"/>
          <p:cNvSpPr>
            <a:spLocks noGrp="1"/>
          </p:cNvSpPr>
          <p:nvPr>
            <p:ph type="body"/>
          </p:nvPr>
        </p:nvSpPr>
        <p:spPr>
          <a:xfrm>
            <a:off x="6323400" y="2402280"/>
            <a:ext cx="5268960" cy="21870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838080" y="2402280"/>
            <a:ext cx="4508280" cy="10139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103" name="PlaceHolder 2"/>
          <p:cNvSpPr>
            <a:spLocks noGrp="1"/>
          </p:cNvSpPr>
          <p:nvPr>
            <p:ph type="body"/>
          </p:nvPr>
        </p:nvSpPr>
        <p:spPr>
          <a:xfrm>
            <a:off x="63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04" name="PlaceHolder 3"/>
          <p:cNvSpPr>
            <a:spLocks noGrp="1"/>
          </p:cNvSpPr>
          <p:nvPr>
            <p:ph type="body"/>
          </p:nvPr>
        </p:nvSpPr>
        <p:spPr>
          <a:xfrm>
            <a:off x="90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
        <p:nvSpPr>
          <p:cNvPr id="105" name="PlaceHolder 4"/>
          <p:cNvSpPr>
            <a:spLocks noGrp="1"/>
          </p:cNvSpPr>
          <p:nvPr>
            <p:ph type="body"/>
          </p:nvPr>
        </p:nvSpPr>
        <p:spPr>
          <a:xfrm>
            <a:off x="63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107" name="PlaceHolder 2"/>
          <p:cNvSpPr>
            <a:spLocks noGrp="1"/>
          </p:cNvSpPr>
          <p:nvPr>
            <p:ph type="body"/>
          </p:nvPr>
        </p:nvSpPr>
        <p:spPr>
          <a:xfrm>
            <a:off x="63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
        <p:nvSpPr>
          <p:cNvPr id="108" name="PlaceHolder 3"/>
          <p:cNvSpPr>
            <a:spLocks noGrp="1"/>
          </p:cNvSpPr>
          <p:nvPr>
            <p:ph type="body"/>
          </p:nvPr>
        </p:nvSpPr>
        <p:spPr>
          <a:xfrm>
            <a:off x="90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09" name="PlaceHolder 4"/>
          <p:cNvSpPr>
            <a:spLocks noGrp="1"/>
          </p:cNvSpPr>
          <p:nvPr>
            <p:ph type="body"/>
          </p:nvPr>
        </p:nvSpPr>
        <p:spPr>
          <a:xfrm>
            <a:off x="90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111" name="PlaceHolder 2"/>
          <p:cNvSpPr>
            <a:spLocks noGrp="1"/>
          </p:cNvSpPr>
          <p:nvPr>
            <p:ph type="body"/>
          </p:nvPr>
        </p:nvSpPr>
        <p:spPr>
          <a:xfrm>
            <a:off x="63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12" name="PlaceHolder 3"/>
          <p:cNvSpPr>
            <a:spLocks noGrp="1"/>
          </p:cNvSpPr>
          <p:nvPr>
            <p:ph type="body"/>
          </p:nvPr>
        </p:nvSpPr>
        <p:spPr>
          <a:xfrm>
            <a:off x="90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13" name="PlaceHolder 4"/>
          <p:cNvSpPr>
            <a:spLocks noGrp="1"/>
          </p:cNvSpPr>
          <p:nvPr>
            <p:ph type="body"/>
          </p:nvPr>
        </p:nvSpPr>
        <p:spPr>
          <a:xfrm>
            <a:off x="6323400" y="3544560"/>
            <a:ext cx="526896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115" name="PlaceHolder 2"/>
          <p:cNvSpPr>
            <a:spLocks noGrp="1"/>
          </p:cNvSpPr>
          <p:nvPr>
            <p:ph type="body"/>
          </p:nvPr>
        </p:nvSpPr>
        <p:spPr>
          <a:xfrm>
            <a:off x="6323400" y="2402280"/>
            <a:ext cx="526896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16" name="PlaceHolder 3"/>
          <p:cNvSpPr>
            <a:spLocks noGrp="1"/>
          </p:cNvSpPr>
          <p:nvPr>
            <p:ph type="body"/>
          </p:nvPr>
        </p:nvSpPr>
        <p:spPr>
          <a:xfrm>
            <a:off x="6323400" y="3544560"/>
            <a:ext cx="526896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118" name="PlaceHolder 2"/>
          <p:cNvSpPr>
            <a:spLocks noGrp="1"/>
          </p:cNvSpPr>
          <p:nvPr>
            <p:ph type="body"/>
          </p:nvPr>
        </p:nvSpPr>
        <p:spPr>
          <a:xfrm>
            <a:off x="63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19" name="PlaceHolder 3"/>
          <p:cNvSpPr>
            <a:spLocks noGrp="1"/>
          </p:cNvSpPr>
          <p:nvPr>
            <p:ph type="body"/>
          </p:nvPr>
        </p:nvSpPr>
        <p:spPr>
          <a:xfrm>
            <a:off x="90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20" name="PlaceHolder 4"/>
          <p:cNvSpPr>
            <a:spLocks noGrp="1"/>
          </p:cNvSpPr>
          <p:nvPr>
            <p:ph type="body"/>
          </p:nvPr>
        </p:nvSpPr>
        <p:spPr>
          <a:xfrm>
            <a:off x="63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21" name="PlaceHolder 5"/>
          <p:cNvSpPr>
            <a:spLocks noGrp="1"/>
          </p:cNvSpPr>
          <p:nvPr>
            <p:ph type="body"/>
          </p:nvPr>
        </p:nvSpPr>
        <p:spPr>
          <a:xfrm>
            <a:off x="90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123" name="PlaceHolder 2"/>
          <p:cNvSpPr>
            <a:spLocks noGrp="1"/>
          </p:cNvSpPr>
          <p:nvPr>
            <p:ph type="body"/>
          </p:nvPr>
        </p:nvSpPr>
        <p:spPr>
          <a:xfrm>
            <a:off x="6323400" y="240228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24" name="PlaceHolder 3"/>
          <p:cNvSpPr>
            <a:spLocks noGrp="1"/>
          </p:cNvSpPr>
          <p:nvPr>
            <p:ph type="body"/>
          </p:nvPr>
        </p:nvSpPr>
        <p:spPr>
          <a:xfrm>
            <a:off x="8105040" y="240228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25" name="PlaceHolder 4"/>
          <p:cNvSpPr>
            <a:spLocks noGrp="1"/>
          </p:cNvSpPr>
          <p:nvPr>
            <p:ph type="body"/>
          </p:nvPr>
        </p:nvSpPr>
        <p:spPr>
          <a:xfrm>
            <a:off x="9886320" y="240228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26" name="PlaceHolder 5"/>
          <p:cNvSpPr>
            <a:spLocks noGrp="1"/>
          </p:cNvSpPr>
          <p:nvPr>
            <p:ph type="body"/>
          </p:nvPr>
        </p:nvSpPr>
        <p:spPr>
          <a:xfrm>
            <a:off x="6323400" y="354456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27" name="PlaceHolder 6"/>
          <p:cNvSpPr>
            <a:spLocks noGrp="1"/>
          </p:cNvSpPr>
          <p:nvPr>
            <p:ph type="body"/>
          </p:nvPr>
        </p:nvSpPr>
        <p:spPr>
          <a:xfrm>
            <a:off x="8105040" y="354456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28" name="PlaceHolder 7"/>
          <p:cNvSpPr>
            <a:spLocks noGrp="1"/>
          </p:cNvSpPr>
          <p:nvPr>
            <p:ph type="body"/>
          </p:nvPr>
        </p:nvSpPr>
        <p:spPr>
          <a:xfrm>
            <a:off x="9886320" y="3544560"/>
            <a:ext cx="16963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12" name="PlaceHolder 2"/>
          <p:cNvSpPr>
            <a:spLocks noGrp="1"/>
          </p:cNvSpPr>
          <p:nvPr>
            <p:ph type="body"/>
          </p:nvPr>
        </p:nvSpPr>
        <p:spPr>
          <a:xfrm>
            <a:off x="63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
        <p:nvSpPr>
          <p:cNvPr id="13" name="PlaceHolder 3"/>
          <p:cNvSpPr>
            <a:spLocks noGrp="1"/>
          </p:cNvSpPr>
          <p:nvPr>
            <p:ph type="body"/>
          </p:nvPr>
        </p:nvSpPr>
        <p:spPr>
          <a:xfrm>
            <a:off x="90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2402280"/>
            <a:ext cx="4508280" cy="101390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17" name="PlaceHolder 2"/>
          <p:cNvSpPr>
            <a:spLocks noGrp="1"/>
          </p:cNvSpPr>
          <p:nvPr>
            <p:ph type="body"/>
          </p:nvPr>
        </p:nvSpPr>
        <p:spPr>
          <a:xfrm>
            <a:off x="63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18" name="PlaceHolder 3"/>
          <p:cNvSpPr>
            <a:spLocks noGrp="1"/>
          </p:cNvSpPr>
          <p:nvPr>
            <p:ph type="body"/>
          </p:nvPr>
        </p:nvSpPr>
        <p:spPr>
          <a:xfrm>
            <a:off x="90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
        <p:nvSpPr>
          <p:cNvPr id="19" name="PlaceHolder 4"/>
          <p:cNvSpPr>
            <a:spLocks noGrp="1"/>
          </p:cNvSpPr>
          <p:nvPr>
            <p:ph type="body"/>
          </p:nvPr>
        </p:nvSpPr>
        <p:spPr>
          <a:xfrm>
            <a:off x="63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21" name="PlaceHolder 2"/>
          <p:cNvSpPr>
            <a:spLocks noGrp="1"/>
          </p:cNvSpPr>
          <p:nvPr>
            <p:ph type="body"/>
          </p:nvPr>
        </p:nvSpPr>
        <p:spPr>
          <a:xfrm>
            <a:off x="6323400" y="2402280"/>
            <a:ext cx="2571120" cy="2187000"/>
          </a:xfrm>
          <a:prstGeom prst="rect">
            <a:avLst/>
          </a:prstGeom>
        </p:spPr>
        <p:txBody>
          <a:bodyPr lIns="0" rIns="0" tIns="0" bIns="0">
            <a:normAutofit/>
          </a:bodyPr>
          <a:p>
            <a:endParaRPr b="0" lang="en-US" sz="2800" spc="-1" strike="noStrike">
              <a:solidFill>
                <a:srgbClr val="000000"/>
              </a:solidFill>
              <a:latin typeface="Segoe UI"/>
            </a:endParaRPr>
          </a:p>
        </p:txBody>
      </p:sp>
      <p:sp>
        <p:nvSpPr>
          <p:cNvPr id="22" name="PlaceHolder 3"/>
          <p:cNvSpPr>
            <a:spLocks noGrp="1"/>
          </p:cNvSpPr>
          <p:nvPr>
            <p:ph type="body"/>
          </p:nvPr>
        </p:nvSpPr>
        <p:spPr>
          <a:xfrm>
            <a:off x="90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3" name="PlaceHolder 4"/>
          <p:cNvSpPr>
            <a:spLocks noGrp="1"/>
          </p:cNvSpPr>
          <p:nvPr>
            <p:ph type="body"/>
          </p:nvPr>
        </p:nvSpPr>
        <p:spPr>
          <a:xfrm>
            <a:off x="9023400" y="354456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2402280"/>
            <a:ext cx="4508280" cy="2187000"/>
          </a:xfrm>
          <a:prstGeom prst="rect">
            <a:avLst/>
          </a:prstGeom>
        </p:spPr>
        <p:txBody>
          <a:bodyPr lIns="0" rIns="0" tIns="0" bIns="0" anchor="ctr"/>
          <a:p>
            <a:endParaRPr b="0" lang="en-US" sz="1800" spc="-1" strike="noStrike">
              <a:solidFill>
                <a:srgbClr val="000000"/>
              </a:solidFill>
              <a:latin typeface="Segoe UI"/>
            </a:endParaRPr>
          </a:p>
        </p:txBody>
      </p:sp>
      <p:sp>
        <p:nvSpPr>
          <p:cNvPr id="25" name="PlaceHolder 2"/>
          <p:cNvSpPr>
            <a:spLocks noGrp="1"/>
          </p:cNvSpPr>
          <p:nvPr>
            <p:ph type="body"/>
          </p:nvPr>
        </p:nvSpPr>
        <p:spPr>
          <a:xfrm>
            <a:off x="63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6" name="PlaceHolder 3"/>
          <p:cNvSpPr>
            <a:spLocks noGrp="1"/>
          </p:cNvSpPr>
          <p:nvPr>
            <p:ph type="body"/>
          </p:nvPr>
        </p:nvSpPr>
        <p:spPr>
          <a:xfrm>
            <a:off x="9023400" y="2402280"/>
            <a:ext cx="2571120" cy="1042920"/>
          </a:xfrm>
          <a:prstGeom prst="rect">
            <a:avLst/>
          </a:prstGeom>
        </p:spPr>
        <p:txBody>
          <a:bodyPr lIns="0" rIns="0" tIns="0" bIns="0">
            <a:normAutofit/>
          </a:bodyPr>
          <a:p>
            <a:endParaRPr b="0" lang="en-US" sz="2800" spc="-1" strike="noStrike">
              <a:solidFill>
                <a:srgbClr val="000000"/>
              </a:solidFill>
              <a:latin typeface="Segoe UI"/>
            </a:endParaRPr>
          </a:p>
        </p:txBody>
      </p:sp>
      <p:sp>
        <p:nvSpPr>
          <p:cNvPr id="27" name="PlaceHolder 4"/>
          <p:cNvSpPr>
            <a:spLocks noGrp="1"/>
          </p:cNvSpPr>
          <p:nvPr>
            <p:ph type="body"/>
          </p:nvPr>
        </p:nvSpPr>
        <p:spPr>
          <a:xfrm>
            <a:off x="6323400" y="3544560"/>
            <a:ext cx="5268960" cy="1042920"/>
          </a:xfrm>
          <a:prstGeom prst="rect">
            <a:avLst/>
          </a:prstGeom>
        </p:spPr>
        <p:txBody>
          <a:bodyPr lIns="0" rIns="0" tIns="0" bIns="0">
            <a:normAutofit/>
          </a:bodyPr>
          <a:p>
            <a:endParaRPr b="0" lang="en-US" sz="2800" spc="-1" strike="noStrike">
              <a:solidFill>
                <a:srgbClr val="000000"/>
              </a:solidFill>
              <a:latin typeface="Segoe U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2191760" cy="486612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838080" y="2061000"/>
            <a:ext cx="10515240" cy="2387160"/>
          </a:xfrm>
          <a:prstGeom prst="rect">
            <a:avLst/>
          </a:prstGeom>
        </p:spPr>
        <p:txBody>
          <a:bodyPr anchor="b">
            <a:normAutofit/>
          </a:bodyPr>
          <a:p>
            <a:pPr>
              <a:lnSpc>
                <a:spcPct val="100000"/>
              </a:lnSpc>
            </a:pPr>
            <a:r>
              <a:rPr b="0" lang="en-US" sz="5400" spc="-1" strike="noStrike">
                <a:solidFill>
                  <a:srgbClr val="ffffff"/>
                </a:solidFill>
                <a:latin typeface="Segoe UI Light"/>
              </a:rPr>
              <a:t>Click to edit </a:t>
            </a:r>
            <a:r>
              <a:rPr b="0" lang="en-US" sz="5400" spc="-1" strike="noStrike">
                <a:solidFill>
                  <a:srgbClr val="ffffff"/>
                </a:solidFill>
                <a:latin typeface="Segoe UI Light"/>
              </a:rPr>
              <a:t>Master title </a:t>
            </a:r>
            <a:r>
              <a:rPr b="0" lang="en-US" sz="5400" spc="-1" strike="noStrike">
                <a:solidFill>
                  <a:srgbClr val="ffffff"/>
                </a:solidFill>
                <a:latin typeface="Segoe UI Light"/>
              </a:rPr>
              <a:t>style</a:t>
            </a:r>
            <a:endParaRPr b="0" lang="en-US" sz="5400" spc="-1" strike="noStrike">
              <a:solidFill>
                <a:srgbClr val="000000"/>
              </a:solidFill>
              <a:latin typeface="Segoe UI"/>
            </a:endParaRPr>
          </a:p>
        </p:txBody>
      </p:sp>
      <p:sp>
        <p:nvSpPr>
          <p:cNvPr id="2" name="PlaceHolder 3"/>
          <p:cNvSpPr>
            <a:spLocks noGrp="1"/>
          </p:cNvSpPr>
          <p:nvPr>
            <p:ph type="dt"/>
          </p:nvPr>
        </p:nvSpPr>
        <p:spPr>
          <a:xfrm>
            <a:off x="838080" y="6356520"/>
            <a:ext cx="3276360" cy="364680"/>
          </a:xfrm>
          <a:prstGeom prst="rect">
            <a:avLst/>
          </a:prstGeom>
        </p:spPr>
        <p:txBody>
          <a:bodyPr anchor="ctr"/>
          <a:p>
            <a:pPr>
              <a:lnSpc>
                <a:spcPct val="100000"/>
              </a:lnSpc>
            </a:pPr>
            <a:fld id="{1A9F7009-363E-4A15-B340-614102757EE4}" type="datetime">
              <a:rPr b="0" lang="en-IN" sz="1200" spc="-1" strike="noStrike">
                <a:solidFill>
                  <a:srgbClr val="8b8b8b"/>
                </a:solidFill>
                <a:latin typeface="Segoe UI"/>
              </a:rPr>
              <a:t>24/02/20</a:t>
            </a:fld>
            <a:endParaRPr b="0" lang="en-IN" sz="1200" spc="-1" strike="noStrike">
              <a:latin typeface="Times New Roman"/>
            </a:endParaRPr>
          </a:p>
        </p:txBody>
      </p:sp>
      <p:sp>
        <p:nvSpPr>
          <p:cNvPr id="3" name="PlaceHolder 4"/>
          <p:cNvSpPr>
            <a:spLocks noGrp="1"/>
          </p:cNvSpPr>
          <p:nvPr>
            <p:ph type="ftr"/>
          </p:nvPr>
        </p:nvSpPr>
        <p:spPr>
          <a:xfrm>
            <a:off x="4648320" y="6356520"/>
            <a:ext cx="2895120" cy="364680"/>
          </a:xfrm>
          <a:prstGeom prst="rect">
            <a:avLst/>
          </a:prstGeom>
        </p:spPr>
        <p:txBody>
          <a:bodyPr anchor="ctr"/>
          <a:p>
            <a:endParaRPr b="0" lang="en-IN" sz="2400" spc="-1" strike="noStrike">
              <a:latin typeface="Times New Roman"/>
            </a:endParaRPr>
          </a:p>
        </p:txBody>
      </p:sp>
      <p:sp>
        <p:nvSpPr>
          <p:cNvPr id="4" name="PlaceHolder 5"/>
          <p:cNvSpPr>
            <a:spLocks noGrp="1"/>
          </p:cNvSpPr>
          <p:nvPr>
            <p:ph type="sldNum"/>
          </p:nvPr>
        </p:nvSpPr>
        <p:spPr>
          <a:xfrm>
            <a:off x="8077320" y="6356520"/>
            <a:ext cx="3276360" cy="364680"/>
          </a:xfrm>
          <a:prstGeom prst="rect">
            <a:avLst/>
          </a:prstGeom>
        </p:spPr>
        <p:txBody>
          <a:bodyPr anchor="ctr"/>
          <a:p>
            <a:pPr algn="r">
              <a:lnSpc>
                <a:spcPct val="100000"/>
              </a:lnSpc>
            </a:pPr>
            <a:fld id="{8EC0C8F5-DE3A-4EFE-953F-68863DDABF43}" type="slidenum">
              <a:rPr b="0" lang="en-IN" sz="1200" spc="-1" strike="noStrike">
                <a:solidFill>
                  <a:srgbClr val="8b8b8b"/>
                </a:solidFill>
                <a:latin typeface="Segoe UI"/>
              </a:rPr>
              <a:t>&lt;number&gt;</a:t>
            </a:fld>
            <a:endParaRPr b="0" lang="en-IN" sz="1200" spc="-1" strike="noStrike">
              <a:latin typeface="Times New Roman"/>
            </a:endParaRPr>
          </a:p>
        </p:txBody>
      </p:sp>
      <p:sp>
        <p:nvSpPr>
          <p:cNvPr id="5" name="CustomShape 6"/>
          <p:cNvSpPr/>
          <p:nvPr/>
        </p:nvSpPr>
        <p:spPr>
          <a:xfrm>
            <a:off x="0" y="0"/>
            <a:ext cx="12191760" cy="486612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Segoe UI"/>
              </a:rPr>
              <a:t>Click to edit the outline text </a:t>
            </a:r>
            <a:r>
              <a:rPr b="0" lang="en-US" sz="2800" spc="-1" strike="noStrike">
                <a:solidFill>
                  <a:srgbClr val="000000"/>
                </a:solidFill>
                <a:latin typeface="Segoe UI"/>
              </a:rPr>
              <a:t>format</a:t>
            </a:r>
            <a:endParaRPr b="0" lang="en-US" sz="2800" spc="-1" strike="noStrike">
              <a:solidFill>
                <a:srgbClr val="000000"/>
              </a:solidFill>
              <a:latin typeface="Segoe U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Segoe UI"/>
              </a:rPr>
              <a:t>Second Outline Level</a:t>
            </a:r>
            <a:endParaRPr b="0" lang="en-US" sz="2000" spc="-1" strike="noStrike">
              <a:solidFill>
                <a:srgbClr val="000000"/>
              </a:solidFill>
              <a:latin typeface="Segoe U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Segoe UI"/>
              </a:rPr>
              <a:t>Third Outline Level</a:t>
            </a:r>
            <a:endParaRPr b="0" lang="en-US" sz="1800" spc="-1" strike="noStrike">
              <a:solidFill>
                <a:srgbClr val="000000"/>
              </a:solidFill>
              <a:latin typeface="Segoe U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Segoe UI"/>
              </a:rPr>
              <a:t>Fourth Outline Level</a:t>
            </a:r>
            <a:endParaRPr b="0" lang="en-US" sz="1800" spc="-1" strike="noStrike">
              <a:solidFill>
                <a:srgbClr val="000000"/>
              </a:solidFill>
              <a:latin typeface="Segoe U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a:rPr>
              <a:t>Fifth Outline Level</a:t>
            </a:r>
            <a:endParaRPr b="0" lang="en-US" sz="2000" spc="-1" strike="noStrike">
              <a:solidFill>
                <a:srgbClr val="000000"/>
              </a:solidFill>
              <a:latin typeface="Segoe U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a:rPr>
              <a:t>Sixth Outline Level</a:t>
            </a:r>
            <a:endParaRPr b="0" lang="en-US" sz="2000" spc="-1" strike="noStrike">
              <a:solidFill>
                <a:srgbClr val="000000"/>
              </a:solidFill>
              <a:latin typeface="Segoe U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a:rPr>
              <a:t>Seventh Outline </a:t>
            </a:r>
            <a:r>
              <a:rPr b="0" lang="en-US" sz="2000" spc="-1" strike="noStrike">
                <a:solidFill>
                  <a:srgbClr val="000000"/>
                </a:solidFill>
                <a:latin typeface="Segoe UI"/>
              </a:rPr>
              <a:t>Level</a:t>
            </a:r>
            <a:endParaRPr b="0" lang="en-US" sz="2000" spc="-1" strike="noStrike">
              <a:solidFill>
                <a:srgbClr val="000000"/>
              </a:solidFill>
              <a:latin typeface="Segoe U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12191760" cy="133236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44" name="PlaceHolder 2"/>
          <p:cNvSpPr>
            <a:spLocks noGrp="1"/>
          </p:cNvSpPr>
          <p:nvPr>
            <p:ph type="title"/>
          </p:nvPr>
        </p:nvSpPr>
        <p:spPr>
          <a:xfrm>
            <a:off x="604440" y="0"/>
            <a:ext cx="10748880" cy="1208520"/>
          </a:xfrm>
          <a:prstGeom prst="rect">
            <a:avLst/>
          </a:prstGeom>
        </p:spPr>
        <p:txBody>
          <a:bodyPr anchor="b">
            <a:normAutofit/>
          </a:bodyPr>
          <a:p>
            <a:pPr>
              <a:lnSpc>
                <a:spcPct val="100000"/>
              </a:lnSpc>
            </a:pPr>
            <a:r>
              <a:rPr b="0" lang="en-US" sz="3600" spc="-1" strike="noStrike">
                <a:solidFill>
                  <a:srgbClr val="ffffff"/>
                </a:solidFill>
                <a:latin typeface="Segoe UI Light"/>
              </a:rPr>
              <a:t>Click to edit Master title style</a:t>
            </a:r>
            <a:endParaRPr b="0" lang="en-US" sz="3600" spc="-1" strike="noStrike">
              <a:solidFill>
                <a:srgbClr val="000000"/>
              </a:solidFill>
              <a:latin typeface="Segoe UI"/>
            </a:endParaRPr>
          </a:p>
        </p:txBody>
      </p:sp>
      <p:sp>
        <p:nvSpPr>
          <p:cNvPr id="45" name="PlaceHolder 3"/>
          <p:cNvSpPr>
            <a:spLocks noGrp="1"/>
          </p:cNvSpPr>
          <p:nvPr>
            <p:ph type="body"/>
          </p:nvPr>
        </p:nvSpPr>
        <p:spPr>
          <a:xfrm>
            <a:off x="838080" y="1825560"/>
            <a:ext cx="4167360" cy="4350960"/>
          </a:xfrm>
          <a:prstGeom prst="rect">
            <a:avLst/>
          </a:prstGeom>
        </p:spPr>
        <p:txBody>
          <a:bodyPr>
            <a:normAutofit/>
          </a:bodyPr>
          <a:p>
            <a:pPr>
              <a:lnSpc>
                <a:spcPct val="150000"/>
              </a:lnSpc>
              <a:spcBef>
                <a:spcPts val="479"/>
              </a:spcBef>
              <a:spcAft>
                <a:spcPts val="1199"/>
              </a:spcAft>
            </a:pPr>
            <a:r>
              <a:rPr b="0" lang="en-US" sz="1600" spc="-1" strike="noStrike">
                <a:solidFill>
                  <a:srgbClr val="808080"/>
                </a:solidFill>
                <a:latin typeface="Segoe UI"/>
              </a:rPr>
              <a:t>Click to edit Master text styles</a:t>
            </a:r>
            <a:endParaRPr b="0" lang="en-US" sz="1600" spc="-1" strike="noStrike">
              <a:solidFill>
                <a:srgbClr val="000000"/>
              </a:solidFill>
              <a:latin typeface="Segoe UI"/>
            </a:endParaRPr>
          </a:p>
          <a:p>
            <a:pPr lvl="1" marL="685800" indent="-228240">
              <a:lnSpc>
                <a:spcPct val="150000"/>
              </a:lnSpc>
              <a:spcBef>
                <a:spcPts val="420"/>
              </a:spcBef>
              <a:spcAft>
                <a:spcPts val="1199"/>
              </a:spcAft>
              <a:buClr>
                <a:srgbClr val="808080"/>
              </a:buClr>
              <a:buFont typeface="Arial"/>
              <a:buChar char="•"/>
            </a:pPr>
            <a:r>
              <a:rPr b="0" lang="en-US" sz="1400" spc="-1" strike="noStrike">
                <a:solidFill>
                  <a:srgbClr val="808080"/>
                </a:solidFill>
                <a:latin typeface="Segoe UI"/>
              </a:rPr>
              <a:t>Second level</a:t>
            </a:r>
            <a:endParaRPr b="0" lang="en-US" sz="1400" spc="-1" strike="noStrike">
              <a:solidFill>
                <a:srgbClr val="000000"/>
              </a:solidFill>
              <a:latin typeface="Segoe UI"/>
            </a:endParaRPr>
          </a:p>
          <a:p>
            <a:pPr lvl="2" marL="1143000" indent="-228240">
              <a:lnSpc>
                <a:spcPct val="150000"/>
              </a:lnSpc>
              <a:spcBef>
                <a:spcPts val="360"/>
              </a:spcBef>
              <a:spcAft>
                <a:spcPts val="1199"/>
              </a:spcAft>
              <a:buClr>
                <a:srgbClr val="808080"/>
              </a:buClr>
              <a:buFont typeface="Arial"/>
              <a:buChar char="•"/>
            </a:pPr>
            <a:r>
              <a:rPr b="0" lang="en-US" sz="1200" spc="-1" strike="noStrike">
                <a:solidFill>
                  <a:srgbClr val="808080"/>
                </a:solidFill>
                <a:latin typeface="Segoe UI"/>
              </a:rPr>
              <a:t>Third level</a:t>
            </a:r>
            <a:endParaRPr b="0" lang="en-US" sz="1200" spc="-1" strike="noStrike">
              <a:solidFill>
                <a:srgbClr val="000000"/>
              </a:solidFill>
              <a:latin typeface="Segoe UI"/>
            </a:endParaRPr>
          </a:p>
          <a:p>
            <a:pPr lvl="3" marL="1600200" indent="-228240">
              <a:lnSpc>
                <a:spcPct val="150000"/>
              </a:lnSpc>
              <a:spcBef>
                <a:spcPts val="329"/>
              </a:spcBef>
              <a:spcAft>
                <a:spcPts val="1199"/>
              </a:spcAft>
              <a:buClr>
                <a:srgbClr val="808080"/>
              </a:buClr>
              <a:buFont typeface="Arial"/>
              <a:buChar char="•"/>
            </a:pPr>
            <a:r>
              <a:rPr b="0" lang="en-US" sz="1100" spc="-1" strike="noStrike">
                <a:solidFill>
                  <a:srgbClr val="808080"/>
                </a:solidFill>
                <a:latin typeface="Segoe UI"/>
              </a:rPr>
              <a:t>Fourth level</a:t>
            </a:r>
            <a:endParaRPr b="0" lang="en-US" sz="1100" spc="-1" strike="noStrike">
              <a:solidFill>
                <a:srgbClr val="000000"/>
              </a:solidFill>
              <a:latin typeface="Segoe UI"/>
            </a:endParaRPr>
          </a:p>
          <a:p>
            <a:pPr lvl="4" marL="2057400" indent="-228240">
              <a:lnSpc>
                <a:spcPct val="150000"/>
              </a:lnSpc>
              <a:spcBef>
                <a:spcPts val="329"/>
              </a:spcBef>
              <a:spcAft>
                <a:spcPts val="1199"/>
              </a:spcAft>
              <a:buClr>
                <a:srgbClr val="808080"/>
              </a:buClr>
              <a:buFont typeface="Arial"/>
              <a:buChar char="•"/>
            </a:pPr>
            <a:r>
              <a:rPr b="0" lang="en-US" sz="1100" spc="-1" strike="noStrike">
                <a:solidFill>
                  <a:srgbClr val="808080"/>
                </a:solidFill>
                <a:latin typeface="Segoe UI"/>
              </a:rPr>
              <a:t>Fifth level</a:t>
            </a:r>
            <a:endParaRPr b="0" lang="en-US" sz="1100" spc="-1" strike="noStrike">
              <a:solidFill>
                <a:srgbClr val="000000"/>
              </a:solidFill>
              <a:latin typeface="Segoe UI"/>
            </a:endParaRPr>
          </a:p>
        </p:txBody>
      </p:sp>
      <p:sp>
        <p:nvSpPr>
          <p:cNvPr id="46" name="PlaceHolder 4"/>
          <p:cNvSpPr>
            <a:spLocks noGrp="1"/>
          </p:cNvSpPr>
          <p:nvPr>
            <p:ph type="dt"/>
          </p:nvPr>
        </p:nvSpPr>
        <p:spPr>
          <a:xfrm>
            <a:off x="838080" y="6356520"/>
            <a:ext cx="3276360" cy="364680"/>
          </a:xfrm>
          <a:prstGeom prst="rect">
            <a:avLst/>
          </a:prstGeom>
        </p:spPr>
        <p:txBody>
          <a:bodyPr anchor="ctr"/>
          <a:p>
            <a:pPr>
              <a:lnSpc>
                <a:spcPct val="100000"/>
              </a:lnSpc>
            </a:pPr>
            <a:fld id="{BCB8A1EB-A550-4743-AF9B-5419D2255358}" type="datetime">
              <a:rPr b="0" lang="en-IN" sz="1200" spc="-1" strike="noStrike">
                <a:solidFill>
                  <a:srgbClr val="8b8b8b"/>
                </a:solidFill>
                <a:latin typeface="Segoe UI"/>
              </a:rPr>
              <a:t>24/02/20</a:t>
            </a:fld>
            <a:endParaRPr b="0" lang="en-IN" sz="1200" spc="-1" strike="noStrike">
              <a:latin typeface="Times New Roman"/>
            </a:endParaRPr>
          </a:p>
        </p:txBody>
      </p:sp>
      <p:sp>
        <p:nvSpPr>
          <p:cNvPr id="47" name="PlaceHolder 5"/>
          <p:cNvSpPr>
            <a:spLocks noGrp="1"/>
          </p:cNvSpPr>
          <p:nvPr>
            <p:ph type="ftr"/>
          </p:nvPr>
        </p:nvSpPr>
        <p:spPr>
          <a:xfrm>
            <a:off x="4648320" y="6356520"/>
            <a:ext cx="2895120" cy="364680"/>
          </a:xfrm>
          <a:prstGeom prst="rect">
            <a:avLst/>
          </a:prstGeom>
        </p:spPr>
        <p:txBody>
          <a:bodyPr anchor="ctr"/>
          <a:p>
            <a:endParaRPr b="0" lang="en-IN" sz="2400" spc="-1" strike="noStrike">
              <a:latin typeface="Times New Roman"/>
            </a:endParaRPr>
          </a:p>
        </p:txBody>
      </p:sp>
      <p:sp>
        <p:nvSpPr>
          <p:cNvPr id="48" name="PlaceHolder 6"/>
          <p:cNvSpPr>
            <a:spLocks noGrp="1"/>
          </p:cNvSpPr>
          <p:nvPr>
            <p:ph type="sldNum"/>
          </p:nvPr>
        </p:nvSpPr>
        <p:spPr>
          <a:xfrm>
            <a:off x="8077320" y="6356520"/>
            <a:ext cx="3276360" cy="364680"/>
          </a:xfrm>
          <a:prstGeom prst="rect">
            <a:avLst/>
          </a:prstGeom>
        </p:spPr>
        <p:txBody>
          <a:bodyPr anchor="ctr"/>
          <a:p>
            <a:pPr algn="r">
              <a:lnSpc>
                <a:spcPct val="100000"/>
              </a:lnSpc>
            </a:pPr>
            <a:fld id="{DC796DF7-FE8D-4ED7-B52C-68B4332C3EC3}" type="slidenum">
              <a:rPr b="0" lang="en-IN" sz="1200" spc="-1" strike="noStrike">
                <a:solidFill>
                  <a:srgbClr val="8b8b8b"/>
                </a:solidFill>
                <a:latin typeface="Segoe UI"/>
              </a:rPr>
              <a:t>&lt;number&gt;</a:t>
            </a:fld>
            <a:endParaRPr b="0" lang="en-IN" sz="1200" spc="-1" strike="noStrike">
              <a:latin typeface="Times New Roman"/>
            </a:endParaRPr>
          </a:p>
        </p:txBody>
      </p:sp>
      <p:sp>
        <p:nvSpPr>
          <p:cNvPr id="49" name="CustomShape 7"/>
          <p:cNvSpPr/>
          <p:nvPr/>
        </p:nvSpPr>
        <p:spPr>
          <a:xfrm>
            <a:off x="0" y="0"/>
            <a:ext cx="12191760" cy="133236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a:off x="5657040" y="1709640"/>
            <a:ext cx="6534720" cy="35748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87" name="PlaceHolder 2"/>
          <p:cNvSpPr>
            <a:spLocks noGrp="1"/>
          </p:cNvSpPr>
          <p:nvPr>
            <p:ph type="title"/>
          </p:nvPr>
        </p:nvSpPr>
        <p:spPr>
          <a:xfrm>
            <a:off x="838080" y="2402280"/>
            <a:ext cx="4508280" cy="2187000"/>
          </a:xfrm>
          <a:prstGeom prst="rect">
            <a:avLst/>
          </a:prstGeom>
        </p:spPr>
        <p:txBody>
          <a:bodyPr anchor="ctr"/>
          <a:p>
            <a:pPr>
              <a:lnSpc>
                <a:spcPct val="100000"/>
              </a:lnSpc>
            </a:pPr>
            <a:r>
              <a:rPr b="0" lang="en-US" sz="4800" spc="-1" strike="noStrike">
                <a:solidFill>
                  <a:srgbClr val="d24726"/>
                </a:solidFill>
                <a:latin typeface="Segoe UI Light"/>
              </a:rPr>
              <a:t>Click to edit Master title style</a:t>
            </a:r>
            <a:endParaRPr b="0" lang="en-US" sz="4800" spc="-1" strike="noStrike">
              <a:solidFill>
                <a:srgbClr val="000000"/>
              </a:solidFill>
              <a:latin typeface="Segoe UI"/>
            </a:endParaRPr>
          </a:p>
        </p:txBody>
      </p:sp>
      <p:sp>
        <p:nvSpPr>
          <p:cNvPr id="88" name="PlaceHolder 3"/>
          <p:cNvSpPr>
            <a:spLocks noGrp="1"/>
          </p:cNvSpPr>
          <p:nvPr>
            <p:ph type="body"/>
          </p:nvPr>
        </p:nvSpPr>
        <p:spPr>
          <a:xfrm>
            <a:off x="6323400" y="2402280"/>
            <a:ext cx="5268960" cy="2187000"/>
          </a:xfrm>
          <a:prstGeom prst="rect">
            <a:avLst/>
          </a:prstGeom>
        </p:spPr>
        <p:txBody>
          <a:bodyPr anchor="ctr">
            <a:normAutofit/>
          </a:bodyPr>
          <a:p>
            <a:pPr>
              <a:lnSpc>
                <a:spcPct val="150000"/>
              </a:lnSpc>
              <a:spcBef>
                <a:spcPts val="839"/>
              </a:spcBef>
            </a:pPr>
            <a:r>
              <a:rPr b="0" lang="en-US" sz="2800" spc="-1" strike="noStrike">
                <a:solidFill>
                  <a:srgbClr val="ffffff"/>
                </a:solidFill>
                <a:latin typeface="Segoe UI Light"/>
              </a:rPr>
              <a:t>Click to edit Master text styles</a:t>
            </a:r>
            <a:endParaRPr b="0" lang="en-US" sz="2800" spc="-1" strike="noStrike">
              <a:solidFill>
                <a:srgbClr val="000000"/>
              </a:solidFill>
              <a:latin typeface="Segoe UI"/>
            </a:endParaRPr>
          </a:p>
        </p:txBody>
      </p:sp>
      <p:sp>
        <p:nvSpPr>
          <p:cNvPr id="89" name="PlaceHolder 4"/>
          <p:cNvSpPr>
            <a:spLocks noGrp="1"/>
          </p:cNvSpPr>
          <p:nvPr>
            <p:ph type="dt"/>
          </p:nvPr>
        </p:nvSpPr>
        <p:spPr>
          <a:xfrm>
            <a:off x="838080" y="6356520"/>
            <a:ext cx="3276360" cy="364680"/>
          </a:xfrm>
          <a:prstGeom prst="rect">
            <a:avLst/>
          </a:prstGeom>
        </p:spPr>
        <p:txBody>
          <a:bodyPr anchor="ctr"/>
          <a:p>
            <a:pPr>
              <a:lnSpc>
                <a:spcPct val="100000"/>
              </a:lnSpc>
            </a:pPr>
            <a:fld id="{B9211BB9-B265-401F-8453-8F2F2FC583E0}" type="datetime">
              <a:rPr b="0" lang="en-IN" sz="1200" spc="-1" strike="noStrike">
                <a:solidFill>
                  <a:srgbClr val="8b8b8b"/>
                </a:solidFill>
                <a:latin typeface="Segoe UI"/>
              </a:rPr>
              <a:t>24/02/20</a:t>
            </a:fld>
            <a:endParaRPr b="0" lang="en-IN" sz="1200" spc="-1" strike="noStrike">
              <a:latin typeface="Times New Roman"/>
            </a:endParaRPr>
          </a:p>
        </p:txBody>
      </p:sp>
      <p:sp>
        <p:nvSpPr>
          <p:cNvPr id="90" name="PlaceHolder 5"/>
          <p:cNvSpPr>
            <a:spLocks noGrp="1"/>
          </p:cNvSpPr>
          <p:nvPr>
            <p:ph type="ftr"/>
          </p:nvPr>
        </p:nvSpPr>
        <p:spPr>
          <a:xfrm>
            <a:off x="4648320" y="6356520"/>
            <a:ext cx="2895120" cy="364680"/>
          </a:xfrm>
          <a:prstGeom prst="rect">
            <a:avLst/>
          </a:prstGeom>
        </p:spPr>
        <p:txBody>
          <a:bodyPr anchor="ctr"/>
          <a:p>
            <a:endParaRPr b="0" lang="en-IN" sz="2400" spc="-1" strike="noStrike">
              <a:latin typeface="Times New Roman"/>
            </a:endParaRPr>
          </a:p>
        </p:txBody>
      </p:sp>
      <p:sp>
        <p:nvSpPr>
          <p:cNvPr id="91" name="PlaceHolder 6"/>
          <p:cNvSpPr>
            <a:spLocks noGrp="1"/>
          </p:cNvSpPr>
          <p:nvPr>
            <p:ph type="sldNum"/>
          </p:nvPr>
        </p:nvSpPr>
        <p:spPr>
          <a:xfrm>
            <a:off x="8077320" y="6356520"/>
            <a:ext cx="3276360" cy="364680"/>
          </a:xfrm>
          <a:prstGeom prst="rect">
            <a:avLst/>
          </a:prstGeom>
        </p:spPr>
        <p:txBody>
          <a:bodyPr anchor="ctr"/>
          <a:p>
            <a:pPr algn="r">
              <a:lnSpc>
                <a:spcPct val="100000"/>
              </a:lnSpc>
            </a:pPr>
            <a:fld id="{673483C7-2026-4F65-AB18-2D66A9F3FC6D}" type="slidenum">
              <a:rPr b="0" lang="en-IN" sz="1200" spc="-1" strike="noStrike">
                <a:solidFill>
                  <a:srgbClr val="8b8b8b"/>
                </a:solidFill>
                <a:latin typeface="Segoe UI"/>
              </a:rPr>
              <a:t>&lt;number&gt;</a:t>
            </a:fld>
            <a:endParaRPr b="0" lang="en-IN" sz="1200" spc="-1" strike="noStrike">
              <a:latin typeface="Times New Roman"/>
            </a:endParaRPr>
          </a:p>
        </p:txBody>
      </p:sp>
      <p:sp>
        <p:nvSpPr>
          <p:cNvPr id="92" name="CustomShape 7"/>
          <p:cNvSpPr/>
          <p:nvPr/>
        </p:nvSpPr>
        <p:spPr>
          <a:xfrm>
            <a:off x="5657040" y="1709640"/>
            <a:ext cx="6534720" cy="35748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microsoft.com/office/2007/relationships/hdphoto" Target="../media/hdphoto5.wdp"/><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microsoft.com/office/2007/relationships/hdphoto" Target="../media/hdphoto1.wdp"/><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microsoft.com/office/2007/relationships/hdphoto" Target="../media/hdphoto2.wdp"/><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microsoft.com/office/2007/relationships/hdphoto" Target="../media/hdphoto3.wdp"/><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microsoft.com/office/2007/relationships/hdphoto" Target="../media/hdphoto4.wdp"/><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2061000"/>
            <a:ext cx="10515240" cy="2387160"/>
          </a:xfrm>
          <a:prstGeom prst="rect">
            <a:avLst/>
          </a:prstGeom>
          <a:noFill/>
          <a:ln>
            <a:noFill/>
          </a:ln>
        </p:spPr>
        <p:txBody>
          <a:bodyPr anchor="b"/>
          <a:p>
            <a:pPr>
              <a:lnSpc>
                <a:spcPct val="100000"/>
              </a:lnSpc>
            </a:pPr>
            <a:r>
              <a:rPr b="0" lang="en-US" sz="5400" spc="-1" strike="noStrike">
                <a:solidFill>
                  <a:srgbClr val="ffffff"/>
                </a:solidFill>
                <a:latin typeface="Segoe UI Light"/>
              </a:rPr>
              <a:t>MULTI-ASPECT SENTIMENTAL_ANALYSIS</a:t>
            </a:r>
            <a:endParaRPr b="0" lang="en-US" sz="5400" spc="-1" strike="noStrike">
              <a:solidFill>
                <a:srgbClr val="000000"/>
              </a:solidFill>
              <a:latin typeface="Segoe UI"/>
            </a:endParaRPr>
          </a:p>
        </p:txBody>
      </p:sp>
      <p:sp>
        <p:nvSpPr>
          <p:cNvPr id="136" name="TextShape 2"/>
          <p:cNvSpPr txBox="1"/>
          <p:nvPr/>
        </p:nvSpPr>
        <p:spPr>
          <a:xfrm>
            <a:off x="216000" y="4896000"/>
            <a:ext cx="11736000" cy="1456560"/>
          </a:xfrm>
          <a:prstGeom prst="rect">
            <a:avLst/>
          </a:prstGeom>
          <a:noFill/>
          <a:ln>
            <a:noFill/>
          </a:ln>
        </p:spPr>
        <p:txBody>
          <a:bodyPr/>
          <a:p>
            <a:pPr algn="ctr">
              <a:lnSpc>
                <a:spcPct val="150000"/>
              </a:lnSpc>
              <a:spcBef>
                <a:spcPts val="601"/>
              </a:spcBef>
            </a:pPr>
            <a:r>
              <a:rPr b="0" lang="en-IN" sz="2400" spc="-1" strike="noStrike">
                <a:solidFill>
                  <a:srgbClr val="d24726"/>
                </a:solidFill>
                <a:latin typeface="Segoe UI Light"/>
              </a:rPr>
              <a:t>Multi-aspect Sentiment Analysis by using online hotel reviews, specifically mining comments from non-local, non-regional domestic tourists</a:t>
            </a:r>
            <a:endParaRPr b="0" lang="en-IN"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04440" y="0"/>
            <a:ext cx="10748880" cy="1208520"/>
          </a:xfrm>
          <a:prstGeom prst="rect">
            <a:avLst/>
          </a:prstGeom>
          <a:noFill/>
          <a:ln>
            <a:noFill/>
          </a:ln>
        </p:spPr>
        <p:txBody>
          <a:bodyPr anchor="b"/>
          <a:p>
            <a:pPr algn="r">
              <a:lnSpc>
                <a:spcPct val="100000"/>
              </a:lnSpc>
            </a:pPr>
            <a:r>
              <a:rPr b="0" lang="en-US" sz="3600" spc="-1" strike="noStrike">
                <a:solidFill>
                  <a:srgbClr val="ffffff"/>
                </a:solidFill>
                <a:latin typeface="Segoe UI Light"/>
              </a:rPr>
              <a:t>Text Pre-processing</a:t>
            </a:r>
            <a:endParaRPr b="0" lang="en-US" sz="3600" spc="-1" strike="noStrike">
              <a:solidFill>
                <a:srgbClr val="000000"/>
              </a:solidFill>
              <a:latin typeface="Segoe UI"/>
            </a:endParaRPr>
          </a:p>
        </p:txBody>
      </p:sp>
      <p:pic>
        <p:nvPicPr>
          <p:cNvPr id="170" name="Content Placeholder 3" descr=""/>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rcRect l="15775" t="10723" r="0" b="0"/>
          <a:stretch/>
        </p:blipFill>
        <p:spPr>
          <a:xfrm>
            <a:off x="1524960" y="1532520"/>
            <a:ext cx="9141840" cy="520596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604440" y="0"/>
            <a:ext cx="10748880" cy="1208520"/>
          </a:xfrm>
          <a:prstGeom prst="rect">
            <a:avLst/>
          </a:prstGeom>
          <a:noFill/>
          <a:ln>
            <a:noFill/>
          </a:ln>
        </p:spPr>
        <p:txBody>
          <a:bodyPr anchor="b"/>
          <a:p>
            <a:pPr algn="r">
              <a:lnSpc>
                <a:spcPct val="100000"/>
              </a:lnSpc>
            </a:pPr>
            <a:r>
              <a:rPr b="0" lang="en-US" sz="3600" spc="-1" strike="noStrike">
                <a:solidFill>
                  <a:srgbClr val="ffffff"/>
                </a:solidFill>
                <a:latin typeface="Segoe UI Light"/>
              </a:rPr>
              <a:t>Text Pre-processing</a:t>
            </a:r>
            <a:endParaRPr b="0" lang="en-US" sz="3600" spc="-1" strike="noStrike">
              <a:solidFill>
                <a:srgbClr val="000000"/>
              </a:solidFill>
              <a:latin typeface="Segoe UI"/>
            </a:endParaRPr>
          </a:p>
        </p:txBody>
      </p:sp>
      <p:sp>
        <p:nvSpPr>
          <p:cNvPr id="172" name="TextShape 2"/>
          <p:cNvSpPr txBox="1"/>
          <p:nvPr/>
        </p:nvSpPr>
        <p:spPr>
          <a:xfrm>
            <a:off x="851760" y="1615680"/>
            <a:ext cx="4167360" cy="436320"/>
          </a:xfrm>
          <a:prstGeom prst="rect">
            <a:avLst/>
          </a:prstGeom>
          <a:noFill/>
          <a:ln>
            <a:noFill/>
          </a:ln>
        </p:spPr>
        <p:txBody>
          <a:bodyPr>
            <a:normAutofit/>
          </a:bodyPr>
          <a:p>
            <a:pPr>
              <a:lnSpc>
                <a:spcPct val="150000"/>
              </a:lnSpc>
              <a:spcBef>
                <a:spcPts val="479"/>
              </a:spcBef>
              <a:spcAft>
                <a:spcPts val="1199"/>
              </a:spcAft>
            </a:pPr>
            <a:r>
              <a:rPr b="1" lang="en-US" sz="1600" spc="-1" strike="noStrike">
                <a:solidFill>
                  <a:srgbClr val="808080"/>
                </a:solidFill>
                <a:latin typeface="Segoe UI"/>
              </a:rPr>
              <a:t>BEFORE</a:t>
            </a:r>
            <a:r>
              <a:rPr b="0" lang="en-US" sz="1600" spc="-1" strike="noStrike">
                <a:solidFill>
                  <a:srgbClr val="808080"/>
                </a:solidFill>
                <a:latin typeface="Segoe UI"/>
              </a:rPr>
              <a:t> </a:t>
            </a:r>
            <a:endParaRPr b="0" lang="en-US" sz="1600" spc="-1" strike="noStrike">
              <a:solidFill>
                <a:srgbClr val="000000"/>
              </a:solidFill>
              <a:latin typeface="Segoe UI"/>
            </a:endParaRPr>
          </a:p>
        </p:txBody>
      </p:sp>
      <p:pic>
        <p:nvPicPr>
          <p:cNvPr id="173" name="Picture 2" descr=""/>
          <p:cNvPicPr/>
          <p:nvPr/>
        </p:nvPicPr>
        <p:blipFill>
          <a:blip r:embed="rId1"/>
          <a:srcRect l="0" t="14139" r="0" b="52067"/>
          <a:stretch/>
        </p:blipFill>
        <p:spPr>
          <a:xfrm>
            <a:off x="851760" y="2066040"/>
            <a:ext cx="10058040" cy="1910160"/>
          </a:xfrm>
          <a:prstGeom prst="rect">
            <a:avLst/>
          </a:prstGeom>
          <a:ln>
            <a:noFill/>
          </a:ln>
        </p:spPr>
      </p:pic>
      <p:pic>
        <p:nvPicPr>
          <p:cNvPr id="174" name="Picture 4" descr=""/>
          <p:cNvPicPr/>
          <p:nvPr/>
        </p:nvPicPr>
        <p:blipFill>
          <a:blip r:embed="rId2"/>
          <a:srcRect l="0" t="13617" r="0" b="51624"/>
          <a:stretch/>
        </p:blipFill>
        <p:spPr>
          <a:xfrm>
            <a:off x="851760" y="4588200"/>
            <a:ext cx="10058040" cy="1964880"/>
          </a:xfrm>
          <a:prstGeom prst="rect">
            <a:avLst/>
          </a:prstGeom>
          <a:ln>
            <a:noFill/>
          </a:ln>
        </p:spPr>
      </p:pic>
      <p:sp>
        <p:nvSpPr>
          <p:cNvPr id="175" name="CustomShape 3"/>
          <p:cNvSpPr/>
          <p:nvPr/>
        </p:nvSpPr>
        <p:spPr>
          <a:xfrm>
            <a:off x="851760" y="4151520"/>
            <a:ext cx="4167360" cy="436320"/>
          </a:xfrm>
          <a:prstGeom prst="rect">
            <a:avLst/>
          </a:prstGeom>
          <a:noFill/>
          <a:ln>
            <a:noFill/>
          </a:ln>
        </p:spPr>
        <p:style>
          <a:lnRef idx="0"/>
          <a:fillRef idx="0"/>
          <a:effectRef idx="0"/>
          <a:fontRef idx="minor"/>
        </p:style>
        <p:txBody>
          <a:bodyPr>
            <a:normAutofit/>
          </a:bodyPr>
          <a:p>
            <a:pPr>
              <a:lnSpc>
                <a:spcPct val="150000"/>
              </a:lnSpc>
              <a:spcBef>
                <a:spcPts val="479"/>
              </a:spcBef>
              <a:spcAft>
                <a:spcPts val="1199"/>
              </a:spcAft>
            </a:pPr>
            <a:r>
              <a:rPr b="1" lang="en-IN" sz="1600" spc="-1" strike="noStrike">
                <a:solidFill>
                  <a:srgbClr val="808080"/>
                </a:solidFill>
                <a:latin typeface="Segoe UI"/>
              </a:rPr>
              <a:t>AFTER</a:t>
            </a:r>
            <a:endParaRPr b="0" lang="en-IN" sz="1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604440" y="0"/>
            <a:ext cx="10748880" cy="1208520"/>
          </a:xfrm>
          <a:prstGeom prst="rect">
            <a:avLst/>
          </a:prstGeom>
          <a:noFill/>
          <a:ln>
            <a:noFill/>
          </a:ln>
        </p:spPr>
        <p:txBody>
          <a:bodyPr anchor="b"/>
          <a:p>
            <a:pPr>
              <a:lnSpc>
                <a:spcPct val="100000"/>
              </a:lnSpc>
            </a:pPr>
            <a:r>
              <a:rPr b="0" lang="en-US" sz="3600" spc="-1" strike="noStrike">
                <a:solidFill>
                  <a:srgbClr val="ffffff"/>
                </a:solidFill>
                <a:latin typeface="Segoe UI Light"/>
              </a:rPr>
              <a:t>WHAT TO DO NEXT …?</a:t>
            </a:r>
            <a:endParaRPr b="0" lang="en-US" sz="3600" spc="-1" strike="noStrike">
              <a:solidFill>
                <a:srgbClr val="000000"/>
              </a:solidFill>
              <a:latin typeface="Segoe UI"/>
            </a:endParaRPr>
          </a:p>
        </p:txBody>
      </p:sp>
      <p:grpSp>
        <p:nvGrpSpPr>
          <p:cNvPr id="177" name="Group 2"/>
          <p:cNvGrpSpPr/>
          <p:nvPr/>
        </p:nvGrpSpPr>
        <p:grpSpPr>
          <a:xfrm>
            <a:off x="851400" y="1998720"/>
            <a:ext cx="10708920" cy="5394240"/>
            <a:chOff x="851400" y="1998720"/>
            <a:chExt cx="10708920" cy="5394240"/>
          </a:xfrm>
        </p:grpSpPr>
        <p:sp>
          <p:nvSpPr>
            <p:cNvPr id="178" name="CustomShape 3"/>
            <p:cNvSpPr/>
            <p:nvPr/>
          </p:nvSpPr>
          <p:spPr>
            <a:xfrm>
              <a:off x="851400" y="3617280"/>
              <a:ext cx="10708920" cy="2157480"/>
            </a:xfrm>
            <a:prstGeom prst="notchedRightArrow">
              <a:avLst>
                <a:gd name="adj1" fmla="val 50000"/>
                <a:gd name="adj2" fmla="val 50000"/>
              </a:avLst>
            </a:prstGeom>
            <a:solidFill>
              <a:schemeClr val="accent5">
                <a:tint val="40000"/>
                <a:hueOff val="0"/>
                <a:satOff val="0"/>
                <a:lumOff val="0"/>
                <a:alphaOff val="0"/>
              </a:schemeClr>
            </a:solidFill>
            <a:ln>
              <a:noFill/>
            </a:ln>
          </p:spPr>
          <p:style>
            <a:lnRef idx="0"/>
            <a:fillRef idx="0"/>
            <a:effectRef idx="2"/>
            <a:fontRef idx="minor"/>
          </p:style>
        </p:sp>
        <p:sp>
          <p:nvSpPr>
            <p:cNvPr id="179" name="CustomShape 4"/>
            <p:cNvSpPr/>
            <p:nvPr/>
          </p:nvSpPr>
          <p:spPr>
            <a:xfrm>
              <a:off x="856080" y="1998720"/>
              <a:ext cx="3105720" cy="2157480"/>
            </a:xfrm>
            <a:prstGeom prst="rect">
              <a:avLst/>
            </a:prstGeom>
            <a:noFill/>
            <a:ln>
              <a:noFill/>
            </a:ln>
          </p:spPr>
          <p:style>
            <a:lnRef idx="0"/>
            <a:fillRef idx="0"/>
            <a:effectRef idx="0"/>
            <a:fontRef idx="minor"/>
          </p:style>
          <p:txBody>
            <a:bodyPr lIns="128160" rIns="128160" tIns="128160" bIns="128160" anchor="b" anchorCtr="1"/>
            <a:p>
              <a:pPr>
                <a:lnSpc>
                  <a:spcPct val="90000"/>
                </a:lnSpc>
                <a:spcAft>
                  <a:spcPts val="629"/>
                </a:spcAft>
              </a:pPr>
              <a:r>
                <a:rPr b="0" lang="en-IN" sz="1800" spc="-1" strike="noStrike">
                  <a:solidFill>
                    <a:srgbClr val="000000"/>
                  </a:solidFill>
                  <a:latin typeface="Segoe UI"/>
                </a:rPr>
                <a:t>Advance Text Processing</a:t>
              </a:r>
              <a:endParaRPr b="0" lang="en-IN" sz="18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N-grams</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Term Frequency</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Inverse Document Frequency</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Term-Frequency Inverse Document </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Frequency (TF-IDF)</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Bag of Words</a:t>
              </a:r>
              <a:endParaRPr b="0" lang="en-IN" sz="1400" spc="-1" strike="noStrike">
                <a:latin typeface="Arial"/>
              </a:endParaRPr>
            </a:p>
          </p:txBody>
        </p:sp>
        <p:sp>
          <p:nvSpPr>
            <p:cNvPr id="180" name="CustomShape 5"/>
            <p:cNvSpPr/>
            <p:nvPr/>
          </p:nvSpPr>
          <p:spPr>
            <a:xfrm>
              <a:off x="2139120" y="4426200"/>
              <a:ext cx="539280" cy="53928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sp>
        <p:sp>
          <p:nvSpPr>
            <p:cNvPr id="181" name="CustomShape 6"/>
            <p:cNvSpPr/>
            <p:nvPr/>
          </p:nvSpPr>
          <p:spPr>
            <a:xfrm>
              <a:off x="4117320" y="5235480"/>
              <a:ext cx="3105720" cy="2157480"/>
            </a:xfrm>
            <a:prstGeom prst="rect">
              <a:avLst/>
            </a:prstGeom>
            <a:noFill/>
            <a:ln>
              <a:noFill/>
            </a:ln>
          </p:spPr>
          <p:style>
            <a:lnRef idx="0"/>
            <a:fillRef idx="0"/>
            <a:effectRef idx="0"/>
            <a:fontRef idx="minor"/>
          </p:style>
          <p:txBody>
            <a:bodyPr lIns="128160" rIns="128160" tIns="128160" bIns="128160" anchorCtr="1"/>
            <a:p>
              <a:pPr>
                <a:lnSpc>
                  <a:spcPct val="90000"/>
                </a:lnSpc>
                <a:spcAft>
                  <a:spcPts val="629"/>
                </a:spcAft>
              </a:pPr>
              <a:r>
                <a:rPr b="0" lang="en-IN" sz="1800" spc="-1" strike="noStrike">
                  <a:solidFill>
                    <a:srgbClr val="000000"/>
                  </a:solidFill>
                  <a:latin typeface="Segoe UI"/>
                </a:rPr>
                <a:t>Feature Extraction</a:t>
              </a:r>
              <a:endParaRPr b="0" lang="en-IN" sz="18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Latent Dirichlet allocation Algorithm</a:t>
              </a:r>
              <a:endParaRPr b="0" lang="en-IN" sz="1400" spc="-1" strike="noStrike">
                <a:latin typeface="Arial"/>
              </a:endParaRPr>
            </a:p>
          </p:txBody>
        </p:sp>
        <p:sp>
          <p:nvSpPr>
            <p:cNvPr id="182" name="CustomShape 7"/>
            <p:cNvSpPr/>
            <p:nvPr/>
          </p:nvSpPr>
          <p:spPr>
            <a:xfrm>
              <a:off x="5400720" y="4426200"/>
              <a:ext cx="539280" cy="539280"/>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sp>
        <p:sp>
          <p:nvSpPr>
            <p:cNvPr id="183" name="CustomShape 8"/>
            <p:cNvSpPr/>
            <p:nvPr/>
          </p:nvSpPr>
          <p:spPr>
            <a:xfrm>
              <a:off x="7378920" y="1998720"/>
              <a:ext cx="3105720" cy="2157480"/>
            </a:xfrm>
            <a:prstGeom prst="rect">
              <a:avLst/>
            </a:prstGeom>
            <a:noFill/>
            <a:ln>
              <a:noFill/>
            </a:ln>
          </p:spPr>
          <p:style>
            <a:lnRef idx="0"/>
            <a:fillRef idx="0"/>
            <a:effectRef idx="0"/>
            <a:fontRef idx="minor"/>
          </p:style>
          <p:txBody>
            <a:bodyPr lIns="128160" rIns="128160" tIns="128160" bIns="128160" anchor="b"/>
            <a:p>
              <a:pPr algn="ctr">
                <a:lnSpc>
                  <a:spcPct val="90000"/>
                </a:lnSpc>
                <a:spcAft>
                  <a:spcPts val="629"/>
                </a:spcAft>
              </a:pPr>
              <a:r>
                <a:rPr b="0" lang="en-IN" sz="1800" spc="-1" strike="noStrike">
                  <a:solidFill>
                    <a:srgbClr val="000000"/>
                  </a:solidFill>
                  <a:latin typeface="Segoe UI"/>
                </a:rPr>
                <a:t>Sentiment Analysis Modal</a:t>
              </a:r>
              <a:endParaRPr b="0" lang="en-IN" sz="1800" spc="-1" strike="noStrike">
                <a:latin typeface="Arial"/>
              </a:endParaRPr>
            </a:p>
          </p:txBody>
        </p:sp>
        <p:sp>
          <p:nvSpPr>
            <p:cNvPr id="184" name="CustomShape 9"/>
            <p:cNvSpPr/>
            <p:nvPr/>
          </p:nvSpPr>
          <p:spPr>
            <a:xfrm>
              <a:off x="8662320" y="4426200"/>
              <a:ext cx="539280" cy="539280"/>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sp>
      </p:grpSp>
      <p:grpSp>
        <p:nvGrpSpPr>
          <p:cNvPr id="185" name="Group 10"/>
          <p:cNvGrpSpPr/>
          <p:nvPr/>
        </p:nvGrpSpPr>
        <p:grpSpPr>
          <a:xfrm>
            <a:off x="0" y="0"/>
            <a:ext cx="36000" cy="36000"/>
            <a:chOff x="0" y="0"/>
            <a:chExt cx="36000" cy="36000"/>
          </a:xfrm>
        </p:grpSpPr>
      </p:gr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838080" y="2402280"/>
            <a:ext cx="4508280" cy="2187000"/>
          </a:xfrm>
          <a:prstGeom prst="rect">
            <a:avLst/>
          </a:prstGeom>
          <a:noFill/>
          <a:ln>
            <a:noFill/>
          </a:ln>
        </p:spPr>
        <p:txBody>
          <a:bodyPr anchor="ctr"/>
          <a:p>
            <a:pPr>
              <a:lnSpc>
                <a:spcPct val="100000"/>
              </a:lnSpc>
            </a:pPr>
            <a:r>
              <a:rPr b="0" lang="en-US" sz="4800" spc="-1" strike="noStrike">
                <a:solidFill>
                  <a:srgbClr val="d24726"/>
                </a:solidFill>
                <a:latin typeface="Segoe UI Light"/>
              </a:rPr>
              <a:t>THANK YOU</a:t>
            </a:r>
            <a:endParaRPr b="0" lang="en-US" sz="4800" spc="-1" strike="noStrike">
              <a:solidFill>
                <a:srgbClr val="000000"/>
              </a:solidFill>
              <a:latin typeface="Segoe UI"/>
            </a:endParaRPr>
          </a:p>
        </p:txBody>
      </p:sp>
      <p:sp>
        <p:nvSpPr>
          <p:cNvPr id="187" name="TextShape 2"/>
          <p:cNvSpPr txBox="1"/>
          <p:nvPr/>
        </p:nvSpPr>
        <p:spPr>
          <a:xfrm>
            <a:off x="6028200" y="2402280"/>
            <a:ext cx="5859000" cy="2187000"/>
          </a:xfrm>
          <a:prstGeom prst="rect">
            <a:avLst/>
          </a:prstGeom>
          <a:noFill/>
          <a:ln>
            <a:noFill/>
          </a:ln>
        </p:spPr>
        <p:txBody>
          <a:bodyPr anchor="ctr"/>
          <a:p>
            <a:pPr algn="ctr">
              <a:lnSpc>
                <a:spcPct val="150000"/>
              </a:lnSpc>
              <a:spcBef>
                <a:spcPts val="720"/>
              </a:spcBef>
            </a:pPr>
            <a:r>
              <a:rPr b="0" lang="en-US" sz="2400" spc="-1" strike="noStrike">
                <a:solidFill>
                  <a:srgbClr val="ffffff"/>
                </a:solidFill>
                <a:latin typeface="Segoe UI Light"/>
              </a:rPr>
              <a:t>GROUP D</a:t>
            </a:r>
            <a:endParaRPr b="0" lang="en-US" sz="2400" spc="-1" strike="noStrike">
              <a:solidFill>
                <a:srgbClr val="000000"/>
              </a:solidFill>
              <a:latin typeface="Segoe U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604440" y="0"/>
            <a:ext cx="10748880" cy="1208520"/>
          </a:xfrm>
          <a:prstGeom prst="rect">
            <a:avLst/>
          </a:prstGeom>
          <a:noFill/>
          <a:ln>
            <a:noFill/>
          </a:ln>
        </p:spPr>
        <p:txBody>
          <a:bodyPr anchor="b"/>
          <a:p>
            <a:pPr>
              <a:lnSpc>
                <a:spcPct val="100000"/>
              </a:lnSpc>
            </a:pPr>
            <a:r>
              <a:rPr b="0" lang="en-US" sz="3600" spc="-1" strike="noStrike">
                <a:solidFill>
                  <a:srgbClr val="ffffff"/>
                </a:solidFill>
                <a:latin typeface="Segoe UI Light"/>
              </a:rPr>
              <a:t>KEY CONTENTS</a:t>
            </a:r>
            <a:endParaRPr b="0" lang="en-US" sz="3600" spc="-1" strike="noStrike">
              <a:solidFill>
                <a:srgbClr val="000000"/>
              </a:solidFill>
              <a:latin typeface="Segoe UI"/>
            </a:endParaRPr>
          </a:p>
        </p:txBody>
      </p:sp>
      <p:sp>
        <p:nvSpPr>
          <p:cNvPr id="138" name="TextShape 2"/>
          <p:cNvSpPr txBox="1"/>
          <p:nvPr/>
        </p:nvSpPr>
        <p:spPr>
          <a:xfrm>
            <a:off x="838080" y="1825560"/>
            <a:ext cx="4167360" cy="4350960"/>
          </a:xfrm>
          <a:prstGeom prst="rect">
            <a:avLst/>
          </a:prstGeom>
          <a:noFill/>
          <a:ln>
            <a:noFill/>
          </a:ln>
        </p:spPr>
        <p:txBody>
          <a:bodyPr anchor="ctr">
            <a:normAutofit/>
          </a:bodyPr>
          <a:p>
            <a:pPr marL="343080" indent="-342720">
              <a:lnSpc>
                <a:spcPct val="150000"/>
              </a:lnSpc>
              <a:spcBef>
                <a:spcPts val="601"/>
              </a:spcBef>
              <a:spcAft>
                <a:spcPts val="1199"/>
              </a:spcAft>
              <a:buClr>
                <a:srgbClr val="808080"/>
              </a:buClr>
              <a:buFont typeface="Segoe UI Light"/>
              <a:buAutoNum type="arabicPeriod"/>
            </a:pPr>
            <a:r>
              <a:rPr b="0" lang="en-US" sz="2000" spc="-1" strike="noStrike">
                <a:solidFill>
                  <a:srgbClr val="808080"/>
                </a:solidFill>
                <a:latin typeface="Segoe UI"/>
              </a:rPr>
              <a:t>Extraction of Data</a:t>
            </a:r>
            <a:endParaRPr b="0" lang="en-US" sz="2000" spc="-1" strike="noStrike">
              <a:solidFill>
                <a:srgbClr val="000000"/>
              </a:solidFill>
              <a:latin typeface="Segoe UI"/>
            </a:endParaRPr>
          </a:p>
          <a:p>
            <a:pPr marL="343080" indent="-342720">
              <a:lnSpc>
                <a:spcPct val="150000"/>
              </a:lnSpc>
              <a:spcBef>
                <a:spcPts val="601"/>
              </a:spcBef>
              <a:spcAft>
                <a:spcPts val="1199"/>
              </a:spcAft>
              <a:buClr>
                <a:srgbClr val="808080"/>
              </a:buClr>
              <a:buFont typeface="Segoe UI Light"/>
              <a:buAutoNum type="arabicPeriod"/>
            </a:pPr>
            <a:r>
              <a:rPr b="0" lang="en-US" sz="2000" spc="-1" strike="noStrike">
                <a:solidFill>
                  <a:srgbClr val="808080"/>
                </a:solidFill>
                <a:latin typeface="Segoe UI"/>
              </a:rPr>
              <a:t>Data Pre-processing</a:t>
            </a:r>
            <a:endParaRPr b="0" lang="en-US" sz="2000" spc="-1" strike="noStrike">
              <a:solidFill>
                <a:srgbClr val="000000"/>
              </a:solidFill>
              <a:latin typeface="Segoe UI"/>
            </a:endParaRPr>
          </a:p>
          <a:p>
            <a:pPr marL="343080" indent="-342720">
              <a:lnSpc>
                <a:spcPct val="150000"/>
              </a:lnSpc>
              <a:spcBef>
                <a:spcPts val="601"/>
              </a:spcBef>
              <a:spcAft>
                <a:spcPts val="1199"/>
              </a:spcAft>
              <a:buClr>
                <a:srgbClr val="808080"/>
              </a:buClr>
              <a:buFont typeface="Segoe UI Light"/>
              <a:buAutoNum type="arabicPeriod"/>
            </a:pPr>
            <a:r>
              <a:rPr b="0" lang="en-US" sz="2000" spc="-1" strike="noStrike">
                <a:solidFill>
                  <a:srgbClr val="808080"/>
                </a:solidFill>
                <a:latin typeface="Segoe UI"/>
              </a:rPr>
              <a:t>What to do next</a:t>
            </a:r>
            <a:endParaRPr b="0" lang="en-US" sz="2000" spc="-1" strike="noStrike">
              <a:solidFill>
                <a:srgbClr val="000000"/>
              </a:solidFill>
              <a:latin typeface="Segoe UI"/>
            </a:endParaRPr>
          </a:p>
        </p:txBody>
      </p:sp>
      <p:pic>
        <p:nvPicPr>
          <p:cNvPr id="139" name="Picture 6" descr=""/>
          <p:cNvPicPr/>
          <p:nvPr/>
        </p:nvPicPr>
        <p:blipFill>
          <a:blip r:embed="rId1"/>
          <a:stretch/>
        </p:blipFill>
        <p:spPr>
          <a:xfrm>
            <a:off x="6718320" y="2096280"/>
            <a:ext cx="3803040" cy="38095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604440" y="0"/>
            <a:ext cx="10748880" cy="1208520"/>
          </a:xfrm>
          <a:prstGeom prst="rect">
            <a:avLst/>
          </a:prstGeom>
          <a:noFill/>
          <a:ln>
            <a:noFill/>
          </a:ln>
        </p:spPr>
        <p:txBody>
          <a:bodyPr anchor="b"/>
          <a:p>
            <a:pPr>
              <a:lnSpc>
                <a:spcPct val="100000"/>
              </a:lnSpc>
            </a:pPr>
            <a:r>
              <a:rPr b="0" lang="en-US" sz="3600" spc="-1" strike="noStrike">
                <a:solidFill>
                  <a:srgbClr val="ffffff"/>
                </a:solidFill>
                <a:latin typeface="Segoe UI Light"/>
              </a:rPr>
              <a:t>EXTRACTION OF DATA</a:t>
            </a:r>
            <a:endParaRPr b="0" lang="en-US" sz="3600" spc="-1" strike="noStrike">
              <a:solidFill>
                <a:srgbClr val="000000"/>
              </a:solidFill>
              <a:latin typeface="Segoe UI"/>
            </a:endParaRPr>
          </a:p>
        </p:txBody>
      </p:sp>
      <p:sp>
        <p:nvSpPr>
          <p:cNvPr id="141" name="TextShape 2"/>
          <p:cNvSpPr txBox="1"/>
          <p:nvPr/>
        </p:nvSpPr>
        <p:spPr>
          <a:xfrm>
            <a:off x="604440" y="4601520"/>
            <a:ext cx="11043000" cy="1823760"/>
          </a:xfrm>
          <a:prstGeom prst="rect">
            <a:avLst/>
          </a:prstGeom>
          <a:noFill/>
          <a:ln>
            <a:noFill/>
          </a:ln>
        </p:spPr>
        <p:txBody>
          <a:bodyPr>
            <a:normAutofit/>
          </a:bodyPr>
          <a:p>
            <a:pPr>
              <a:lnSpc>
                <a:spcPct val="150000"/>
              </a:lnSpc>
              <a:spcBef>
                <a:spcPts val="479"/>
              </a:spcBef>
              <a:spcAft>
                <a:spcPts val="1199"/>
              </a:spcAft>
            </a:pPr>
            <a:r>
              <a:rPr b="1" lang="en-US" sz="1600" spc="-1" strike="noStrike">
                <a:solidFill>
                  <a:srgbClr val="808080"/>
                </a:solidFill>
                <a:latin typeface="Segoe UI"/>
              </a:rPr>
              <a:t>Web Scrapping</a:t>
            </a:r>
            <a:endParaRPr b="0" lang="en-US" sz="1600" spc="-1" strike="noStrike">
              <a:solidFill>
                <a:srgbClr val="000000"/>
              </a:solidFill>
              <a:latin typeface="Segoe UI"/>
            </a:endParaRPr>
          </a:p>
          <a:p>
            <a:pPr>
              <a:lnSpc>
                <a:spcPct val="150000"/>
              </a:lnSpc>
              <a:spcBef>
                <a:spcPts val="479"/>
              </a:spcBef>
              <a:spcAft>
                <a:spcPts val="1199"/>
              </a:spcAft>
            </a:pPr>
            <a:r>
              <a:rPr b="0" lang="en-US" sz="1600" spc="-1" strike="noStrike">
                <a:solidFill>
                  <a:srgbClr val="808080"/>
                </a:solidFill>
                <a:latin typeface="Segoe UI"/>
              </a:rPr>
              <a:t>Technique employed to extract large amounts of data from websites whereby the data is extracted and saved to a local file in your computer or to a database in table format.</a:t>
            </a:r>
            <a:endParaRPr b="0" lang="en-US" sz="1600" spc="-1" strike="noStrike">
              <a:solidFill>
                <a:srgbClr val="000000"/>
              </a:solidFill>
              <a:latin typeface="Segoe UI"/>
            </a:endParaRPr>
          </a:p>
          <a:p>
            <a:pPr>
              <a:lnSpc>
                <a:spcPct val="150000"/>
              </a:lnSpc>
              <a:spcBef>
                <a:spcPts val="479"/>
              </a:spcBef>
              <a:spcAft>
                <a:spcPts val="1199"/>
              </a:spcAft>
            </a:pPr>
            <a:endParaRPr b="0" lang="en-US" sz="1600" spc="-1" strike="noStrike">
              <a:solidFill>
                <a:srgbClr val="000000"/>
              </a:solidFill>
              <a:latin typeface="Segoe UI"/>
            </a:endParaRPr>
          </a:p>
        </p:txBody>
      </p:sp>
      <p:pic>
        <p:nvPicPr>
          <p:cNvPr id="142" name="Picture 6" descr=""/>
          <p:cNvPicPr/>
          <p:nvPr/>
        </p:nvPicPr>
        <p:blipFill>
          <a:blip r:embed="rId1"/>
          <a:srcRect l="0" t="8868" r="0" b="8868"/>
          <a:stretch/>
        </p:blipFill>
        <p:spPr>
          <a:xfrm>
            <a:off x="1823400" y="2192400"/>
            <a:ext cx="8310960" cy="163116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604440" y="0"/>
            <a:ext cx="10748880" cy="1208520"/>
          </a:xfrm>
          <a:prstGeom prst="rect">
            <a:avLst/>
          </a:prstGeom>
          <a:noFill/>
          <a:ln>
            <a:noFill/>
          </a:ln>
        </p:spPr>
        <p:txBody>
          <a:bodyPr anchor="b"/>
          <a:p>
            <a:pPr algn="r">
              <a:lnSpc>
                <a:spcPct val="100000"/>
              </a:lnSpc>
            </a:pPr>
            <a:r>
              <a:rPr b="0" lang="en-US" sz="3600" spc="-1" strike="noStrike">
                <a:solidFill>
                  <a:srgbClr val="ffffff"/>
                </a:solidFill>
                <a:latin typeface="Segoe UI Light"/>
              </a:rPr>
              <a:t>TOOLS | Scrapping</a:t>
            </a:r>
            <a:endParaRPr b="0" lang="en-US" sz="3600" spc="-1" strike="noStrike">
              <a:solidFill>
                <a:srgbClr val="000000"/>
              </a:solidFill>
              <a:latin typeface="Segoe UI"/>
            </a:endParaRPr>
          </a:p>
        </p:txBody>
      </p:sp>
      <p:sp>
        <p:nvSpPr>
          <p:cNvPr id="144" name="TextShape 2"/>
          <p:cNvSpPr txBox="1"/>
          <p:nvPr/>
        </p:nvSpPr>
        <p:spPr>
          <a:xfrm>
            <a:off x="4322160" y="1970640"/>
            <a:ext cx="7301880" cy="2000520"/>
          </a:xfrm>
          <a:prstGeom prst="rect">
            <a:avLst/>
          </a:prstGeom>
          <a:noFill/>
          <a:ln>
            <a:noFill/>
          </a:ln>
        </p:spPr>
        <p:txBody>
          <a:bodyPr>
            <a:normAutofit/>
          </a:bodyPr>
          <a:p>
            <a:pPr>
              <a:lnSpc>
                <a:spcPct val="150000"/>
              </a:lnSpc>
              <a:spcBef>
                <a:spcPts val="479"/>
              </a:spcBef>
              <a:spcAft>
                <a:spcPts val="1199"/>
              </a:spcAft>
            </a:pPr>
            <a:r>
              <a:rPr b="1" lang="en-US" sz="1600" spc="-1" strike="noStrike">
                <a:solidFill>
                  <a:srgbClr val="808080"/>
                </a:solidFill>
                <a:latin typeface="Segoe UI"/>
              </a:rPr>
              <a:t>WEB SCRAPER </a:t>
            </a:r>
            <a:r>
              <a:rPr b="0" lang="en-US" sz="1600" spc="-1" strike="noStrike">
                <a:solidFill>
                  <a:srgbClr val="808080"/>
                </a:solidFill>
                <a:latin typeface="Segoe UI"/>
              </a:rPr>
              <a:t>| CHROME EXTENSION</a:t>
            </a:r>
            <a:endParaRPr b="0" lang="en-US" sz="1600" spc="-1" strike="noStrike">
              <a:solidFill>
                <a:srgbClr val="000000"/>
              </a:solidFill>
              <a:latin typeface="Segoe UI"/>
            </a:endParaRPr>
          </a:p>
          <a:p>
            <a:pPr algn="just">
              <a:lnSpc>
                <a:spcPct val="150000"/>
              </a:lnSpc>
              <a:spcBef>
                <a:spcPts val="479"/>
              </a:spcBef>
              <a:spcAft>
                <a:spcPts val="1199"/>
              </a:spcAft>
            </a:pPr>
            <a:r>
              <a:rPr b="0" lang="en-US" sz="1600" spc="-1" strike="noStrike">
                <a:solidFill>
                  <a:srgbClr val="808080"/>
                </a:solidFill>
                <a:latin typeface="Segoe UI"/>
              </a:rPr>
              <a:t>Extension through which you can create a sitemap, how a web site should be traversed and what should be extracted. Using these sitemaps the Web Scraper will navigate the site accordingly and extract all data. Scraped data later can be exported as CSV.</a:t>
            </a:r>
            <a:endParaRPr b="0" lang="en-US" sz="1600" spc="-1" strike="noStrike">
              <a:solidFill>
                <a:srgbClr val="000000"/>
              </a:solidFill>
              <a:latin typeface="Segoe UI"/>
            </a:endParaRPr>
          </a:p>
          <a:p>
            <a:pPr>
              <a:lnSpc>
                <a:spcPct val="150000"/>
              </a:lnSpc>
              <a:spcBef>
                <a:spcPts val="479"/>
              </a:spcBef>
              <a:spcAft>
                <a:spcPts val="1199"/>
              </a:spcAft>
            </a:pPr>
            <a:endParaRPr b="0" lang="en-US" sz="1600" spc="-1" strike="noStrike">
              <a:solidFill>
                <a:srgbClr val="000000"/>
              </a:solidFill>
              <a:latin typeface="Segoe UI"/>
            </a:endParaRPr>
          </a:p>
        </p:txBody>
      </p:sp>
      <p:pic>
        <p:nvPicPr>
          <p:cNvPr id="145" name="Picture 10" descr=""/>
          <p:cNvPicPr/>
          <p:nvPr/>
        </p:nvPicPr>
        <p:blipFill>
          <a:blip r:embed="rId1"/>
          <a:stretch/>
        </p:blipFill>
        <p:spPr>
          <a:xfrm>
            <a:off x="8056080" y="4506840"/>
            <a:ext cx="3297600" cy="1323000"/>
          </a:xfrm>
          <a:prstGeom prst="rect">
            <a:avLst/>
          </a:prstGeom>
          <a:ln>
            <a:noFill/>
          </a:ln>
        </p:spPr>
      </p:pic>
      <p:pic>
        <p:nvPicPr>
          <p:cNvPr id="146" name="Picture 6" descr=""/>
          <p:cNvPicPr/>
          <p:nvPr/>
        </p:nvPicPr>
        <p:blipFill>
          <a:blip r:embed="rId2"/>
          <a:srcRect l="0" t="22281" r="0" b="22281"/>
          <a:stretch/>
        </p:blipFill>
        <p:spPr>
          <a:xfrm>
            <a:off x="849600" y="1972440"/>
            <a:ext cx="2807280" cy="1555920"/>
          </a:xfrm>
          <a:prstGeom prst="rect">
            <a:avLst/>
          </a:prstGeom>
          <a:ln>
            <a:noFill/>
          </a:ln>
        </p:spPr>
      </p:pic>
      <p:sp>
        <p:nvSpPr>
          <p:cNvPr id="147" name="CustomShape 3"/>
          <p:cNvSpPr/>
          <p:nvPr/>
        </p:nvSpPr>
        <p:spPr>
          <a:xfrm>
            <a:off x="849600" y="4459320"/>
            <a:ext cx="7031160" cy="2042640"/>
          </a:xfrm>
          <a:prstGeom prst="rect">
            <a:avLst/>
          </a:prstGeom>
          <a:noFill/>
          <a:ln>
            <a:noFill/>
          </a:ln>
        </p:spPr>
        <p:style>
          <a:lnRef idx="0"/>
          <a:fillRef idx="0"/>
          <a:effectRef idx="0"/>
          <a:fontRef idx="minor"/>
        </p:style>
        <p:txBody>
          <a:bodyPr>
            <a:normAutofit/>
          </a:bodyPr>
          <a:p>
            <a:pPr>
              <a:lnSpc>
                <a:spcPct val="150000"/>
              </a:lnSpc>
              <a:spcBef>
                <a:spcPts val="479"/>
              </a:spcBef>
              <a:spcAft>
                <a:spcPts val="1199"/>
              </a:spcAft>
            </a:pPr>
            <a:r>
              <a:rPr b="1" lang="en-IN" sz="1600" spc="-1" strike="noStrike">
                <a:solidFill>
                  <a:srgbClr val="808080"/>
                </a:solidFill>
                <a:latin typeface="Segoe UI"/>
              </a:rPr>
              <a:t>SCRAPY</a:t>
            </a:r>
            <a:r>
              <a:rPr b="0" lang="en-IN" sz="1600" spc="-1" strike="noStrike">
                <a:solidFill>
                  <a:srgbClr val="808080"/>
                </a:solidFill>
                <a:latin typeface="Segoe UI"/>
              </a:rPr>
              <a:t> | PYTHON LIBRARY</a:t>
            </a:r>
            <a:endParaRPr b="0" lang="en-IN" sz="1600" spc="-1" strike="noStrike">
              <a:latin typeface="Arial"/>
            </a:endParaRPr>
          </a:p>
          <a:p>
            <a:pPr>
              <a:lnSpc>
                <a:spcPct val="150000"/>
              </a:lnSpc>
              <a:spcBef>
                <a:spcPts val="479"/>
              </a:spcBef>
              <a:spcAft>
                <a:spcPts val="1199"/>
              </a:spcAft>
            </a:pPr>
            <a:r>
              <a:rPr b="0" lang="en-IN" sz="1600" spc="-1" strike="noStrike">
                <a:solidFill>
                  <a:srgbClr val="808080"/>
                </a:solidFill>
                <a:latin typeface="Segoe UI"/>
              </a:rPr>
              <a:t>Scrapy is a Python framework for web scraping that provides a complete package for developers without worrying about maintaining code.</a:t>
            </a:r>
            <a:endParaRPr b="0" lang="en-IN" sz="1600" spc="-1" strike="noStrike">
              <a:latin typeface="Arial"/>
            </a:endParaRPr>
          </a:p>
          <a:p>
            <a:pPr>
              <a:lnSpc>
                <a:spcPct val="150000"/>
              </a:lnSpc>
              <a:spcBef>
                <a:spcPts val="479"/>
              </a:spcBef>
              <a:spcAft>
                <a:spcPts val="1199"/>
              </a:spcAft>
            </a:pPr>
            <a:endParaRPr b="0" lang="en-IN" sz="1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604440" y="0"/>
            <a:ext cx="10748880" cy="1208520"/>
          </a:xfrm>
          <a:prstGeom prst="rect">
            <a:avLst/>
          </a:prstGeom>
          <a:noFill/>
          <a:ln>
            <a:noFill/>
          </a:ln>
        </p:spPr>
        <p:txBody>
          <a:bodyPr anchor="b"/>
          <a:p>
            <a:pPr algn="r">
              <a:lnSpc>
                <a:spcPct val="100000"/>
              </a:lnSpc>
            </a:pPr>
            <a:r>
              <a:rPr b="0" lang="en-US" sz="3600" spc="-1" strike="noStrike">
                <a:solidFill>
                  <a:srgbClr val="ffffff"/>
                </a:solidFill>
                <a:latin typeface="Segoe UI Light"/>
              </a:rPr>
              <a:t>WEB SCRAPPER | Scrapping</a:t>
            </a:r>
            <a:endParaRPr b="0" lang="en-US" sz="3600" spc="-1" strike="noStrike">
              <a:solidFill>
                <a:srgbClr val="000000"/>
              </a:solidFill>
              <a:latin typeface="Segoe UI"/>
            </a:endParaRPr>
          </a:p>
        </p:txBody>
      </p:sp>
      <p:pic>
        <p:nvPicPr>
          <p:cNvPr id="149" name="Content Placeholder 9" descr=""/>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rcRect l="0" t="10939" r="1193" b="5746"/>
          <a:stretch/>
        </p:blipFill>
        <p:spPr>
          <a:xfrm>
            <a:off x="1319400" y="1790280"/>
            <a:ext cx="9319320" cy="4649040"/>
          </a:xfrm>
          <a:prstGeom prst="rect">
            <a:avLst/>
          </a:prstGeom>
          <a:ln>
            <a:noFill/>
          </a:ln>
        </p:spPr>
      </p:pic>
      <p:sp>
        <p:nvSpPr>
          <p:cNvPr id="150" name="CustomShape 2"/>
          <p:cNvSpPr/>
          <p:nvPr/>
        </p:nvSpPr>
        <p:spPr>
          <a:xfrm>
            <a:off x="1319400" y="4752360"/>
            <a:ext cx="9319320" cy="1686600"/>
          </a:xfrm>
          <a:prstGeom prst="rect">
            <a:avLst/>
          </a:prstGeom>
          <a:noFill/>
          <a:ln w="38160">
            <a:solidFill>
              <a:srgbClr val="ffc000"/>
            </a:solidFill>
          </a:ln>
        </p:spPr>
        <p:style>
          <a:lnRef idx="2">
            <a:schemeClr val="accent2"/>
          </a:lnRef>
          <a:fillRef idx="1">
            <a:schemeClr val="lt1"/>
          </a:fillRef>
          <a:effectRef idx="0">
            <a:schemeClr val="accent2"/>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604440" y="0"/>
            <a:ext cx="10748880" cy="1208520"/>
          </a:xfrm>
          <a:prstGeom prst="rect">
            <a:avLst/>
          </a:prstGeom>
          <a:noFill/>
          <a:ln>
            <a:noFill/>
          </a:ln>
        </p:spPr>
        <p:txBody>
          <a:bodyPr anchor="b"/>
          <a:p>
            <a:pPr algn="r">
              <a:lnSpc>
                <a:spcPct val="100000"/>
              </a:lnSpc>
            </a:pPr>
            <a:r>
              <a:rPr b="0" lang="en-US" sz="3600" spc="-1" strike="noStrike">
                <a:solidFill>
                  <a:srgbClr val="ffffff"/>
                </a:solidFill>
                <a:latin typeface="Segoe UI Light"/>
              </a:rPr>
              <a:t>WEB SCRAPPER | Scrapping</a:t>
            </a:r>
            <a:endParaRPr b="0" lang="en-US" sz="3600" spc="-1" strike="noStrike">
              <a:solidFill>
                <a:srgbClr val="000000"/>
              </a:solidFill>
              <a:latin typeface="Segoe UI"/>
            </a:endParaRPr>
          </a:p>
        </p:txBody>
      </p:sp>
      <p:pic>
        <p:nvPicPr>
          <p:cNvPr id="152" name="Content Placeholder 9" descr=""/>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rcRect l="0" t="10959" r="1163" b="4110"/>
          <a:stretch/>
        </p:blipFill>
        <p:spPr>
          <a:xfrm>
            <a:off x="1319400" y="1790280"/>
            <a:ext cx="9319320" cy="4649040"/>
          </a:xfrm>
          <a:prstGeom prst="rect">
            <a:avLst/>
          </a:prstGeom>
          <a:ln>
            <a:noFill/>
          </a:ln>
        </p:spPr>
      </p:pic>
      <p:sp>
        <p:nvSpPr>
          <p:cNvPr id="153" name="CustomShape 2"/>
          <p:cNvSpPr/>
          <p:nvPr/>
        </p:nvSpPr>
        <p:spPr>
          <a:xfrm>
            <a:off x="1319400" y="4340160"/>
            <a:ext cx="9319320" cy="2098800"/>
          </a:xfrm>
          <a:prstGeom prst="rect">
            <a:avLst/>
          </a:prstGeom>
          <a:noFill/>
          <a:ln w="38160">
            <a:solidFill>
              <a:srgbClr val="ffc000"/>
            </a:solidFill>
          </a:ln>
        </p:spPr>
        <p:style>
          <a:lnRef idx="2">
            <a:schemeClr val="accent2"/>
          </a:lnRef>
          <a:fillRef idx="1">
            <a:schemeClr val="lt1"/>
          </a:fillRef>
          <a:effectRef idx="0">
            <a:schemeClr val="accent2"/>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604440" y="0"/>
            <a:ext cx="10748880" cy="1208520"/>
          </a:xfrm>
          <a:prstGeom prst="rect">
            <a:avLst/>
          </a:prstGeom>
          <a:noFill/>
          <a:ln>
            <a:noFill/>
          </a:ln>
        </p:spPr>
        <p:txBody>
          <a:bodyPr anchor="b"/>
          <a:p>
            <a:pPr algn="r">
              <a:lnSpc>
                <a:spcPct val="100000"/>
              </a:lnSpc>
            </a:pPr>
            <a:r>
              <a:rPr b="0" lang="en-US" sz="3600" spc="-1" strike="noStrike">
                <a:solidFill>
                  <a:srgbClr val="ffffff"/>
                </a:solidFill>
                <a:latin typeface="Segoe UI Light"/>
              </a:rPr>
              <a:t>SCRAPY | Scrapping </a:t>
            </a:r>
            <a:endParaRPr b="0" lang="en-US" sz="3600" spc="-1" strike="noStrike">
              <a:solidFill>
                <a:srgbClr val="000000"/>
              </a:solidFill>
              <a:latin typeface="Segoe UI"/>
            </a:endParaRPr>
          </a:p>
        </p:txBody>
      </p:sp>
      <p:pic>
        <p:nvPicPr>
          <p:cNvPr id="155" name="Content Placeholder 3" descr=""/>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rcRect l="3872" t="7541" r="0" b="0"/>
          <a:stretch/>
        </p:blipFill>
        <p:spPr>
          <a:xfrm>
            <a:off x="1103400" y="1403640"/>
            <a:ext cx="9984960" cy="54021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604440" y="0"/>
            <a:ext cx="10748880" cy="1208520"/>
          </a:xfrm>
          <a:prstGeom prst="rect">
            <a:avLst/>
          </a:prstGeom>
          <a:noFill/>
          <a:ln>
            <a:noFill/>
          </a:ln>
        </p:spPr>
        <p:txBody>
          <a:bodyPr anchor="b"/>
          <a:p>
            <a:pPr>
              <a:lnSpc>
                <a:spcPct val="100000"/>
              </a:lnSpc>
            </a:pPr>
            <a:r>
              <a:rPr b="0" lang="en-US" sz="3600" spc="-1" strike="noStrike">
                <a:solidFill>
                  <a:srgbClr val="ffffff"/>
                </a:solidFill>
                <a:latin typeface="Segoe UI Light"/>
              </a:rPr>
              <a:t>DATA PREPROCESSING</a:t>
            </a:r>
            <a:endParaRPr b="0" lang="en-US" sz="3600" spc="-1" strike="noStrike">
              <a:solidFill>
                <a:srgbClr val="000000"/>
              </a:solidFill>
              <a:latin typeface="Segoe UI"/>
            </a:endParaRPr>
          </a:p>
        </p:txBody>
      </p:sp>
      <p:grpSp>
        <p:nvGrpSpPr>
          <p:cNvPr id="157" name="Group 2"/>
          <p:cNvGrpSpPr/>
          <p:nvPr/>
        </p:nvGrpSpPr>
        <p:grpSpPr>
          <a:xfrm>
            <a:off x="2216520" y="1656720"/>
            <a:ext cx="8420760" cy="5008680"/>
            <a:chOff x="2216520" y="1656720"/>
            <a:chExt cx="8420760" cy="5008680"/>
          </a:xfrm>
        </p:grpSpPr>
        <p:sp>
          <p:nvSpPr>
            <p:cNvPr id="158" name="CustomShape 3"/>
            <p:cNvSpPr/>
            <p:nvPr/>
          </p:nvSpPr>
          <p:spPr>
            <a:xfrm rot="1759800">
              <a:off x="4861800" y="4964040"/>
              <a:ext cx="990000" cy="67680"/>
            </a:xfrm>
            <a:custGeom>
              <a:avLst/>
              <a:gdLst/>
              <a:ahLst/>
              <a:rect l="l" t="t" r="r" b="b"/>
              <a:pathLst>
                <a:path w="990299" h="0">
                  <a:moveTo>
                    <a:pt x="0" y="34057"/>
                  </a:moveTo>
                  <a:lnTo>
                    <a:pt x="990299" y="34057"/>
                  </a:lnTo>
                </a:path>
              </a:pathLst>
            </a:custGeom>
            <a:noFill/>
            <a:ln>
              <a:solidFill>
                <a:schemeClr val="accent5">
                  <a:hueOff val="0"/>
                  <a:satOff val="0"/>
                  <a:lumOff val="0"/>
                  <a:alphaOff val="0"/>
                </a:schemeClr>
              </a:solidFill>
            </a:ln>
          </p:spPr>
          <p:style>
            <a:lnRef idx="2"/>
            <a:fillRef idx="0"/>
            <a:effectRef idx="0"/>
            <a:fontRef idx="minor"/>
          </p:style>
        </p:sp>
        <p:sp>
          <p:nvSpPr>
            <p:cNvPr id="159" name="CustomShape 4"/>
            <p:cNvSpPr/>
            <p:nvPr/>
          </p:nvSpPr>
          <p:spPr>
            <a:xfrm rot="19891800">
              <a:off x="4854960" y="3214800"/>
              <a:ext cx="1154520" cy="67680"/>
            </a:xfrm>
            <a:custGeom>
              <a:avLst/>
              <a:gdLst/>
              <a:ahLst/>
              <a:rect l="l" t="t" r="r" b="b"/>
              <a:pathLst>
                <a:path w="1154708" h="0">
                  <a:moveTo>
                    <a:pt x="0" y="34057"/>
                  </a:moveTo>
                  <a:lnTo>
                    <a:pt x="1154708" y="34057"/>
                  </a:lnTo>
                </a:path>
              </a:pathLst>
            </a:custGeom>
            <a:noFill/>
            <a:ln>
              <a:solidFill>
                <a:schemeClr val="accent5">
                  <a:hueOff val="0"/>
                  <a:satOff val="0"/>
                  <a:lumOff val="0"/>
                  <a:alphaOff val="0"/>
                </a:schemeClr>
              </a:solidFill>
            </a:ln>
          </p:spPr>
          <p:style>
            <a:lnRef idx="2"/>
            <a:fillRef idx="0"/>
            <a:effectRef idx="0"/>
            <a:fontRef idx="minor"/>
          </p:style>
        </p:sp>
        <p:sp>
          <p:nvSpPr>
            <p:cNvPr id="160" name="CustomShape 5"/>
            <p:cNvSpPr/>
            <p:nvPr/>
          </p:nvSpPr>
          <p:spPr>
            <a:xfrm>
              <a:off x="2216520" y="2535480"/>
              <a:ext cx="3186720" cy="3186720"/>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sp>
        <p:sp>
          <p:nvSpPr>
            <p:cNvPr id="161" name="CustomShape 6"/>
            <p:cNvSpPr/>
            <p:nvPr/>
          </p:nvSpPr>
          <p:spPr>
            <a:xfrm>
              <a:off x="5832720" y="1656720"/>
              <a:ext cx="1783800" cy="1783800"/>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txBody>
            <a:bodyPr lIns="9000" rIns="9000" tIns="9000" bIns="9000" anchor="ctr"/>
            <a:p>
              <a:pPr algn="ctr">
                <a:lnSpc>
                  <a:spcPct val="90000"/>
                </a:lnSpc>
                <a:spcAft>
                  <a:spcPts val="490"/>
                </a:spcAft>
              </a:pPr>
              <a:r>
                <a:rPr b="0" lang="en-IN" sz="1400" spc="-1" strike="noStrike">
                  <a:solidFill>
                    <a:srgbClr val="ffffff"/>
                  </a:solidFill>
                  <a:latin typeface="Segoe UI"/>
                </a:rPr>
                <a:t>BASIC FEATURE EXTRACTION</a:t>
              </a:r>
              <a:endParaRPr b="0" lang="en-IN" sz="1400" spc="-1" strike="noStrike">
                <a:latin typeface="Arial"/>
              </a:endParaRPr>
            </a:p>
          </p:txBody>
        </p:sp>
        <p:sp>
          <p:nvSpPr>
            <p:cNvPr id="162" name="CustomShape 7"/>
            <p:cNvSpPr/>
            <p:nvPr/>
          </p:nvSpPr>
          <p:spPr>
            <a:xfrm>
              <a:off x="7795080" y="1656720"/>
              <a:ext cx="2675880" cy="1783800"/>
            </a:xfrm>
            <a:prstGeom prst="rect">
              <a:avLst/>
            </a:prstGeom>
            <a:noFill/>
            <a:ln>
              <a:noFill/>
            </a:ln>
          </p:spPr>
          <p:style>
            <a:lnRef idx="0"/>
            <a:fillRef idx="0"/>
            <a:effectRef idx="0"/>
            <a:fontRef idx="minor"/>
          </p:style>
          <p:txBody>
            <a:bodyPr lIns="0" rIns="0" tIns="0" bIns="0" anchor="ctr"/>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Number of Words</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Number of Characters</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Average word length</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Number of Stopwords</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Number of Special Characters</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Number of Numerics</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Number of Uppercase Words</a:t>
              </a:r>
              <a:endParaRPr b="0" lang="en-IN" sz="1400" spc="-1" strike="noStrike">
                <a:latin typeface="Arial"/>
              </a:endParaRPr>
            </a:p>
          </p:txBody>
        </p:sp>
        <p:sp>
          <p:nvSpPr>
            <p:cNvPr id="163" name="CustomShape 8"/>
            <p:cNvSpPr/>
            <p:nvPr/>
          </p:nvSpPr>
          <p:spPr>
            <a:xfrm>
              <a:off x="5666040" y="4753440"/>
              <a:ext cx="1911960" cy="1911960"/>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a:gradFill>
            <a:ln>
              <a:noFill/>
            </a:ln>
            <a:effectLst>
              <a:outerShdw algn="ctr" blurRad="57150" dir="5400000" dist="19050" rotWithShape="0">
                <a:srgbClr val="000000">
                  <a:alpha val="63000"/>
                </a:srgbClr>
              </a:outerShdw>
            </a:effectLst>
          </p:spPr>
          <p:style>
            <a:lnRef idx="0"/>
            <a:fillRef idx="0"/>
            <a:effectRef idx="3"/>
            <a:fontRef idx="minor"/>
          </p:style>
          <p:txBody>
            <a:bodyPr lIns="9000" rIns="9000" tIns="9000" bIns="9000" anchor="ctr"/>
            <a:p>
              <a:pPr algn="ctr">
                <a:lnSpc>
                  <a:spcPct val="90000"/>
                </a:lnSpc>
                <a:spcAft>
                  <a:spcPts val="490"/>
                </a:spcAft>
              </a:pPr>
              <a:r>
                <a:rPr b="0" lang="en-IN" sz="1400" spc="-1" strike="noStrike">
                  <a:solidFill>
                    <a:srgbClr val="ffffff"/>
                  </a:solidFill>
                  <a:latin typeface="Segoe UI"/>
                </a:rPr>
                <a:t>TEXT PREPROCESSING</a:t>
              </a:r>
              <a:endParaRPr b="0" lang="en-IN" sz="1400" spc="-1" strike="noStrike">
                <a:latin typeface="Arial"/>
              </a:endParaRPr>
            </a:p>
          </p:txBody>
        </p:sp>
        <p:sp>
          <p:nvSpPr>
            <p:cNvPr id="164" name="CustomShape 9"/>
            <p:cNvSpPr/>
            <p:nvPr/>
          </p:nvSpPr>
          <p:spPr>
            <a:xfrm>
              <a:off x="7769520" y="4753440"/>
              <a:ext cx="2867760" cy="1911960"/>
            </a:xfrm>
            <a:prstGeom prst="rect">
              <a:avLst/>
            </a:prstGeom>
            <a:noFill/>
            <a:ln>
              <a:noFill/>
            </a:ln>
          </p:spPr>
          <p:style>
            <a:lnRef idx="0"/>
            <a:fillRef idx="0"/>
            <a:effectRef idx="0"/>
            <a:fontRef idx="minor"/>
          </p:style>
          <p:txBody>
            <a:bodyPr lIns="0" rIns="0" tIns="0" bIns="0" anchor="ctr"/>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Lower Casing</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Punctuation Removal</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Stopwords Removal</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Frequent Word Removal</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Rare Words Removal</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Spelling Correction</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Tokenization</a:t>
              </a:r>
              <a:endParaRPr b="0" lang="en-IN" sz="1400" spc="-1" strike="noStrike">
                <a:latin typeface="Arial"/>
              </a:endParaRPr>
            </a:p>
            <a:p>
              <a:pPr lvl="1" marL="114480" indent="-114120">
                <a:lnSpc>
                  <a:spcPct val="90000"/>
                </a:lnSpc>
                <a:spcAft>
                  <a:spcPts val="210"/>
                </a:spcAft>
                <a:buClr>
                  <a:srgbClr val="000000"/>
                </a:buClr>
                <a:buFont typeface="Symbol" charset="2"/>
                <a:buChar char=""/>
              </a:pPr>
              <a:r>
                <a:rPr b="0" lang="en-IN" sz="1400" spc="-1" strike="noStrike">
                  <a:solidFill>
                    <a:srgbClr val="000000"/>
                  </a:solidFill>
                  <a:latin typeface="Segoe UI"/>
                </a:rPr>
                <a:t>Lemmatization</a:t>
              </a:r>
              <a:endParaRPr b="0" lang="en-IN" sz="1400" spc="-1" strike="noStrike">
                <a:latin typeface="Arial"/>
              </a:endParaRPr>
            </a:p>
          </p:txBody>
        </p:sp>
      </p:grpSp>
      <p:grpSp>
        <p:nvGrpSpPr>
          <p:cNvPr id="165" name="Group 10"/>
          <p:cNvGrpSpPr/>
          <p:nvPr/>
        </p:nvGrpSpPr>
        <p:grpSpPr>
          <a:xfrm>
            <a:off x="0" y="0"/>
            <a:ext cx="36000" cy="36000"/>
            <a:chOff x="0" y="0"/>
            <a:chExt cx="36000" cy="36000"/>
          </a:xfrm>
        </p:grpSpPr>
      </p:grpSp>
      <p:sp>
        <p:nvSpPr>
          <p:cNvPr id="166" name="CustomShape 11"/>
          <p:cNvSpPr/>
          <p:nvPr/>
        </p:nvSpPr>
        <p:spPr>
          <a:xfrm>
            <a:off x="2681280" y="3837960"/>
            <a:ext cx="219924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ffffff"/>
                </a:solidFill>
                <a:latin typeface="Segoe UI"/>
              </a:rPr>
              <a:t>DATA PREPROCESSING</a:t>
            </a: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604440" y="0"/>
            <a:ext cx="10748880" cy="1208520"/>
          </a:xfrm>
          <a:prstGeom prst="rect">
            <a:avLst/>
          </a:prstGeom>
          <a:noFill/>
          <a:ln>
            <a:noFill/>
          </a:ln>
        </p:spPr>
        <p:txBody>
          <a:bodyPr anchor="b"/>
          <a:p>
            <a:pPr algn="r">
              <a:lnSpc>
                <a:spcPct val="100000"/>
              </a:lnSpc>
            </a:pPr>
            <a:r>
              <a:rPr b="0" lang="en-US" sz="3600" spc="-1" strike="noStrike">
                <a:solidFill>
                  <a:srgbClr val="ffffff"/>
                </a:solidFill>
                <a:latin typeface="Segoe UI Light"/>
              </a:rPr>
              <a:t>Basic Feature Extraction</a:t>
            </a:r>
            <a:endParaRPr b="0" lang="en-US" sz="3600" spc="-1" strike="noStrike">
              <a:solidFill>
                <a:srgbClr val="000000"/>
              </a:solidFill>
              <a:latin typeface="Segoe UI"/>
            </a:endParaRPr>
          </a:p>
        </p:txBody>
      </p:sp>
      <p:pic>
        <p:nvPicPr>
          <p:cNvPr id="168" name="Content Placeholder 3" descr=""/>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rcRect l="16560" t="10128" r="0" b="0"/>
          <a:stretch/>
        </p:blipFill>
        <p:spPr>
          <a:xfrm>
            <a:off x="1759680" y="1475640"/>
            <a:ext cx="8672400" cy="52470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Welcome to PowerPoint 2013</Template>
  <TotalTime>139</TotalTime>
  <Application>LibreOffice/6.0.7.3$Linux_X86_64 LibreOffice_project/00m0$Build-3</Application>
  <Words>271</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2020-02-23T17:31:59Z</dcterms:created>
  <dc:creator>Windows User</dc:creator>
  <dc:description/>
  <dc:language>en-IN</dc:language>
  <cp:lastModifiedBy/>
  <dcterms:modified xsi:type="dcterms:W3CDTF">2020-02-24T17:46:03Z</dcterms:modified>
  <cp:revision>44</cp:revision>
  <dc:subject/>
  <dc:title>MULTI-ASPECT SENTIMENTAL_ANALYSIS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HiddenSlides">
    <vt:i4>0</vt:i4>
  </property>
  <property fmtid="{D5CDD505-2E9C-101B-9397-08002B2CF9AE}" pid="7" name="HyperlinksChanged">
    <vt:bool>0</vt:bool>
  </property>
  <property fmtid="{D5CDD505-2E9C-101B-9397-08002B2CF9AE}" pid="8" name="InternalTags">
    <vt:lpwstr/>
  </property>
  <property fmtid="{D5CDD505-2E9C-101B-9397-08002B2CF9AE}" pid="9" name="LinksUpToDate">
    <vt:bool>0</vt:bool>
  </property>
  <property fmtid="{D5CDD505-2E9C-101B-9397-08002B2CF9AE}" pid="10" name="LocalizationTags">
    <vt:lpwstr/>
  </property>
  <property fmtid="{D5CDD505-2E9C-101B-9397-08002B2CF9AE}" pid="11" name="MMClips">
    <vt:i4>0</vt:i4>
  </property>
  <property fmtid="{D5CDD505-2E9C-101B-9397-08002B2CF9AE}" pid="12" name="Notes">
    <vt:i4>2</vt:i4>
  </property>
  <property fmtid="{D5CDD505-2E9C-101B-9397-08002B2CF9AE}" pid="13" name="PresentationFormat">
    <vt:lpwstr>Widescreen</vt:lpwstr>
  </property>
  <property fmtid="{D5CDD505-2E9C-101B-9397-08002B2CF9AE}" pid="14" name="ScaleCrop">
    <vt:bool>0</vt:bool>
  </property>
  <property fmtid="{D5CDD505-2E9C-101B-9397-08002B2CF9AE}" pid="15" name="ScenarioTags">
    <vt:lpwstr/>
  </property>
  <property fmtid="{D5CDD505-2E9C-101B-9397-08002B2CF9AE}" pid="16" name="ShareDoc">
    <vt:bool>0</vt:bool>
  </property>
  <property fmtid="{D5CDD505-2E9C-101B-9397-08002B2CF9AE}" pid="17" name="Slides">
    <vt:i4>13</vt:i4>
  </property>
  <property fmtid="{D5CDD505-2E9C-101B-9397-08002B2CF9AE}" pid="18" name="_TemplateID">
    <vt:lpwstr>TC029239449991</vt:lpwstr>
  </property>
</Properties>
</file>