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63" r:id="rId4"/>
    <p:sldId id="264" r:id="rId5"/>
    <p:sldId id="265" r:id="rId6"/>
    <p:sldId id="260" r:id="rId7"/>
    <p:sldId id="266" r:id="rId8"/>
    <p:sldId id="267" r:id="rId9"/>
    <p:sldId id="269" r:id="rId10"/>
    <p:sldId id="274" r:id="rId11"/>
    <p:sldId id="273" r:id="rId12"/>
    <p:sldId id="271" r:id="rId13"/>
    <p:sldId id="275" r:id="rId14"/>
    <p:sldId id="276" r:id="rId15"/>
    <p:sldId id="277" r:id="rId16"/>
    <p:sldId id="278" r:id="rId17"/>
    <p:sldId id="270" r:id="rId18"/>
    <p:sldId id="281" r:id="rId19"/>
    <p:sldId id="272" r:id="rId20"/>
    <p:sldId id="279" r:id="rId21"/>
    <p:sldId id="280" r:id="rId22"/>
    <p:sldId id="284" r:id="rId23"/>
    <p:sldId id="282" r:id="rId24"/>
    <p:sldId id="268" r:id="rId25"/>
    <p:sldId id="283" r:id="rId26"/>
    <p:sldId id="285" r:id="rId27"/>
    <p:sldId id="287" r:id="rId28"/>
    <p:sldId id="286" r:id="rId29"/>
    <p:sldId id="288" r:id="rId30"/>
    <p:sldId id="289" r:id="rId31"/>
    <p:sldId id="290" r:id="rId32"/>
    <p:sldId id="291" r:id="rId33"/>
    <p:sldId id="292" r:id="rId34"/>
    <p:sldId id="293" r:id="rId35"/>
    <p:sldId id="294" r:id="rId36"/>
    <p:sldId id="295" r:id="rId37"/>
    <p:sldId id="296" r:id="rId38"/>
    <p:sldId id="297" r:id="rId39"/>
    <p:sldId id="259" r:id="rId40"/>
    <p:sldId id="261"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5ACDEB-8439-4FF9-85DA-3986DF3662ED}" v="32" dt="2022-06-16T04:28:09.2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kadir Mirza" userId="c927acec-ce23-419d-a838-6872b11117ce" providerId="ADAL" clId="{465ACDEB-8439-4FF9-85DA-3986DF3662ED}"/>
    <pc:docChg chg="undo custSel addSld delSld modSld sldOrd addMainMaster delMainMaster">
      <pc:chgData name="Abdulkadir Mirza" userId="c927acec-ce23-419d-a838-6872b11117ce" providerId="ADAL" clId="{465ACDEB-8439-4FF9-85DA-3986DF3662ED}" dt="2022-06-16T04:28:18.337" v="3057"/>
      <pc:docMkLst>
        <pc:docMk/>
      </pc:docMkLst>
      <pc:sldChg chg="addSp modSp new mod setBg modClrScheme chgLayout">
        <pc:chgData name="Abdulkadir Mirza" userId="c927acec-ce23-419d-a838-6872b11117ce" providerId="ADAL" clId="{465ACDEB-8439-4FF9-85DA-3986DF3662ED}" dt="2022-06-07T12:09:40.627" v="2085" actId="2711"/>
        <pc:sldMkLst>
          <pc:docMk/>
          <pc:sldMk cId="3307950738" sldId="256"/>
        </pc:sldMkLst>
        <pc:spChg chg="mod">
          <ac:chgData name="Abdulkadir Mirza" userId="c927acec-ce23-419d-a838-6872b11117ce" providerId="ADAL" clId="{465ACDEB-8439-4FF9-85DA-3986DF3662ED}" dt="2022-06-07T12:09:34.374" v="2084" actId="2711"/>
          <ac:spMkLst>
            <pc:docMk/>
            <pc:sldMk cId="3307950738" sldId="256"/>
            <ac:spMk id="2" creationId="{9B032767-080C-EEFA-1DD1-3BD199C0C77B}"/>
          </ac:spMkLst>
        </pc:spChg>
        <pc:spChg chg="mod">
          <ac:chgData name="Abdulkadir Mirza" userId="c927acec-ce23-419d-a838-6872b11117ce" providerId="ADAL" clId="{465ACDEB-8439-4FF9-85DA-3986DF3662ED}" dt="2022-06-07T12:09:40.627" v="2085" actId="2711"/>
          <ac:spMkLst>
            <pc:docMk/>
            <pc:sldMk cId="3307950738" sldId="256"/>
            <ac:spMk id="3" creationId="{A66FEB9D-760E-EAFA-6ECD-34463B653DDB}"/>
          </ac:spMkLst>
        </pc:spChg>
        <pc:spChg chg="add">
          <ac:chgData name="Abdulkadir Mirza" userId="c927acec-ce23-419d-a838-6872b11117ce" providerId="ADAL" clId="{465ACDEB-8439-4FF9-85DA-3986DF3662ED}" dt="2022-06-07T05:50:27.902" v="54" actId="26606"/>
          <ac:spMkLst>
            <pc:docMk/>
            <pc:sldMk cId="3307950738" sldId="256"/>
            <ac:spMk id="9" creationId="{0DBF1ABE-8590-450D-BB49-BDDCCF3EEA9E}"/>
          </ac:spMkLst>
        </pc:spChg>
        <pc:spChg chg="add">
          <ac:chgData name="Abdulkadir Mirza" userId="c927acec-ce23-419d-a838-6872b11117ce" providerId="ADAL" clId="{465ACDEB-8439-4FF9-85DA-3986DF3662ED}" dt="2022-06-07T05:50:27.902" v="54" actId="26606"/>
          <ac:spMkLst>
            <pc:docMk/>
            <pc:sldMk cId="3307950738" sldId="256"/>
            <ac:spMk id="11" creationId="{96CB0275-66F1-4491-93B8-121D0C7176BF}"/>
          </ac:spMkLst>
        </pc:spChg>
        <pc:spChg chg="add">
          <ac:chgData name="Abdulkadir Mirza" userId="c927acec-ce23-419d-a838-6872b11117ce" providerId="ADAL" clId="{465ACDEB-8439-4FF9-85DA-3986DF3662ED}" dt="2022-06-07T05:50:27.902" v="54" actId="26606"/>
          <ac:spMkLst>
            <pc:docMk/>
            <pc:sldMk cId="3307950738" sldId="256"/>
            <ac:spMk id="13" creationId="{18D32C3D-8F76-4E99-BE56-0836CC38CC84}"/>
          </ac:spMkLst>
        </pc:spChg>
        <pc:spChg chg="add">
          <ac:chgData name="Abdulkadir Mirza" userId="c927acec-ce23-419d-a838-6872b11117ce" providerId="ADAL" clId="{465ACDEB-8439-4FF9-85DA-3986DF3662ED}" dt="2022-06-07T05:50:27.902" v="54" actId="26606"/>
          <ac:spMkLst>
            <pc:docMk/>
            <pc:sldMk cId="3307950738" sldId="256"/>
            <ac:spMk id="15" creationId="{70766076-46F5-42D5-A773-2B3BEF2B8B74}"/>
          </ac:spMkLst>
        </pc:spChg>
        <pc:picChg chg="add">
          <ac:chgData name="Abdulkadir Mirza" userId="c927acec-ce23-419d-a838-6872b11117ce" providerId="ADAL" clId="{465ACDEB-8439-4FF9-85DA-3986DF3662ED}" dt="2022-06-07T05:50:27.902" v="54" actId="26606"/>
          <ac:picMkLst>
            <pc:docMk/>
            <pc:sldMk cId="3307950738" sldId="256"/>
            <ac:picMk id="4" creationId="{2090194D-B7B4-C532-FA1A-B32B504284ED}"/>
          </ac:picMkLst>
        </pc:picChg>
      </pc:sldChg>
      <pc:sldChg chg="addSp delSp modSp new mod setBg">
        <pc:chgData name="Abdulkadir Mirza" userId="c927acec-ce23-419d-a838-6872b11117ce" providerId="ADAL" clId="{465ACDEB-8439-4FF9-85DA-3986DF3662ED}" dt="2022-06-07T10:02:25.980" v="701" actId="26606"/>
        <pc:sldMkLst>
          <pc:docMk/>
          <pc:sldMk cId="580794269" sldId="257"/>
        </pc:sldMkLst>
        <pc:spChg chg="mod">
          <ac:chgData name="Abdulkadir Mirza" userId="c927acec-ce23-419d-a838-6872b11117ce" providerId="ADAL" clId="{465ACDEB-8439-4FF9-85DA-3986DF3662ED}" dt="2022-06-07T10:02:25.980" v="701" actId="26606"/>
          <ac:spMkLst>
            <pc:docMk/>
            <pc:sldMk cId="580794269" sldId="257"/>
            <ac:spMk id="2" creationId="{371B15F7-EBD8-A367-5BEF-C48F851D561A}"/>
          </ac:spMkLst>
        </pc:spChg>
        <pc:spChg chg="mod">
          <ac:chgData name="Abdulkadir Mirza" userId="c927acec-ce23-419d-a838-6872b11117ce" providerId="ADAL" clId="{465ACDEB-8439-4FF9-85DA-3986DF3662ED}" dt="2022-06-07T10:02:25.980" v="701" actId="26606"/>
          <ac:spMkLst>
            <pc:docMk/>
            <pc:sldMk cId="580794269" sldId="257"/>
            <ac:spMk id="3" creationId="{867301CC-227D-B884-2212-16010401BA50}"/>
          </ac:spMkLst>
        </pc:spChg>
        <pc:spChg chg="add del">
          <ac:chgData name="Abdulkadir Mirza" userId="c927acec-ce23-419d-a838-6872b11117ce" providerId="ADAL" clId="{465ACDEB-8439-4FF9-85DA-3986DF3662ED}" dt="2022-06-07T10:02:25.980" v="701" actId="26606"/>
          <ac:spMkLst>
            <pc:docMk/>
            <pc:sldMk cId="580794269" sldId="257"/>
            <ac:spMk id="8" creationId="{C51A08AC-F796-409C-AD97-8B476289EC51}"/>
          </ac:spMkLst>
        </pc:spChg>
        <pc:grpChg chg="add del">
          <ac:chgData name="Abdulkadir Mirza" userId="c927acec-ce23-419d-a838-6872b11117ce" providerId="ADAL" clId="{465ACDEB-8439-4FF9-85DA-3986DF3662ED}" dt="2022-06-07T10:02:25.980" v="701" actId="26606"/>
          <ac:grpSpMkLst>
            <pc:docMk/>
            <pc:sldMk cId="580794269" sldId="257"/>
            <ac:grpSpMk id="10" creationId="{1E1B312B-4E9A-405C-9CE8-10325438035E}"/>
          </ac:grpSpMkLst>
        </pc:grpChg>
      </pc:sldChg>
      <pc:sldChg chg="modSp new del mod">
        <pc:chgData name="Abdulkadir Mirza" userId="c927acec-ce23-419d-a838-6872b11117ce" providerId="ADAL" clId="{465ACDEB-8439-4FF9-85DA-3986DF3662ED}" dt="2022-06-07T06:54:30.702" v="287" actId="47"/>
        <pc:sldMkLst>
          <pc:docMk/>
          <pc:sldMk cId="2261495757" sldId="258"/>
        </pc:sldMkLst>
        <pc:spChg chg="mod">
          <ac:chgData name="Abdulkadir Mirza" userId="c927acec-ce23-419d-a838-6872b11117ce" providerId="ADAL" clId="{465ACDEB-8439-4FF9-85DA-3986DF3662ED}" dt="2022-06-07T05:52:46.153" v="109"/>
          <ac:spMkLst>
            <pc:docMk/>
            <pc:sldMk cId="2261495757" sldId="258"/>
            <ac:spMk id="2" creationId="{A8D2AB68-E2FE-2864-9AAB-3C4E575D0229}"/>
          </ac:spMkLst>
        </pc:spChg>
      </pc:sldChg>
      <pc:sldChg chg="modSp new mod">
        <pc:chgData name="Abdulkadir Mirza" userId="c927acec-ce23-419d-a838-6872b11117ce" providerId="ADAL" clId="{465ACDEB-8439-4FF9-85DA-3986DF3662ED}" dt="2022-06-08T12:19:50.320" v="3035" actId="20577"/>
        <pc:sldMkLst>
          <pc:docMk/>
          <pc:sldMk cId="4123151479" sldId="259"/>
        </pc:sldMkLst>
        <pc:spChg chg="mod">
          <ac:chgData name="Abdulkadir Mirza" userId="c927acec-ce23-419d-a838-6872b11117ce" providerId="ADAL" clId="{465ACDEB-8439-4FF9-85DA-3986DF3662ED}" dt="2022-06-07T12:10:47.864" v="2090" actId="2711"/>
          <ac:spMkLst>
            <pc:docMk/>
            <pc:sldMk cId="4123151479" sldId="259"/>
            <ac:spMk id="2" creationId="{43EA70B4-B16E-CB34-56A5-45AD61C8F1AD}"/>
          </ac:spMkLst>
        </pc:spChg>
        <pc:spChg chg="mod">
          <ac:chgData name="Abdulkadir Mirza" userId="c927acec-ce23-419d-a838-6872b11117ce" providerId="ADAL" clId="{465ACDEB-8439-4FF9-85DA-3986DF3662ED}" dt="2022-06-08T12:19:50.320" v="3035" actId="20577"/>
          <ac:spMkLst>
            <pc:docMk/>
            <pc:sldMk cId="4123151479" sldId="259"/>
            <ac:spMk id="3" creationId="{C75B0891-7C37-782A-E966-957F49DC8BBA}"/>
          </ac:spMkLst>
        </pc:spChg>
      </pc:sldChg>
      <pc:sldChg chg="addSp delSp modSp new mod ord">
        <pc:chgData name="Abdulkadir Mirza" userId="c927acec-ce23-419d-a838-6872b11117ce" providerId="ADAL" clId="{465ACDEB-8439-4FF9-85DA-3986DF3662ED}" dt="2022-06-07T09:17:04.093" v="339" actId="21"/>
        <pc:sldMkLst>
          <pc:docMk/>
          <pc:sldMk cId="2728198044" sldId="260"/>
        </pc:sldMkLst>
        <pc:spChg chg="mod">
          <ac:chgData name="Abdulkadir Mirza" userId="c927acec-ce23-419d-a838-6872b11117ce" providerId="ADAL" clId="{465ACDEB-8439-4FF9-85DA-3986DF3662ED}" dt="2022-06-07T09:16:26.697" v="332" actId="20577"/>
          <ac:spMkLst>
            <pc:docMk/>
            <pc:sldMk cId="2728198044" sldId="260"/>
            <ac:spMk id="2" creationId="{F19D7D92-0517-472A-DF12-AAFAB7B320C4}"/>
          </ac:spMkLst>
        </pc:spChg>
        <pc:spChg chg="add del mod">
          <ac:chgData name="Abdulkadir Mirza" userId="c927acec-ce23-419d-a838-6872b11117ce" providerId="ADAL" clId="{465ACDEB-8439-4FF9-85DA-3986DF3662ED}" dt="2022-06-07T09:17:04.093" v="339" actId="21"/>
          <ac:spMkLst>
            <pc:docMk/>
            <pc:sldMk cId="2728198044" sldId="260"/>
            <ac:spMk id="3" creationId="{690FF194-2309-8139-1382-80B7B8E24D8C}"/>
          </ac:spMkLst>
        </pc:spChg>
        <pc:spChg chg="add del mod">
          <ac:chgData name="Abdulkadir Mirza" userId="c927acec-ce23-419d-a838-6872b11117ce" providerId="ADAL" clId="{465ACDEB-8439-4FF9-85DA-3986DF3662ED}" dt="2022-06-07T09:14:23.151" v="304"/>
          <ac:spMkLst>
            <pc:docMk/>
            <pc:sldMk cId="2728198044" sldId="260"/>
            <ac:spMk id="4" creationId="{239D2FCC-4040-1A3A-6663-3378BBE1DF5D}"/>
          </ac:spMkLst>
        </pc:spChg>
      </pc:sldChg>
      <pc:sldChg chg="addSp delSp modSp new mod setBg modClrScheme chgLayout">
        <pc:chgData name="Abdulkadir Mirza" userId="c927acec-ce23-419d-a838-6872b11117ce" providerId="ADAL" clId="{465ACDEB-8439-4FF9-85DA-3986DF3662ED}" dt="2022-06-07T12:11:57.818" v="2100" actId="2711"/>
        <pc:sldMkLst>
          <pc:docMk/>
          <pc:sldMk cId="4154358436" sldId="261"/>
        </pc:sldMkLst>
        <pc:spChg chg="mod ord">
          <ac:chgData name="Abdulkadir Mirza" userId="c927acec-ce23-419d-a838-6872b11117ce" providerId="ADAL" clId="{465ACDEB-8439-4FF9-85DA-3986DF3662ED}" dt="2022-06-07T12:11:57.818" v="2100" actId="2711"/>
          <ac:spMkLst>
            <pc:docMk/>
            <pc:sldMk cId="4154358436" sldId="261"/>
            <ac:spMk id="2" creationId="{64C8B8BA-0F2A-CEA9-7D55-8B10A2ED684B}"/>
          </ac:spMkLst>
        </pc:spChg>
        <pc:spChg chg="del">
          <ac:chgData name="Abdulkadir Mirza" userId="c927acec-ce23-419d-a838-6872b11117ce" providerId="ADAL" clId="{465ACDEB-8439-4FF9-85DA-3986DF3662ED}" dt="2022-06-07T12:11:36.272" v="2096" actId="700"/>
          <ac:spMkLst>
            <pc:docMk/>
            <pc:sldMk cId="4154358436" sldId="261"/>
            <ac:spMk id="3" creationId="{88040526-DE91-2218-47CC-FB1F3D36DE2D}"/>
          </ac:spMkLst>
        </pc:spChg>
        <pc:spChg chg="add del">
          <ac:chgData name="Abdulkadir Mirza" userId="c927acec-ce23-419d-a838-6872b11117ce" providerId="ADAL" clId="{465ACDEB-8439-4FF9-85DA-3986DF3662ED}" dt="2022-06-07T12:11:53.572" v="2098" actId="26606"/>
          <ac:spMkLst>
            <pc:docMk/>
            <pc:sldMk cId="4154358436" sldId="261"/>
            <ac:spMk id="7" creationId="{9B0F7D69-D93C-4C38-A23D-76E000D691CD}"/>
          </ac:spMkLst>
        </pc:spChg>
        <pc:spChg chg="add del">
          <ac:chgData name="Abdulkadir Mirza" userId="c927acec-ce23-419d-a838-6872b11117ce" providerId="ADAL" clId="{465ACDEB-8439-4FF9-85DA-3986DF3662ED}" dt="2022-06-07T12:11:53.572" v="2098" actId="26606"/>
          <ac:spMkLst>
            <pc:docMk/>
            <pc:sldMk cId="4154358436" sldId="261"/>
            <ac:spMk id="9" creationId="{8CD419D4-EA9D-42D9-BF62-B07F0B7B672B}"/>
          </ac:spMkLst>
        </pc:spChg>
        <pc:spChg chg="add del">
          <ac:chgData name="Abdulkadir Mirza" userId="c927acec-ce23-419d-a838-6872b11117ce" providerId="ADAL" clId="{465ACDEB-8439-4FF9-85DA-3986DF3662ED}" dt="2022-06-07T12:11:53.572" v="2098" actId="26606"/>
          <ac:spMkLst>
            <pc:docMk/>
            <pc:sldMk cId="4154358436" sldId="261"/>
            <ac:spMk id="11" creationId="{1C6FEC9B-9608-4181-A9E5-A1B80E72021C}"/>
          </ac:spMkLst>
        </pc:spChg>
        <pc:spChg chg="add del">
          <ac:chgData name="Abdulkadir Mirza" userId="c927acec-ce23-419d-a838-6872b11117ce" providerId="ADAL" clId="{465ACDEB-8439-4FF9-85DA-3986DF3662ED}" dt="2022-06-07T12:11:53.572" v="2098" actId="26606"/>
          <ac:spMkLst>
            <pc:docMk/>
            <pc:sldMk cId="4154358436" sldId="261"/>
            <ac:spMk id="13" creationId="{AB1564ED-F26F-451D-97D6-A6EC3E83FD55}"/>
          </ac:spMkLst>
        </pc:spChg>
        <pc:spChg chg="add del">
          <ac:chgData name="Abdulkadir Mirza" userId="c927acec-ce23-419d-a838-6872b11117ce" providerId="ADAL" clId="{465ACDEB-8439-4FF9-85DA-3986DF3662ED}" dt="2022-06-07T12:11:53.572" v="2098" actId="26606"/>
          <ac:spMkLst>
            <pc:docMk/>
            <pc:sldMk cId="4154358436" sldId="261"/>
            <ac:spMk id="15" creationId="{AF50A80E-5DCB-4320-9947-73BF2D6F059F}"/>
          </ac:spMkLst>
        </pc:spChg>
        <pc:spChg chg="add del">
          <ac:chgData name="Abdulkadir Mirza" userId="c927acec-ce23-419d-a838-6872b11117ce" providerId="ADAL" clId="{465ACDEB-8439-4FF9-85DA-3986DF3662ED}" dt="2022-06-07T12:11:53.572" v="2098" actId="26606"/>
          <ac:spMkLst>
            <pc:docMk/>
            <pc:sldMk cId="4154358436" sldId="261"/>
            <ac:spMk id="17" creationId="{4E9C9717-43F9-44EA-9215-3F2D15B1C737}"/>
          </ac:spMkLst>
        </pc:spChg>
        <pc:spChg chg="add del">
          <ac:chgData name="Abdulkadir Mirza" userId="c927acec-ce23-419d-a838-6872b11117ce" providerId="ADAL" clId="{465ACDEB-8439-4FF9-85DA-3986DF3662ED}" dt="2022-06-07T12:11:53.572" v="2098" actId="26606"/>
          <ac:spMkLst>
            <pc:docMk/>
            <pc:sldMk cId="4154358436" sldId="261"/>
            <ac:spMk id="19" creationId="{E66004D1-3DCE-405F-9046-6DE912409E12}"/>
          </ac:spMkLst>
        </pc:spChg>
        <pc:spChg chg="add del">
          <ac:chgData name="Abdulkadir Mirza" userId="c927acec-ce23-419d-a838-6872b11117ce" providerId="ADAL" clId="{465ACDEB-8439-4FF9-85DA-3986DF3662ED}" dt="2022-06-07T12:11:53.572" v="2098" actId="26606"/>
          <ac:spMkLst>
            <pc:docMk/>
            <pc:sldMk cId="4154358436" sldId="261"/>
            <ac:spMk id="21" creationId="{D1319957-918B-4BBC-B357-957813808CDF}"/>
          </ac:spMkLst>
        </pc:spChg>
        <pc:spChg chg="add del">
          <ac:chgData name="Abdulkadir Mirza" userId="c927acec-ce23-419d-a838-6872b11117ce" providerId="ADAL" clId="{465ACDEB-8439-4FF9-85DA-3986DF3662ED}" dt="2022-06-07T12:11:53.572" v="2098" actId="26606"/>
          <ac:spMkLst>
            <pc:docMk/>
            <pc:sldMk cId="4154358436" sldId="261"/>
            <ac:spMk id="23" creationId="{0DBF1ABE-8590-450D-BB49-BDDCCF3EEA9E}"/>
          </ac:spMkLst>
        </pc:spChg>
        <pc:spChg chg="add">
          <ac:chgData name="Abdulkadir Mirza" userId="c927acec-ce23-419d-a838-6872b11117ce" providerId="ADAL" clId="{465ACDEB-8439-4FF9-85DA-3986DF3662ED}" dt="2022-06-07T12:11:53.588" v="2099" actId="26606"/>
          <ac:spMkLst>
            <pc:docMk/>
            <pc:sldMk cId="4154358436" sldId="261"/>
            <ac:spMk id="34" creationId="{9B0F7D69-D93C-4C38-A23D-76E000D691CD}"/>
          </ac:spMkLst>
        </pc:spChg>
        <pc:spChg chg="add">
          <ac:chgData name="Abdulkadir Mirza" userId="c927acec-ce23-419d-a838-6872b11117ce" providerId="ADAL" clId="{465ACDEB-8439-4FF9-85DA-3986DF3662ED}" dt="2022-06-07T12:11:53.588" v="2099" actId="26606"/>
          <ac:spMkLst>
            <pc:docMk/>
            <pc:sldMk cId="4154358436" sldId="261"/>
            <ac:spMk id="35" creationId="{8CD419D4-EA9D-42D9-BF62-B07F0B7B672B}"/>
          </ac:spMkLst>
        </pc:spChg>
        <pc:spChg chg="add">
          <ac:chgData name="Abdulkadir Mirza" userId="c927acec-ce23-419d-a838-6872b11117ce" providerId="ADAL" clId="{465ACDEB-8439-4FF9-85DA-3986DF3662ED}" dt="2022-06-07T12:11:53.588" v="2099" actId="26606"/>
          <ac:spMkLst>
            <pc:docMk/>
            <pc:sldMk cId="4154358436" sldId="261"/>
            <ac:spMk id="36" creationId="{1C6FEC9B-9608-4181-A9E5-A1B80E72021C}"/>
          </ac:spMkLst>
        </pc:spChg>
        <pc:spChg chg="add">
          <ac:chgData name="Abdulkadir Mirza" userId="c927acec-ce23-419d-a838-6872b11117ce" providerId="ADAL" clId="{465ACDEB-8439-4FF9-85DA-3986DF3662ED}" dt="2022-06-07T12:11:53.588" v="2099" actId="26606"/>
          <ac:spMkLst>
            <pc:docMk/>
            <pc:sldMk cId="4154358436" sldId="261"/>
            <ac:spMk id="37" creationId="{AB1564ED-F26F-451D-97D6-A6EC3E83FD55}"/>
          </ac:spMkLst>
        </pc:spChg>
        <pc:spChg chg="add">
          <ac:chgData name="Abdulkadir Mirza" userId="c927acec-ce23-419d-a838-6872b11117ce" providerId="ADAL" clId="{465ACDEB-8439-4FF9-85DA-3986DF3662ED}" dt="2022-06-07T12:11:53.588" v="2099" actId="26606"/>
          <ac:spMkLst>
            <pc:docMk/>
            <pc:sldMk cId="4154358436" sldId="261"/>
            <ac:spMk id="38" creationId="{AF50A80E-5DCB-4320-9947-73BF2D6F059F}"/>
          </ac:spMkLst>
        </pc:spChg>
        <pc:spChg chg="add">
          <ac:chgData name="Abdulkadir Mirza" userId="c927acec-ce23-419d-a838-6872b11117ce" providerId="ADAL" clId="{465ACDEB-8439-4FF9-85DA-3986DF3662ED}" dt="2022-06-07T12:11:53.588" v="2099" actId="26606"/>
          <ac:spMkLst>
            <pc:docMk/>
            <pc:sldMk cId="4154358436" sldId="261"/>
            <ac:spMk id="39" creationId="{4E9C9717-43F9-44EA-9215-3F2D15B1C737}"/>
          </ac:spMkLst>
        </pc:spChg>
        <pc:spChg chg="add">
          <ac:chgData name="Abdulkadir Mirza" userId="c927acec-ce23-419d-a838-6872b11117ce" providerId="ADAL" clId="{465ACDEB-8439-4FF9-85DA-3986DF3662ED}" dt="2022-06-07T12:11:53.588" v="2099" actId="26606"/>
          <ac:spMkLst>
            <pc:docMk/>
            <pc:sldMk cId="4154358436" sldId="261"/>
            <ac:spMk id="40" creationId="{E66004D1-3DCE-405F-9046-6DE912409E12}"/>
          </ac:spMkLst>
        </pc:spChg>
        <pc:spChg chg="add">
          <ac:chgData name="Abdulkadir Mirza" userId="c927acec-ce23-419d-a838-6872b11117ce" providerId="ADAL" clId="{465ACDEB-8439-4FF9-85DA-3986DF3662ED}" dt="2022-06-07T12:11:53.588" v="2099" actId="26606"/>
          <ac:spMkLst>
            <pc:docMk/>
            <pc:sldMk cId="4154358436" sldId="261"/>
            <ac:spMk id="41" creationId="{D1319957-918B-4BBC-B357-957813808CDF}"/>
          </ac:spMkLst>
        </pc:spChg>
        <pc:spChg chg="add">
          <ac:chgData name="Abdulkadir Mirza" userId="c927acec-ce23-419d-a838-6872b11117ce" providerId="ADAL" clId="{465ACDEB-8439-4FF9-85DA-3986DF3662ED}" dt="2022-06-07T12:11:53.588" v="2099" actId="26606"/>
          <ac:spMkLst>
            <pc:docMk/>
            <pc:sldMk cId="4154358436" sldId="261"/>
            <ac:spMk id="42" creationId="{0DBF1ABE-8590-450D-BB49-BDDCCF3EEA9E}"/>
          </ac:spMkLst>
        </pc:spChg>
        <pc:spChg chg="add">
          <ac:chgData name="Abdulkadir Mirza" userId="c927acec-ce23-419d-a838-6872b11117ce" providerId="ADAL" clId="{465ACDEB-8439-4FF9-85DA-3986DF3662ED}" dt="2022-06-07T12:11:53.588" v="2099" actId="26606"/>
          <ac:spMkLst>
            <pc:docMk/>
            <pc:sldMk cId="4154358436" sldId="261"/>
            <ac:spMk id="43" creationId="{F624CBFB-D803-467F-960F-B6A30F8218C6}"/>
          </ac:spMkLst>
        </pc:spChg>
        <pc:spChg chg="add">
          <ac:chgData name="Abdulkadir Mirza" userId="c927acec-ce23-419d-a838-6872b11117ce" providerId="ADAL" clId="{465ACDEB-8439-4FF9-85DA-3986DF3662ED}" dt="2022-06-07T12:11:53.588" v="2099" actId="26606"/>
          <ac:spMkLst>
            <pc:docMk/>
            <pc:sldMk cId="4154358436" sldId="261"/>
            <ac:spMk id="44" creationId="{FBA7E51E-7B6A-4A79-8F84-47C845C7A2CC}"/>
          </ac:spMkLst>
        </pc:spChg>
        <pc:spChg chg="add">
          <ac:chgData name="Abdulkadir Mirza" userId="c927acec-ce23-419d-a838-6872b11117ce" providerId="ADAL" clId="{465ACDEB-8439-4FF9-85DA-3986DF3662ED}" dt="2022-06-07T12:11:53.588" v="2099" actId="26606"/>
          <ac:spMkLst>
            <pc:docMk/>
            <pc:sldMk cId="4154358436" sldId="261"/>
            <ac:spMk id="45" creationId="{03C85561-90D2-4AFA-B2C5-F2D61D86C2BD}"/>
          </ac:spMkLst>
        </pc:spChg>
        <pc:spChg chg="add">
          <ac:chgData name="Abdulkadir Mirza" userId="c927acec-ce23-419d-a838-6872b11117ce" providerId="ADAL" clId="{465ACDEB-8439-4FF9-85DA-3986DF3662ED}" dt="2022-06-07T12:11:53.588" v="2099" actId="26606"/>
          <ac:spMkLst>
            <pc:docMk/>
            <pc:sldMk cId="4154358436" sldId="261"/>
            <ac:spMk id="46" creationId="{9026B71D-5A6F-48FE-AC6A-D7AAA018064B}"/>
          </ac:spMkLst>
        </pc:spChg>
        <pc:grpChg chg="add del">
          <ac:chgData name="Abdulkadir Mirza" userId="c927acec-ce23-419d-a838-6872b11117ce" providerId="ADAL" clId="{465ACDEB-8439-4FF9-85DA-3986DF3662ED}" dt="2022-06-07T12:11:53.572" v="2098" actId="26606"/>
          <ac:grpSpMkLst>
            <pc:docMk/>
            <pc:sldMk cId="4154358436" sldId="261"/>
            <ac:grpSpMk id="25" creationId="{54E5F18F-9D70-4BE5-8A38-603463EE84A2}"/>
          </ac:grpSpMkLst>
        </pc:grpChg>
      </pc:sldChg>
      <pc:sldChg chg="modSp new del mod">
        <pc:chgData name="Abdulkadir Mirza" userId="c927acec-ce23-419d-a838-6872b11117ce" providerId="ADAL" clId="{465ACDEB-8439-4FF9-85DA-3986DF3662ED}" dt="2022-06-07T06:54:29.758" v="286" actId="47"/>
        <pc:sldMkLst>
          <pc:docMk/>
          <pc:sldMk cId="4134303382" sldId="262"/>
        </pc:sldMkLst>
        <pc:spChg chg="mod">
          <ac:chgData name="Abdulkadir Mirza" userId="c927acec-ce23-419d-a838-6872b11117ce" providerId="ADAL" clId="{465ACDEB-8439-4FF9-85DA-3986DF3662ED}" dt="2022-06-07T05:56:06.448" v="166" actId="20577"/>
          <ac:spMkLst>
            <pc:docMk/>
            <pc:sldMk cId="4134303382" sldId="262"/>
            <ac:spMk id="2" creationId="{466DC4D9-ABD8-98F8-2844-A31A94AF6FEF}"/>
          </ac:spMkLst>
        </pc:spChg>
      </pc:sldChg>
      <pc:sldChg chg="modSp new mod">
        <pc:chgData name="Abdulkadir Mirza" userId="c927acec-ce23-419d-a838-6872b11117ce" providerId="ADAL" clId="{465ACDEB-8439-4FF9-85DA-3986DF3662ED}" dt="2022-06-10T05:56:41.717" v="3049" actId="20577"/>
        <pc:sldMkLst>
          <pc:docMk/>
          <pc:sldMk cId="1197034547" sldId="263"/>
        </pc:sldMkLst>
        <pc:spChg chg="mod">
          <ac:chgData name="Abdulkadir Mirza" userId="c927acec-ce23-419d-a838-6872b11117ce" providerId="ADAL" clId="{465ACDEB-8439-4FF9-85DA-3986DF3662ED}" dt="2022-06-07T06:04:49.799" v="283" actId="255"/>
          <ac:spMkLst>
            <pc:docMk/>
            <pc:sldMk cId="1197034547" sldId="263"/>
            <ac:spMk id="2" creationId="{F9A852BE-E26A-A404-8D38-4C7F46CA0128}"/>
          </ac:spMkLst>
        </pc:spChg>
        <pc:spChg chg="mod">
          <ac:chgData name="Abdulkadir Mirza" userId="c927acec-ce23-419d-a838-6872b11117ce" providerId="ADAL" clId="{465ACDEB-8439-4FF9-85DA-3986DF3662ED}" dt="2022-06-10T05:56:41.717" v="3049" actId="20577"/>
          <ac:spMkLst>
            <pc:docMk/>
            <pc:sldMk cId="1197034547" sldId="263"/>
            <ac:spMk id="3" creationId="{E4BC0F32-9110-42D1-335A-581436C12934}"/>
          </ac:spMkLst>
        </pc:spChg>
      </pc:sldChg>
      <pc:sldChg chg="modSp new mod">
        <pc:chgData name="Abdulkadir Mirza" userId="c927acec-ce23-419d-a838-6872b11117ce" providerId="ADAL" clId="{465ACDEB-8439-4FF9-85DA-3986DF3662ED}" dt="2022-06-07T06:01:19.838" v="267"/>
        <pc:sldMkLst>
          <pc:docMk/>
          <pc:sldMk cId="2862260642" sldId="264"/>
        </pc:sldMkLst>
        <pc:spChg chg="mod">
          <ac:chgData name="Abdulkadir Mirza" userId="c927acec-ce23-419d-a838-6872b11117ce" providerId="ADAL" clId="{465ACDEB-8439-4FF9-85DA-3986DF3662ED}" dt="2022-06-07T06:00:08.069" v="261" actId="20577"/>
          <ac:spMkLst>
            <pc:docMk/>
            <pc:sldMk cId="2862260642" sldId="264"/>
            <ac:spMk id="2" creationId="{0F0CAD12-362F-986B-238B-02C008264AD0}"/>
          </ac:spMkLst>
        </pc:spChg>
        <pc:spChg chg="mod">
          <ac:chgData name="Abdulkadir Mirza" userId="c927acec-ce23-419d-a838-6872b11117ce" providerId="ADAL" clId="{465ACDEB-8439-4FF9-85DA-3986DF3662ED}" dt="2022-06-07T06:01:19.838" v="267"/>
          <ac:spMkLst>
            <pc:docMk/>
            <pc:sldMk cId="2862260642" sldId="264"/>
            <ac:spMk id="3" creationId="{8B6A144B-AA3F-331B-7C29-AD2566110B7A}"/>
          </ac:spMkLst>
        </pc:spChg>
      </pc:sldChg>
      <pc:sldChg chg="modSp new mod ord">
        <pc:chgData name="Abdulkadir Mirza" userId="c927acec-ce23-419d-a838-6872b11117ce" providerId="ADAL" clId="{465ACDEB-8439-4FF9-85DA-3986DF3662ED}" dt="2022-06-07T10:17:15.098" v="1360"/>
        <pc:sldMkLst>
          <pc:docMk/>
          <pc:sldMk cId="3209611357" sldId="265"/>
        </pc:sldMkLst>
        <pc:spChg chg="mod">
          <ac:chgData name="Abdulkadir Mirza" userId="c927acec-ce23-419d-a838-6872b11117ce" providerId="ADAL" clId="{465ACDEB-8439-4FF9-85DA-3986DF3662ED}" dt="2022-06-07T06:04:09.303" v="277" actId="113"/>
          <ac:spMkLst>
            <pc:docMk/>
            <pc:sldMk cId="3209611357" sldId="265"/>
            <ac:spMk id="2" creationId="{9A2625B4-F5D9-00E5-416B-BD8636123F7F}"/>
          </ac:spMkLst>
        </pc:spChg>
        <pc:spChg chg="mod">
          <ac:chgData name="Abdulkadir Mirza" userId="c927acec-ce23-419d-a838-6872b11117ce" providerId="ADAL" clId="{465ACDEB-8439-4FF9-85DA-3986DF3662ED}" dt="2022-06-07T06:04:26.316" v="281" actId="15"/>
          <ac:spMkLst>
            <pc:docMk/>
            <pc:sldMk cId="3209611357" sldId="265"/>
            <ac:spMk id="3" creationId="{7F60A2AA-48B1-E357-D72B-E781EDF64369}"/>
          </ac:spMkLst>
        </pc:spChg>
      </pc:sldChg>
      <pc:sldChg chg="addSp delSp modSp new mod setBg modClrScheme chgLayout">
        <pc:chgData name="Abdulkadir Mirza" userId="c927acec-ce23-419d-a838-6872b11117ce" providerId="ADAL" clId="{465ACDEB-8439-4FF9-85DA-3986DF3662ED}" dt="2022-06-07T12:11:17.381" v="2094" actId="1076"/>
        <pc:sldMkLst>
          <pc:docMk/>
          <pc:sldMk cId="2154746757" sldId="266"/>
        </pc:sldMkLst>
        <pc:spChg chg="add del mod ord">
          <ac:chgData name="Abdulkadir Mirza" userId="c927acec-ce23-419d-a838-6872b11117ce" providerId="ADAL" clId="{465ACDEB-8439-4FF9-85DA-3986DF3662ED}" dt="2022-06-07T10:27:37.503" v="1365" actId="700"/>
          <ac:spMkLst>
            <pc:docMk/>
            <pc:sldMk cId="2154746757" sldId="266"/>
            <ac:spMk id="2" creationId="{244ECFB0-84EA-ADBA-5876-74711E3C76EB}"/>
          </ac:spMkLst>
        </pc:spChg>
        <pc:spChg chg="add del mod ord">
          <ac:chgData name="Abdulkadir Mirza" userId="c927acec-ce23-419d-a838-6872b11117ce" providerId="ADAL" clId="{465ACDEB-8439-4FF9-85DA-3986DF3662ED}" dt="2022-06-07T12:11:17.381" v="2094" actId="1076"/>
          <ac:spMkLst>
            <pc:docMk/>
            <pc:sldMk cId="2154746757" sldId="266"/>
            <ac:spMk id="3" creationId="{E6C7E18A-F00B-235E-3439-B57ECAED2722}"/>
          </ac:spMkLst>
        </pc:spChg>
        <pc:spChg chg="add del mod">
          <ac:chgData name="Abdulkadir Mirza" userId="c927acec-ce23-419d-a838-6872b11117ce" providerId="ADAL" clId="{465ACDEB-8439-4FF9-85DA-3986DF3662ED}" dt="2022-06-07T09:16:53.915" v="335"/>
          <ac:spMkLst>
            <pc:docMk/>
            <pc:sldMk cId="2154746757" sldId="266"/>
            <ac:spMk id="4" creationId="{0920FC78-2CDD-DAE1-0B1F-F929D50976FE}"/>
          </ac:spMkLst>
        </pc:spChg>
        <pc:spChg chg="add del mod ord">
          <ac:chgData name="Abdulkadir Mirza" userId="c927acec-ce23-419d-a838-6872b11117ce" providerId="ADAL" clId="{465ACDEB-8439-4FF9-85DA-3986DF3662ED}" dt="2022-06-07T10:27:31.105" v="1364" actId="700"/>
          <ac:spMkLst>
            <pc:docMk/>
            <pc:sldMk cId="2154746757" sldId="266"/>
            <ac:spMk id="4" creationId="{41C271B0-2460-FE7F-4BC8-EDD12697EFDA}"/>
          </ac:spMkLst>
        </pc:spChg>
        <pc:spChg chg="add del mod ord">
          <ac:chgData name="Abdulkadir Mirza" userId="c927acec-ce23-419d-a838-6872b11117ce" providerId="ADAL" clId="{465ACDEB-8439-4FF9-85DA-3986DF3662ED}" dt="2022-06-07T10:27:31.105" v="1364" actId="700"/>
          <ac:spMkLst>
            <pc:docMk/>
            <pc:sldMk cId="2154746757" sldId="266"/>
            <ac:spMk id="5" creationId="{4FB5CA22-F843-1BEC-A0A2-C6D75D06875E}"/>
          </ac:spMkLst>
        </pc:spChg>
        <pc:spChg chg="add">
          <ac:chgData name="Abdulkadir Mirza" userId="c927acec-ce23-419d-a838-6872b11117ce" providerId="ADAL" clId="{465ACDEB-8439-4FF9-85DA-3986DF3662ED}" dt="2022-06-07T10:27:40.902" v="1366" actId="26606"/>
          <ac:spMkLst>
            <pc:docMk/>
            <pc:sldMk cId="2154746757" sldId="266"/>
            <ac:spMk id="10" creationId="{C51A08AC-F796-409C-AD97-8B476289EC51}"/>
          </ac:spMkLst>
        </pc:spChg>
        <pc:grpChg chg="add">
          <ac:chgData name="Abdulkadir Mirza" userId="c927acec-ce23-419d-a838-6872b11117ce" providerId="ADAL" clId="{465ACDEB-8439-4FF9-85DA-3986DF3662ED}" dt="2022-06-07T10:27:40.902" v="1366" actId="26606"/>
          <ac:grpSpMkLst>
            <pc:docMk/>
            <pc:sldMk cId="2154746757" sldId="266"/>
            <ac:grpSpMk id="12" creationId="{1E1B312B-4E9A-405C-9CE8-10325438035E}"/>
          </ac:grpSpMkLst>
        </pc:grpChg>
        <pc:cxnChg chg="add">
          <ac:chgData name="Abdulkadir Mirza" userId="c927acec-ce23-419d-a838-6872b11117ce" providerId="ADAL" clId="{465ACDEB-8439-4FF9-85DA-3986DF3662ED}" dt="2022-06-07T10:27:40.902" v="1366" actId="26606"/>
          <ac:cxnSpMkLst>
            <pc:docMk/>
            <pc:sldMk cId="2154746757" sldId="266"/>
            <ac:cxnSpMk id="8" creationId="{430127AE-B29E-4FDF-99D2-A2F1E7003F74}"/>
          </ac:cxnSpMkLst>
        </pc:cxnChg>
      </pc:sldChg>
      <pc:sldChg chg="modSp new mod">
        <pc:chgData name="Abdulkadir Mirza" userId="c927acec-ce23-419d-a838-6872b11117ce" providerId="ADAL" clId="{465ACDEB-8439-4FF9-85DA-3986DF3662ED}" dt="2022-06-07T09:28:27.685" v="638" actId="27636"/>
        <pc:sldMkLst>
          <pc:docMk/>
          <pc:sldMk cId="1437533141" sldId="267"/>
        </pc:sldMkLst>
        <pc:spChg chg="mod">
          <ac:chgData name="Abdulkadir Mirza" userId="c927acec-ce23-419d-a838-6872b11117ce" providerId="ADAL" clId="{465ACDEB-8439-4FF9-85DA-3986DF3662ED}" dt="2022-06-07T09:23:53.457" v="533" actId="20577"/>
          <ac:spMkLst>
            <pc:docMk/>
            <pc:sldMk cId="1437533141" sldId="267"/>
            <ac:spMk id="2" creationId="{804F59F7-E144-90CF-9739-529927CEA065}"/>
          </ac:spMkLst>
        </pc:spChg>
        <pc:spChg chg="mod">
          <ac:chgData name="Abdulkadir Mirza" userId="c927acec-ce23-419d-a838-6872b11117ce" providerId="ADAL" clId="{465ACDEB-8439-4FF9-85DA-3986DF3662ED}" dt="2022-06-07T09:28:27.685" v="638" actId="27636"/>
          <ac:spMkLst>
            <pc:docMk/>
            <pc:sldMk cId="1437533141" sldId="267"/>
            <ac:spMk id="3" creationId="{C0A11EC2-B569-374B-8D69-2F37E6DE4992}"/>
          </ac:spMkLst>
        </pc:spChg>
      </pc:sldChg>
      <pc:sldChg chg="modSp new del mod">
        <pc:chgData name="Abdulkadir Mirza" userId="c927acec-ce23-419d-a838-6872b11117ce" providerId="ADAL" clId="{465ACDEB-8439-4FF9-85DA-3986DF3662ED}" dt="2022-06-10T05:58:20.673" v="3050" actId="2696"/>
        <pc:sldMkLst>
          <pc:docMk/>
          <pc:sldMk cId="898342170" sldId="268"/>
        </pc:sldMkLst>
        <pc:spChg chg="mod">
          <ac:chgData name="Abdulkadir Mirza" userId="c927acec-ce23-419d-a838-6872b11117ce" providerId="ADAL" clId="{465ACDEB-8439-4FF9-85DA-3986DF3662ED}" dt="2022-06-07T09:21:36.624" v="509" actId="20577"/>
          <ac:spMkLst>
            <pc:docMk/>
            <pc:sldMk cId="898342170" sldId="268"/>
            <ac:spMk id="2" creationId="{4BE7EC18-5403-3392-5B0B-865EF3593CB0}"/>
          </ac:spMkLst>
        </pc:spChg>
        <pc:spChg chg="mod">
          <ac:chgData name="Abdulkadir Mirza" userId="c927acec-ce23-419d-a838-6872b11117ce" providerId="ADAL" clId="{465ACDEB-8439-4FF9-85DA-3986DF3662ED}" dt="2022-06-07T09:27:30.238" v="619"/>
          <ac:spMkLst>
            <pc:docMk/>
            <pc:sldMk cId="898342170" sldId="268"/>
            <ac:spMk id="3" creationId="{B508CDF9-C14A-7668-8D98-9CD2765B62D2}"/>
          </ac:spMkLst>
        </pc:spChg>
      </pc:sldChg>
      <pc:sldChg chg="add">
        <pc:chgData name="Abdulkadir Mirza" userId="c927acec-ce23-419d-a838-6872b11117ce" providerId="ADAL" clId="{465ACDEB-8439-4FF9-85DA-3986DF3662ED}" dt="2022-06-10T05:58:29.861" v="3051"/>
        <pc:sldMkLst>
          <pc:docMk/>
          <pc:sldMk cId="1222098339" sldId="268"/>
        </pc:sldMkLst>
      </pc:sldChg>
      <pc:sldChg chg="modSp new mod">
        <pc:chgData name="Abdulkadir Mirza" userId="c927acec-ce23-419d-a838-6872b11117ce" providerId="ADAL" clId="{465ACDEB-8439-4FF9-85DA-3986DF3662ED}" dt="2022-06-07T09:44:56.918" v="663" actId="27636"/>
        <pc:sldMkLst>
          <pc:docMk/>
          <pc:sldMk cId="3503080489" sldId="269"/>
        </pc:sldMkLst>
        <pc:spChg chg="mod">
          <ac:chgData name="Abdulkadir Mirza" userId="c927acec-ce23-419d-a838-6872b11117ce" providerId="ADAL" clId="{465ACDEB-8439-4FF9-85DA-3986DF3662ED}" dt="2022-06-07T09:43:57.804" v="650" actId="27636"/>
          <ac:spMkLst>
            <pc:docMk/>
            <pc:sldMk cId="3503080489" sldId="269"/>
            <ac:spMk id="2" creationId="{9F63BF15-2CAE-B9E2-7A47-C1F79AEE3E70}"/>
          </ac:spMkLst>
        </pc:spChg>
        <pc:spChg chg="mod">
          <ac:chgData name="Abdulkadir Mirza" userId="c927acec-ce23-419d-a838-6872b11117ce" providerId="ADAL" clId="{465ACDEB-8439-4FF9-85DA-3986DF3662ED}" dt="2022-06-07T09:44:56.918" v="663" actId="27636"/>
          <ac:spMkLst>
            <pc:docMk/>
            <pc:sldMk cId="3503080489" sldId="269"/>
            <ac:spMk id="3" creationId="{AC8689CD-0CEA-2D57-BDA6-1506CC789F04}"/>
          </ac:spMkLst>
        </pc:spChg>
      </pc:sldChg>
      <pc:sldChg chg="modSp new mod ord">
        <pc:chgData name="Abdulkadir Mirza" userId="c927acec-ce23-419d-a838-6872b11117ce" providerId="ADAL" clId="{465ACDEB-8439-4FF9-85DA-3986DF3662ED}" dt="2022-06-07T11:19:51.951" v="1530"/>
        <pc:sldMkLst>
          <pc:docMk/>
          <pc:sldMk cId="867417872" sldId="270"/>
        </pc:sldMkLst>
        <pc:spChg chg="mod">
          <ac:chgData name="Abdulkadir Mirza" userId="c927acec-ce23-419d-a838-6872b11117ce" providerId="ADAL" clId="{465ACDEB-8439-4FF9-85DA-3986DF3662ED}" dt="2022-06-07T09:51:37.255" v="668"/>
          <ac:spMkLst>
            <pc:docMk/>
            <pc:sldMk cId="867417872" sldId="270"/>
            <ac:spMk id="2" creationId="{A152E8C6-7D90-314C-22A6-24539ED636EB}"/>
          </ac:spMkLst>
        </pc:spChg>
        <pc:spChg chg="mod">
          <ac:chgData name="Abdulkadir Mirza" userId="c927acec-ce23-419d-a838-6872b11117ce" providerId="ADAL" clId="{465ACDEB-8439-4FF9-85DA-3986DF3662ED}" dt="2022-06-07T09:52:53.560" v="681" actId="20577"/>
          <ac:spMkLst>
            <pc:docMk/>
            <pc:sldMk cId="867417872" sldId="270"/>
            <ac:spMk id="3" creationId="{CDBCA03F-720A-9F46-24B5-A56E4FEB16EB}"/>
          </ac:spMkLst>
        </pc:spChg>
      </pc:sldChg>
      <pc:sldChg chg="modSp new mod ord">
        <pc:chgData name="Abdulkadir Mirza" userId="c927acec-ce23-419d-a838-6872b11117ce" providerId="ADAL" clId="{465ACDEB-8439-4FF9-85DA-3986DF3662ED}" dt="2022-06-07T11:14:05.918" v="1374"/>
        <pc:sldMkLst>
          <pc:docMk/>
          <pc:sldMk cId="3283403853" sldId="271"/>
        </pc:sldMkLst>
        <pc:spChg chg="mod">
          <ac:chgData name="Abdulkadir Mirza" userId="c927acec-ce23-419d-a838-6872b11117ce" providerId="ADAL" clId="{465ACDEB-8439-4FF9-85DA-3986DF3662ED}" dt="2022-06-07T10:16:07.590" v="1236" actId="20577"/>
          <ac:spMkLst>
            <pc:docMk/>
            <pc:sldMk cId="3283403853" sldId="271"/>
            <ac:spMk id="2" creationId="{BDBF7992-8A85-AF1A-83CA-8FF34F48B60D}"/>
          </ac:spMkLst>
        </pc:spChg>
        <pc:spChg chg="mod">
          <ac:chgData name="Abdulkadir Mirza" userId="c927acec-ce23-419d-a838-6872b11117ce" providerId="ADAL" clId="{465ACDEB-8439-4FF9-85DA-3986DF3662ED}" dt="2022-06-07T10:17:31.570" v="1362" actId="20577"/>
          <ac:spMkLst>
            <pc:docMk/>
            <pc:sldMk cId="3283403853" sldId="271"/>
            <ac:spMk id="3" creationId="{8FED3009-ACB8-3AC8-5F45-F2F49BBF854A}"/>
          </ac:spMkLst>
        </pc:spChg>
      </pc:sldChg>
      <pc:sldChg chg="addSp delSp modSp new mod ord setBg">
        <pc:chgData name="Abdulkadir Mirza" userId="c927acec-ce23-419d-a838-6872b11117ce" providerId="ADAL" clId="{465ACDEB-8439-4FF9-85DA-3986DF3662ED}" dt="2022-06-08T12:23:16.949" v="3042" actId="14100"/>
        <pc:sldMkLst>
          <pc:docMk/>
          <pc:sldMk cId="3450041819" sldId="272"/>
        </pc:sldMkLst>
        <pc:spChg chg="del">
          <ac:chgData name="Abdulkadir Mirza" userId="c927acec-ce23-419d-a838-6872b11117ce" providerId="ADAL" clId="{465ACDEB-8439-4FF9-85DA-3986DF3662ED}" dt="2022-06-07T10:01:45.568" v="699" actId="26606"/>
          <ac:spMkLst>
            <pc:docMk/>
            <pc:sldMk cId="3450041819" sldId="272"/>
            <ac:spMk id="2" creationId="{367F25AD-5502-8BA5-0852-CB47C3F92C10}"/>
          </ac:spMkLst>
        </pc:spChg>
        <pc:spChg chg="add del mod">
          <ac:chgData name="Abdulkadir Mirza" userId="c927acec-ce23-419d-a838-6872b11117ce" providerId="ADAL" clId="{465ACDEB-8439-4FF9-85DA-3986DF3662ED}" dt="2022-06-08T12:22:58.936" v="3037"/>
          <ac:spMkLst>
            <pc:docMk/>
            <pc:sldMk cId="3450041819" sldId="272"/>
            <ac:spMk id="3" creationId="{08A410DB-D604-B171-F434-3D82A1077EBA}"/>
          </ac:spMkLst>
        </pc:spChg>
        <pc:spChg chg="del">
          <ac:chgData name="Abdulkadir Mirza" userId="c927acec-ce23-419d-a838-6872b11117ce" providerId="ADAL" clId="{465ACDEB-8439-4FF9-85DA-3986DF3662ED}" dt="2022-06-07T10:01:41.294" v="696"/>
          <ac:spMkLst>
            <pc:docMk/>
            <pc:sldMk cId="3450041819" sldId="272"/>
            <ac:spMk id="3" creationId="{30196217-E31D-4A4B-8E08-20593766537C}"/>
          </ac:spMkLst>
        </pc:spChg>
        <pc:spChg chg="add del">
          <ac:chgData name="Abdulkadir Mirza" userId="c927acec-ce23-419d-a838-6872b11117ce" providerId="ADAL" clId="{465ACDEB-8439-4FF9-85DA-3986DF3662ED}" dt="2022-06-08T12:23:01.569" v="3040" actId="26606"/>
          <ac:spMkLst>
            <pc:docMk/>
            <pc:sldMk cId="3450041819" sldId="272"/>
            <ac:spMk id="10" creationId="{8950AD4C-6AF3-49F8-94E1-DBCAFB39478B}"/>
          </ac:spMkLst>
        </pc:spChg>
        <pc:spChg chg="add">
          <ac:chgData name="Abdulkadir Mirza" userId="c927acec-ce23-419d-a838-6872b11117ce" providerId="ADAL" clId="{465ACDEB-8439-4FF9-85DA-3986DF3662ED}" dt="2022-06-08T12:23:01.569" v="3040" actId="26606"/>
          <ac:spMkLst>
            <pc:docMk/>
            <pc:sldMk cId="3450041819" sldId="272"/>
            <ac:spMk id="15" creationId="{8950AD4C-6AF3-49F8-94E1-DBCAFB39478B}"/>
          </ac:spMkLst>
        </pc:spChg>
        <pc:picChg chg="add del mod">
          <ac:chgData name="Abdulkadir Mirza" userId="c927acec-ce23-419d-a838-6872b11117ce" providerId="ADAL" clId="{465ACDEB-8439-4FF9-85DA-3986DF3662ED}" dt="2022-06-08T12:22:58.008" v="3036" actId="478"/>
          <ac:picMkLst>
            <pc:docMk/>
            <pc:sldMk cId="3450041819" sldId="272"/>
            <ac:picMk id="5" creationId="{1AAC7747-FF06-6CFA-96BC-F68F4CD8A94F}"/>
          </ac:picMkLst>
        </pc:picChg>
        <pc:picChg chg="add mod modCrop">
          <ac:chgData name="Abdulkadir Mirza" userId="c927acec-ce23-419d-a838-6872b11117ce" providerId="ADAL" clId="{465ACDEB-8439-4FF9-85DA-3986DF3662ED}" dt="2022-06-08T12:23:16.949" v="3042" actId="14100"/>
          <ac:picMkLst>
            <pc:docMk/>
            <pc:sldMk cId="3450041819" sldId="272"/>
            <ac:picMk id="6" creationId="{04D1B7AE-543E-CF21-440C-EEFC317E6493}"/>
          </ac:picMkLst>
        </pc:picChg>
      </pc:sldChg>
      <pc:sldChg chg="modSp new mod">
        <pc:chgData name="Abdulkadir Mirza" userId="c927acec-ce23-419d-a838-6872b11117ce" providerId="ADAL" clId="{465ACDEB-8439-4FF9-85DA-3986DF3662ED}" dt="2022-06-07T10:07:46.162" v="965" actId="20577"/>
        <pc:sldMkLst>
          <pc:docMk/>
          <pc:sldMk cId="1079216784" sldId="273"/>
        </pc:sldMkLst>
        <pc:spChg chg="mod">
          <ac:chgData name="Abdulkadir Mirza" userId="c927acec-ce23-419d-a838-6872b11117ce" providerId="ADAL" clId="{465ACDEB-8439-4FF9-85DA-3986DF3662ED}" dt="2022-06-07T10:05:01.673" v="726" actId="20577"/>
          <ac:spMkLst>
            <pc:docMk/>
            <pc:sldMk cId="1079216784" sldId="273"/>
            <ac:spMk id="2" creationId="{D249BF6D-3BA9-65B2-DB7A-2AC2CABC0F55}"/>
          </ac:spMkLst>
        </pc:spChg>
        <pc:spChg chg="mod">
          <ac:chgData name="Abdulkadir Mirza" userId="c927acec-ce23-419d-a838-6872b11117ce" providerId="ADAL" clId="{465ACDEB-8439-4FF9-85DA-3986DF3662ED}" dt="2022-06-07T10:07:46.162" v="965" actId="20577"/>
          <ac:spMkLst>
            <pc:docMk/>
            <pc:sldMk cId="1079216784" sldId="273"/>
            <ac:spMk id="3" creationId="{52299C19-4F1E-4791-306C-EC2D36E6F64B}"/>
          </ac:spMkLst>
        </pc:spChg>
      </pc:sldChg>
      <pc:sldChg chg="modSp new mod">
        <pc:chgData name="Abdulkadir Mirza" userId="c927acec-ce23-419d-a838-6872b11117ce" providerId="ADAL" clId="{465ACDEB-8439-4FF9-85DA-3986DF3662ED}" dt="2022-06-07T10:10:38.574" v="1011"/>
        <pc:sldMkLst>
          <pc:docMk/>
          <pc:sldMk cId="3313691418" sldId="274"/>
        </pc:sldMkLst>
        <pc:spChg chg="mod">
          <ac:chgData name="Abdulkadir Mirza" userId="c927acec-ce23-419d-a838-6872b11117ce" providerId="ADAL" clId="{465ACDEB-8439-4FF9-85DA-3986DF3662ED}" dt="2022-06-07T10:09:58.564" v="1007" actId="20577"/>
          <ac:spMkLst>
            <pc:docMk/>
            <pc:sldMk cId="3313691418" sldId="274"/>
            <ac:spMk id="2" creationId="{EED54BD5-CDC3-9755-AF21-CE33170C422E}"/>
          </ac:spMkLst>
        </pc:spChg>
        <pc:spChg chg="mod">
          <ac:chgData name="Abdulkadir Mirza" userId="c927acec-ce23-419d-a838-6872b11117ce" providerId="ADAL" clId="{465ACDEB-8439-4FF9-85DA-3986DF3662ED}" dt="2022-06-07T10:10:38.574" v="1011"/>
          <ac:spMkLst>
            <pc:docMk/>
            <pc:sldMk cId="3313691418" sldId="274"/>
            <ac:spMk id="3" creationId="{47968DF4-8BF4-64BD-ADE2-BEB3C1560617}"/>
          </ac:spMkLst>
        </pc:spChg>
      </pc:sldChg>
      <pc:sldChg chg="modSp new mod">
        <pc:chgData name="Abdulkadir Mirza" userId="c927acec-ce23-419d-a838-6872b11117ce" providerId="ADAL" clId="{465ACDEB-8439-4FF9-85DA-3986DF3662ED}" dt="2022-06-08T04:45:26.046" v="2111" actId="20577"/>
        <pc:sldMkLst>
          <pc:docMk/>
          <pc:sldMk cId="1297154971" sldId="275"/>
        </pc:sldMkLst>
        <pc:spChg chg="mod">
          <ac:chgData name="Abdulkadir Mirza" userId="c927acec-ce23-419d-a838-6872b11117ce" providerId="ADAL" clId="{465ACDEB-8439-4FF9-85DA-3986DF3662ED}" dt="2022-06-07T11:14:46.698" v="1399" actId="313"/>
          <ac:spMkLst>
            <pc:docMk/>
            <pc:sldMk cId="1297154971" sldId="275"/>
            <ac:spMk id="2" creationId="{40492518-DFD8-49E9-A351-5EB46C641A96}"/>
          </ac:spMkLst>
        </pc:spChg>
        <pc:spChg chg="mod">
          <ac:chgData name="Abdulkadir Mirza" userId="c927acec-ce23-419d-a838-6872b11117ce" providerId="ADAL" clId="{465ACDEB-8439-4FF9-85DA-3986DF3662ED}" dt="2022-06-08T04:45:26.046" v="2111" actId="20577"/>
          <ac:spMkLst>
            <pc:docMk/>
            <pc:sldMk cId="1297154971" sldId="275"/>
            <ac:spMk id="3" creationId="{B1EB140D-24AD-19BC-EDF4-61E8E4ABB5BF}"/>
          </ac:spMkLst>
        </pc:spChg>
      </pc:sldChg>
      <pc:sldChg chg="modSp new mod">
        <pc:chgData name="Abdulkadir Mirza" userId="c927acec-ce23-419d-a838-6872b11117ce" providerId="ADAL" clId="{465ACDEB-8439-4FF9-85DA-3986DF3662ED}" dt="2022-06-07T11:22:34.751" v="1550" actId="20577"/>
        <pc:sldMkLst>
          <pc:docMk/>
          <pc:sldMk cId="1612422531" sldId="276"/>
        </pc:sldMkLst>
        <pc:spChg chg="mod">
          <ac:chgData name="Abdulkadir Mirza" userId="c927acec-ce23-419d-a838-6872b11117ce" providerId="ADAL" clId="{465ACDEB-8439-4FF9-85DA-3986DF3662ED}" dt="2022-06-07T11:17:03.516" v="1424" actId="20577"/>
          <ac:spMkLst>
            <pc:docMk/>
            <pc:sldMk cId="1612422531" sldId="276"/>
            <ac:spMk id="2" creationId="{51BC6C4B-FF9C-5D1B-41A2-D2782924CD55}"/>
          </ac:spMkLst>
        </pc:spChg>
        <pc:spChg chg="mod">
          <ac:chgData name="Abdulkadir Mirza" userId="c927acec-ce23-419d-a838-6872b11117ce" providerId="ADAL" clId="{465ACDEB-8439-4FF9-85DA-3986DF3662ED}" dt="2022-06-07T11:22:34.751" v="1550" actId="20577"/>
          <ac:spMkLst>
            <pc:docMk/>
            <pc:sldMk cId="1612422531" sldId="276"/>
            <ac:spMk id="3" creationId="{753869C0-66A8-43D4-FA83-7F09618A5113}"/>
          </ac:spMkLst>
        </pc:spChg>
      </pc:sldChg>
      <pc:sldChg chg="addSp delSp modSp new mod setBg modClrScheme chgLayout">
        <pc:chgData name="Abdulkadir Mirza" userId="c927acec-ce23-419d-a838-6872b11117ce" providerId="ADAL" clId="{465ACDEB-8439-4FF9-85DA-3986DF3662ED}" dt="2022-06-07T12:11:02.258" v="2092" actId="1076"/>
        <pc:sldMkLst>
          <pc:docMk/>
          <pc:sldMk cId="3793548996" sldId="277"/>
        </pc:sldMkLst>
        <pc:spChg chg="del">
          <ac:chgData name="Abdulkadir Mirza" userId="c927acec-ce23-419d-a838-6872b11117ce" providerId="ADAL" clId="{465ACDEB-8439-4FF9-85DA-3986DF3662ED}" dt="2022-06-07T11:26:19.498" v="1664" actId="700"/>
          <ac:spMkLst>
            <pc:docMk/>
            <pc:sldMk cId="3793548996" sldId="277"/>
            <ac:spMk id="2" creationId="{3AA2AE92-2280-3634-5287-C94FB251428E}"/>
          </ac:spMkLst>
        </pc:spChg>
        <pc:spChg chg="mod ord">
          <ac:chgData name="Abdulkadir Mirza" userId="c927acec-ce23-419d-a838-6872b11117ce" providerId="ADAL" clId="{465ACDEB-8439-4FF9-85DA-3986DF3662ED}" dt="2022-06-07T12:11:02.258" v="2092" actId="1076"/>
          <ac:spMkLst>
            <pc:docMk/>
            <pc:sldMk cId="3793548996" sldId="277"/>
            <ac:spMk id="3" creationId="{2E0589DC-F05A-D47A-B3A0-FB40EBA55012}"/>
          </ac:spMkLst>
        </pc:spChg>
        <pc:spChg chg="add">
          <ac:chgData name="Abdulkadir Mirza" userId="c927acec-ce23-419d-a838-6872b11117ce" providerId="ADAL" clId="{465ACDEB-8439-4FF9-85DA-3986DF3662ED}" dt="2022-06-07T11:26:20.956" v="1665" actId="26606"/>
          <ac:spMkLst>
            <pc:docMk/>
            <pc:sldMk cId="3793548996" sldId="277"/>
            <ac:spMk id="10" creationId="{C51A08AC-F796-409C-AD97-8B476289EC51}"/>
          </ac:spMkLst>
        </pc:spChg>
        <pc:grpChg chg="add">
          <ac:chgData name="Abdulkadir Mirza" userId="c927acec-ce23-419d-a838-6872b11117ce" providerId="ADAL" clId="{465ACDEB-8439-4FF9-85DA-3986DF3662ED}" dt="2022-06-07T11:26:20.956" v="1665" actId="26606"/>
          <ac:grpSpMkLst>
            <pc:docMk/>
            <pc:sldMk cId="3793548996" sldId="277"/>
            <ac:grpSpMk id="12" creationId="{1E1B312B-4E9A-405C-9CE8-10325438035E}"/>
          </ac:grpSpMkLst>
        </pc:grpChg>
        <pc:cxnChg chg="add">
          <ac:chgData name="Abdulkadir Mirza" userId="c927acec-ce23-419d-a838-6872b11117ce" providerId="ADAL" clId="{465ACDEB-8439-4FF9-85DA-3986DF3662ED}" dt="2022-06-07T11:26:20.956" v="1665" actId="26606"/>
          <ac:cxnSpMkLst>
            <pc:docMk/>
            <pc:sldMk cId="3793548996" sldId="277"/>
            <ac:cxnSpMk id="8" creationId="{430127AE-B29E-4FDF-99D2-A2F1E7003F74}"/>
          </ac:cxnSpMkLst>
        </pc:cxnChg>
      </pc:sldChg>
      <pc:sldChg chg="addSp delSp modSp new mod setBg modClrScheme delDesignElem chgLayout">
        <pc:chgData name="Abdulkadir Mirza" userId="c927acec-ce23-419d-a838-6872b11117ce" providerId="ADAL" clId="{465ACDEB-8439-4FF9-85DA-3986DF3662ED}" dt="2022-06-07T12:11:06.992" v="2093" actId="1076"/>
        <pc:sldMkLst>
          <pc:docMk/>
          <pc:sldMk cId="1540542310" sldId="278"/>
        </pc:sldMkLst>
        <pc:spChg chg="del mod">
          <ac:chgData name="Abdulkadir Mirza" userId="c927acec-ce23-419d-a838-6872b11117ce" providerId="ADAL" clId="{465ACDEB-8439-4FF9-85DA-3986DF3662ED}" dt="2022-06-07T11:25:55.657" v="1659" actId="700"/>
          <ac:spMkLst>
            <pc:docMk/>
            <pc:sldMk cId="1540542310" sldId="278"/>
            <ac:spMk id="2" creationId="{FE98B48E-56E7-2473-E10A-0F2FB7204C63}"/>
          </ac:spMkLst>
        </pc:spChg>
        <pc:spChg chg="mod ord">
          <ac:chgData name="Abdulkadir Mirza" userId="c927acec-ce23-419d-a838-6872b11117ce" providerId="ADAL" clId="{465ACDEB-8439-4FF9-85DA-3986DF3662ED}" dt="2022-06-07T12:11:06.992" v="2093" actId="1076"/>
          <ac:spMkLst>
            <pc:docMk/>
            <pc:sldMk cId="1540542310" sldId="278"/>
            <ac:spMk id="3" creationId="{C8C1B921-434F-360A-86E3-E67D43FAEA86}"/>
          </ac:spMkLst>
        </pc:spChg>
        <pc:spChg chg="add">
          <ac:chgData name="Abdulkadir Mirza" userId="c927acec-ce23-419d-a838-6872b11117ce" providerId="ADAL" clId="{465ACDEB-8439-4FF9-85DA-3986DF3662ED}" dt="2022-06-07T11:25:57.865" v="1660" actId="26606"/>
          <ac:spMkLst>
            <pc:docMk/>
            <pc:sldMk cId="1540542310" sldId="278"/>
            <ac:spMk id="6" creationId="{C51A08AC-F796-409C-AD97-8B476289EC51}"/>
          </ac:spMkLst>
        </pc:spChg>
        <pc:spChg chg="add del">
          <ac:chgData name="Abdulkadir Mirza" userId="c927acec-ce23-419d-a838-6872b11117ce" providerId="ADAL" clId="{465ACDEB-8439-4FF9-85DA-3986DF3662ED}" dt="2022-06-07T11:25:55.657" v="1659" actId="700"/>
          <ac:spMkLst>
            <pc:docMk/>
            <pc:sldMk cId="1540542310" sldId="278"/>
            <ac:spMk id="8" creationId="{C51A08AC-F796-409C-AD97-8B476289EC51}"/>
          </ac:spMkLst>
        </pc:spChg>
        <pc:grpChg chg="add">
          <ac:chgData name="Abdulkadir Mirza" userId="c927acec-ce23-419d-a838-6872b11117ce" providerId="ADAL" clId="{465ACDEB-8439-4FF9-85DA-3986DF3662ED}" dt="2022-06-07T11:25:57.865" v="1660" actId="26606"/>
          <ac:grpSpMkLst>
            <pc:docMk/>
            <pc:sldMk cId="1540542310" sldId="278"/>
            <ac:grpSpMk id="7" creationId="{1E1B312B-4E9A-405C-9CE8-10325438035E}"/>
          </ac:grpSpMkLst>
        </pc:grpChg>
        <pc:grpChg chg="add del">
          <ac:chgData name="Abdulkadir Mirza" userId="c927acec-ce23-419d-a838-6872b11117ce" providerId="ADAL" clId="{465ACDEB-8439-4FF9-85DA-3986DF3662ED}" dt="2022-06-07T11:25:55.657" v="1659" actId="700"/>
          <ac:grpSpMkLst>
            <pc:docMk/>
            <pc:sldMk cId="1540542310" sldId="278"/>
            <ac:grpSpMk id="10" creationId="{1E1B312B-4E9A-405C-9CE8-10325438035E}"/>
          </ac:grpSpMkLst>
        </pc:grpChg>
        <pc:cxnChg chg="add">
          <ac:chgData name="Abdulkadir Mirza" userId="c927acec-ce23-419d-a838-6872b11117ce" providerId="ADAL" clId="{465ACDEB-8439-4FF9-85DA-3986DF3662ED}" dt="2022-06-07T11:25:57.865" v="1660" actId="26606"/>
          <ac:cxnSpMkLst>
            <pc:docMk/>
            <pc:sldMk cId="1540542310" sldId="278"/>
            <ac:cxnSpMk id="5" creationId="{430127AE-B29E-4FDF-99D2-A2F1E7003F74}"/>
          </ac:cxnSpMkLst>
        </pc:cxnChg>
      </pc:sldChg>
      <pc:sldChg chg="modSp new mod">
        <pc:chgData name="Abdulkadir Mirza" userId="c927acec-ce23-419d-a838-6872b11117ce" providerId="ADAL" clId="{465ACDEB-8439-4FF9-85DA-3986DF3662ED}" dt="2022-06-07T12:02:49.794" v="2080" actId="27636"/>
        <pc:sldMkLst>
          <pc:docMk/>
          <pc:sldMk cId="2286937580" sldId="279"/>
        </pc:sldMkLst>
        <pc:spChg chg="mod">
          <ac:chgData name="Abdulkadir Mirza" userId="c927acec-ce23-419d-a838-6872b11117ce" providerId="ADAL" clId="{465ACDEB-8439-4FF9-85DA-3986DF3662ED}" dt="2022-06-07T11:40:16.897" v="1880"/>
          <ac:spMkLst>
            <pc:docMk/>
            <pc:sldMk cId="2286937580" sldId="279"/>
            <ac:spMk id="2" creationId="{22F697D2-73F3-FDDF-8449-8BD2FCA46DF3}"/>
          </ac:spMkLst>
        </pc:spChg>
        <pc:spChg chg="mod">
          <ac:chgData name="Abdulkadir Mirza" userId="c927acec-ce23-419d-a838-6872b11117ce" providerId="ADAL" clId="{465ACDEB-8439-4FF9-85DA-3986DF3662ED}" dt="2022-06-07T12:02:49.794" v="2080" actId="27636"/>
          <ac:spMkLst>
            <pc:docMk/>
            <pc:sldMk cId="2286937580" sldId="279"/>
            <ac:spMk id="3" creationId="{0CA234F6-64FF-F0D1-E511-74332AC9B375}"/>
          </ac:spMkLst>
        </pc:spChg>
      </pc:sldChg>
      <pc:sldChg chg="modSp new mod">
        <pc:chgData name="Abdulkadir Mirza" userId="c927acec-ce23-419d-a838-6872b11117ce" providerId="ADAL" clId="{465ACDEB-8439-4FF9-85DA-3986DF3662ED}" dt="2022-06-07T11:51:09.999" v="2030" actId="20577"/>
        <pc:sldMkLst>
          <pc:docMk/>
          <pc:sldMk cId="3293709476" sldId="280"/>
        </pc:sldMkLst>
        <pc:spChg chg="mod">
          <ac:chgData name="Abdulkadir Mirza" userId="c927acec-ce23-419d-a838-6872b11117ce" providerId="ADAL" clId="{465ACDEB-8439-4FF9-85DA-3986DF3662ED}" dt="2022-06-07T11:48:01.061" v="2024"/>
          <ac:spMkLst>
            <pc:docMk/>
            <pc:sldMk cId="3293709476" sldId="280"/>
            <ac:spMk id="2" creationId="{1F79F7B5-B63D-8BA4-AB43-F2778CB55A04}"/>
          </ac:spMkLst>
        </pc:spChg>
        <pc:spChg chg="mod">
          <ac:chgData name="Abdulkadir Mirza" userId="c927acec-ce23-419d-a838-6872b11117ce" providerId="ADAL" clId="{465ACDEB-8439-4FF9-85DA-3986DF3662ED}" dt="2022-06-07T11:51:09.999" v="2030" actId="20577"/>
          <ac:spMkLst>
            <pc:docMk/>
            <pc:sldMk cId="3293709476" sldId="280"/>
            <ac:spMk id="3" creationId="{BEC192DA-5EBB-946F-D32D-69703783F19F}"/>
          </ac:spMkLst>
        </pc:spChg>
      </pc:sldChg>
      <pc:sldChg chg="modSp new add del mod ord">
        <pc:chgData name="Abdulkadir Mirza" userId="c927acec-ce23-419d-a838-6872b11117ce" providerId="ADAL" clId="{465ACDEB-8439-4FF9-85DA-3986DF3662ED}" dt="2022-06-16T04:28:18.337" v="3057"/>
        <pc:sldMkLst>
          <pc:docMk/>
          <pc:sldMk cId="1295055941" sldId="281"/>
        </pc:sldMkLst>
        <pc:spChg chg="mod">
          <ac:chgData name="Abdulkadir Mirza" userId="c927acec-ce23-419d-a838-6872b11117ce" providerId="ADAL" clId="{465ACDEB-8439-4FF9-85DA-3986DF3662ED}" dt="2022-06-07T11:54:15.283" v="2035" actId="20577"/>
          <ac:spMkLst>
            <pc:docMk/>
            <pc:sldMk cId="1295055941" sldId="281"/>
            <ac:spMk id="2" creationId="{AFDE9A44-23B9-9C38-C3FB-EBF8F78C6B18}"/>
          </ac:spMkLst>
        </pc:spChg>
        <pc:spChg chg="mod">
          <ac:chgData name="Abdulkadir Mirza" userId="c927acec-ce23-419d-a838-6872b11117ce" providerId="ADAL" clId="{465ACDEB-8439-4FF9-85DA-3986DF3662ED}" dt="2022-06-07T12:03:04.072" v="2082" actId="14100"/>
          <ac:spMkLst>
            <pc:docMk/>
            <pc:sldMk cId="1295055941" sldId="281"/>
            <ac:spMk id="3" creationId="{0C01D074-47B4-1127-152A-C3AD2CF3B2A0}"/>
          </ac:spMkLst>
        </pc:spChg>
      </pc:sldChg>
      <pc:sldChg chg="modSp new mod">
        <pc:chgData name="Abdulkadir Mirza" userId="c927acec-ce23-419d-a838-6872b11117ce" providerId="ADAL" clId="{465ACDEB-8439-4FF9-85DA-3986DF3662ED}" dt="2022-06-07T12:00:31.182" v="2065" actId="27636"/>
        <pc:sldMkLst>
          <pc:docMk/>
          <pc:sldMk cId="3862778969" sldId="282"/>
        </pc:sldMkLst>
        <pc:spChg chg="mod">
          <ac:chgData name="Abdulkadir Mirza" userId="c927acec-ce23-419d-a838-6872b11117ce" providerId="ADAL" clId="{465ACDEB-8439-4FF9-85DA-3986DF3662ED}" dt="2022-06-07T11:59:04.241" v="2057" actId="20577"/>
          <ac:spMkLst>
            <pc:docMk/>
            <pc:sldMk cId="3862778969" sldId="282"/>
            <ac:spMk id="2" creationId="{FF8E6130-C2E1-25E0-FE91-295C4D20B556}"/>
          </ac:spMkLst>
        </pc:spChg>
        <pc:spChg chg="mod">
          <ac:chgData name="Abdulkadir Mirza" userId="c927acec-ce23-419d-a838-6872b11117ce" providerId="ADAL" clId="{465ACDEB-8439-4FF9-85DA-3986DF3662ED}" dt="2022-06-07T12:00:31.182" v="2065" actId="27636"/>
          <ac:spMkLst>
            <pc:docMk/>
            <pc:sldMk cId="3862778969" sldId="282"/>
            <ac:spMk id="3" creationId="{107CC752-B586-508E-EAD6-A66051DEFE66}"/>
          </ac:spMkLst>
        </pc:spChg>
      </pc:sldChg>
      <pc:sldChg chg="modSp new mod">
        <pc:chgData name="Abdulkadir Mirza" userId="c927acec-ce23-419d-a838-6872b11117ce" providerId="ADAL" clId="{465ACDEB-8439-4FF9-85DA-3986DF3662ED}" dt="2022-06-08T05:00:13.877" v="2166"/>
        <pc:sldMkLst>
          <pc:docMk/>
          <pc:sldMk cId="1729082708" sldId="283"/>
        </pc:sldMkLst>
        <pc:spChg chg="mod">
          <ac:chgData name="Abdulkadir Mirza" userId="c927acec-ce23-419d-a838-6872b11117ce" providerId="ADAL" clId="{465ACDEB-8439-4FF9-85DA-3986DF3662ED}" dt="2022-06-08T04:58:13.222" v="2160" actId="20577"/>
          <ac:spMkLst>
            <pc:docMk/>
            <pc:sldMk cId="1729082708" sldId="283"/>
            <ac:spMk id="2" creationId="{0A3A747E-3F87-0EB3-AEF5-1A74B912DB9B}"/>
          </ac:spMkLst>
        </pc:spChg>
        <pc:spChg chg="mod">
          <ac:chgData name="Abdulkadir Mirza" userId="c927acec-ce23-419d-a838-6872b11117ce" providerId="ADAL" clId="{465ACDEB-8439-4FF9-85DA-3986DF3662ED}" dt="2022-06-08T05:00:13.877" v="2166"/>
          <ac:spMkLst>
            <pc:docMk/>
            <pc:sldMk cId="1729082708" sldId="283"/>
            <ac:spMk id="3" creationId="{D8F25315-9786-2F1D-676E-79DF29423456}"/>
          </ac:spMkLst>
        </pc:spChg>
      </pc:sldChg>
      <pc:sldChg chg="modSp new mod">
        <pc:chgData name="Abdulkadir Mirza" userId="c927acec-ce23-419d-a838-6872b11117ce" providerId="ADAL" clId="{465ACDEB-8439-4FF9-85DA-3986DF3662ED}" dt="2022-06-08T04:55:45.967" v="2123" actId="27636"/>
        <pc:sldMkLst>
          <pc:docMk/>
          <pc:sldMk cId="574155192" sldId="284"/>
        </pc:sldMkLst>
        <pc:spChg chg="mod">
          <ac:chgData name="Abdulkadir Mirza" userId="c927acec-ce23-419d-a838-6872b11117ce" providerId="ADAL" clId="{465ACDEB-8439-4FF9-85DA-3986DF3662ED}" dt="2022-06-08T04:54:50.594" v="2115"/>
          <ac:spMkLst>
            <pc:docMk/>
            <pc:sldMk cId="574155192" sldId="284"/>
            <ac:spMk id="2" creationId="{EFBCA60D-E332-312D-59F7-6D78853E1401}"/>
          </ac:spMkLst>
        </pc:spChg>
        <pc:spChg chg="mod">
          <ac:chgData name="Abdulkadir Mirza" userId="c927acec-ce23-419d-a838-6872b11117ce" providerId="ADAL" clId="{465ACDEB-8439-4FF9-85DA-3986DF3662ED}" dt="2022-06-08T04:55:45.967" v="2123" actId="27636"/>
          <ac:spMkLst>
            <pc:docMk/>
            <pc:sldMk cId="574155192" sldId="284"/>
            <ac:spMk id="3" creationId="{40FA672B-3FD3-E36A-3067-CA4F3C98D6A2}"/>
          </ac:spMkLst>
        </pc:spChg>
      </pc:sldChg>
      <pc:sldChg chg="addSp delSp modSp new mod setBg modClrScheme chgLayout">
        <pc:chgData name="Abdulkadir Mirza" userId="c927acec-ce23-419d-a838-6872b11117ce" providerId="ADAL" clId="{465ACDEB-8439-4FF9-85DA-3986DF3662ED}" dt="2022-06-08T05:05:01.026" v="2216" actId="2711"/>
        <pc:sldMkLst>
          <pc:docMk/>
          <pc:sldMk cId="3172494913" sldId="285"/>
        </pc:sldMkLst>
        <pc:spChg chg="add del">
          <ac:chgData name="Abdulkadir Mirza" userId="c927acec-ce23-419d-a838-6872b11117ce" providerId="ADAL" clId="{465ACDEB-8439-4FF9-85DA-3986DF3662ED}" dt="2022-06-08T05:00:44.001" v="2174" actId="700"/>
          <ac:spMkLst>
            <pc:docMk/>
            <pc:sldMk cId="3172494913" sldId="285"/>
            <ac:spMk id="2" creationId="{CC4DD441-77C2-0482-81E3-86E5B6FC10FF}"/>
          </ac:spMkLst>
        </pc:spChg>
        <pc:spChg chg="add del mod ord">
          <ac:chgData name="Abdulkadir Mirza" userId="c927acec-ce23-419d-a838-6872b11117ce" providerId="ADAL" clId="{465ACDEB-8439-4FF9-85DA-3986DF3662ED}" dt="2022-06-08T05:05:01.026" v="2216" actId="2711"/>
          <ac:spMkLst>
            <pc:docMk/>
            <pc:sldMk cId="3172494913" sldId="285"/>
            <ac:spMk id="3" creationId="{984B9E0D-23AF-EA32-2292-DE09108DEF96}"/>
          </ac:spMkLst>
        </pc:spChg>
        <pc:spChg chg="add">
          <ac:chgData name="Abdulkadir Mirza" userId="c927acec-ce23-419d-a838-6872b11117ce" providerId="ADAL" clId="{465ACDEB-8439-4FF9-85DA-3986DF3662ED}" dt="2022-06-08T05:00:46.773" v="2175" actId="26606"/>
          <ac:spMkLst>
            <pc:docMk/>
            <pc:sldMk cId="3172494913" sldId="285"/>
            <ac:spMk id="10" creationId="{C51A08AC-F796-409C-AD97-8B476289EC51}"/>
          </ac:spMkLst>
        </pc:spChg>
        <pc:grpChg chg="add">
          <ac:chgData name="Abdulkadir Mirza" userId="c927acec-ce23-419d-a838-6872b11117ce" providerId="ADAL" clId="{465ACDEB-8439-4FF9-85DA-3986DF3662ED}" dt="2022-06-08T05:00:46.773" v="2175" actId="26606"/>
          <ac:grpSpMkLst>
            <pc:docMk/>
            <pc:sldMk cId="3172494913" sldId="285"/>
            <ac:grpSpMk id="12" creationId="{1E1B312B-4E9A-405C-9CE8-10325438035E}"/>
          </ac:grpSpMkLst>
        </pc:grpChg>
        <pc:cxnChg chg="add">
          <ac:chgData name="Abdulkadir Mirza" userId="c927acec-ce23-419d-a838-6872b11117ce" providerId="ADAL" clId="{465ACDEB-8439-4FF9-85DA-3986DF3662ED}" dt="2022-06-08T05:00:46.773" v="2175" actId="26606"/>
          <ac:cxnSpMkLst>
            <pc:docMk/>
            <pc:sldMk cId="3172494913" sldId="285"/>
            <ac:cxnSpMk id="8" creationId="{430127AE-B29E-4FDF-99D2-A2F1E7003F74}"/>
          </ac:cxnSpMkLst>
        </pc:cxnChg>
      </pc:sldChg>
      <pc:sldChg chg="addSp modSp new mod modClrScheme chgLayout">
        <pc:chgData name="Abdulkadir Mirza" userId="c927acec-ce23-419d-a838-6872b11117ce" providerId="ADAL" clId="{465ACDEB-8439-4FF9-85DA-3986DF3662ED}" dt="2022-06-08T06:58:56.448" v="2638" actId="1076"/>
        <pc:sldMkLst>
          <pc:docMk/>
          <pc:sldMk cId="3778310586" sldId="286"/>
        </pc:sldMkLst>
        <pc:spChg chg="add mod">
          <ac:chgData name="Abdulkadir Mirza" userId="c927acec-ce23-419d-a838-6872b11117ce" providerId="ADAL" clId="{465ACDEB-8439-4FF9-85DA-3986DF3662ED}" dt="2022-06-08T05:07:00.604" v="2237" actId="20577"/>
          <ac:spMkLst>
            <pc:docMk/>
            <pc:sldMk cId="3778310586" sldId="286"/>
            <ac:spMk id="2" creationId="{52E285DF-4C74-49E9-781B-3F0586DFF353}"/>
          </ac:spMkLst>
        </pc:spChg>
        <pc:spChg chg="add mod">
          <ac:chgData name="Abdulkadir Mirza" userId="c927acec-ce23-419d-a838-6872b11117ce" providerId="ADAL" clId="{465ACDEB-8439-4FF9-85DA-3986DF3662ED}" dt="2022-06-08T06:58:56.448" v="2638" actId="1076"/>
          <ac:spMkLst>
            <pc:docMk/>
            <pc:sldMk cId="3778310586" sldId="286"/>
            <ac:spMk id="3" creationId="{4CCD6F50-C72B-8597-EE21-F575A50066C6}"/>
          </ac:spMkLst>
        </pc:spChg>
      </pc:sldChg>
      <pc:sldChg chg="modSp new mod ord">
        <pc:chgData name="Abdulkadir Mirza" userId="c927acec-ce23-419d-a838-6872b11117ce" providerId="ADAL" clId="{465ACDEB-8439-4FF9-85DA-3986DF3662ED}" dt="2022-06-08T05:29:50.183" v="2283" actId="20577"/>
        <pc:sldMkLst>
          <pc:docMk/>
          <pc:sldMk cId="2759866510" sldId="287"/>
        </pc:sldMkLst>
        <pc:spChg chg="mod">
          <ac:chgData name="Abdulkadir Mirza" userId="c927acec-ce23-419d-a838-6872b11117ce" providerId="ADAL" clId="{465ACDEB-8439-4FF9-85DA-3986DF3662ED}" dt="2022-06-08T05:07:46.745" v="2242"/>
          <ac:spMkLst>
            <pc:docMk/>
            <pc:sldMk cId="2759866510" sldId="287"/>
            <ac:spMk id="2" creationId="{E107C4C8-7738-F6DD-45BA-F313B86EB548}"/>
          </ac:spMkLst>
        </pc:spChg>
        <pc:spChg chg="mod">
          <ac:chgData name="Abdulkadir Mirza" userId="c927acec-ce23-419d-a838-6872b11117ce" providerId="ADAL" clId="{465ACDEB-8439-4FF9-85DA-3986DF3662ED}" dt="2022-06-08T05:29:50.183" v="2283" actId="20577"/>
          <ac:spMkLst>
            <pc:docMk/>
            <pc:sldMk cId="2759866510" sldId="287"/>
            <ac:spMk id="3" creationId="{024D7C5D-607F-21F0-B8DD-772A5832C2AF}"/>
          </ac:spMkLst>
        </pc:spChg>
      </pc:sldChg>
      <pc:sldChg chg="addSp delSp modSp new mod setBg">
        <pc:chgData name="Abdulkadir Mirza" userId="c927acec-ce23-419d-a838-6872b11117ce" providerId="ADAL" clId="{465ACDEB-8439-4FF9-85DA-3986DF3662ED}" dt="2022-06-08T05:34:11.302" v="2314" actId="14100"/>
        <pc:sldMkLst>
          <pc:docMk/>
          <pc:sldMk cId="1968347798" sldId="288"/>
        </pc:sldMkLst>
        <pc:spChg chg="add del">
          <ac:chgData name="Abdulkadir Mirza" userId="c927acec-ce23-419d-a838-6872b11117ce" providerId="ADAL" clId="{465ACDEB-8439-4FF9-85DA-3986DF3662ED}" dt="2022-06-08T05:33:27.424" v="2306" actId="26606"/>
          <ac:spMkLst>
            <pc:docMk/>
            <pc:sldMk cId="1968347798" sldId="288"/>
            <ac:spMk id="2" creationId="{2D24D10F-7B2C-2CFE-99DB-850289A89F98}"/>
          </ac:spMkLst>
        </pc:spChg>
        <pc:spChg chg="del">
          <ac:chgData name="Abdulkadir Mirza" userId="c927acec-ce23-419d-a838-6872b11117ce" providerId="ADAL" clId="{465ACDEB-8439-4FF9-85DA-3986DF3662ED}" dt="2022-06-08T05:33:06.433" v="2301" actId="22"/>
          <ac:spMkLst>
            <pc:docMk/>
            <pc:sldMk cId="1968347798" sldId="288"/>
            <ac:spMk id="3" creationId="{182F2B51-B0A5-450E-1790-C06E0D10A2E7}"/>
          </ac:spMkLst>
        </pc:spChg>
        <pc:spChg chg="add del">
          <ac:chgData name="Abdulkadir Mirza" userId="c927acec-ce23-419d-a838-6872b11117ce" providerId="ADAL" clId="{465ACDEB-8439-4FF9-85DA-3986DF3662ED}" dt="2022-06-08T05:33:49.408" v="2308" actId="26606"/>
          <ac:spMkLst>
            <pc:docMk/>
            <pc:sldMk cId="1968347798" sldId="288"/>
            <ac:spMk id="7" creationId="{8950AD4C-6AF3-49F8-94E1-DBCAFB39478B}"/>
          </ac:spMkLst>
        </pc:spChg>
        <pc:spChg chg="add del">
          <ac:chgData name="Abdulkadir Mirza" userId="c927acec-ce23-419d-a838-6872b11117ce" providerId="ADAL" clId="{465ACDEB-8439-4FF9-85DA-3986DF3662ED}" dt="2022-06-08T05:33:20.796" v="2305" actId="26606"/>
          <ac:spMkLst>
            <pc:docMk/>
            <pc:sldMk cId="1968347798" sldId="288"/>
            <ac:spMk id="10" creationId="{8950AD4C-6AF3-49F8-94E1-DBCAFB39478B}"/>
          </ac:spMkLst>
        </pc:spChg>
        <pc:spChg chg="add">
          <ac:chgData name="Abdulkadir Mirza" userId="c927acec-ce23-419d-a838-6872b11117ce" providerId="ADAL" clId="{465ACDEB-8439-4FF9-85DA-3986DF3662ED}" dt="2022-06-08T05:33:49.408" v="2308" actId="26606"/>
          <ac:spMkLst>
            <pc:docMk/>
            <pc:sldMk cId="1968347798" sldId="288"/>
            <ac:spMk id="12" creationId="{8950AD4C-6AF3-49F8-94E1-DBCAFB39478B}"/>
          </ac:spMkLst>
        </pc:spChg>
        <pc:spChg chg="add">
          <ac:chgData name="Abdulkadir Mirza" userId="c927acec-ce23-419d-a838-6872b11117ce" providerId="ADAL" clId="{465ACDEB-8439-4FF9-85DA-3986DF3662ED}" dt="2022-06-08T05:33:49.408" v="2308" actId="26606"/>
          <ac:spMkLst>
            <pc:docMk/>
            <pc:sldMk cId="1968347798" sldId="288"/>
            <ac:spMk id="14" creationId="{35AB8F98-27E9-490A-9FFC-6FB07CEAB279}"/>
          </ac:spMkLst>
        </pc:spChg>
        <pc:spChg chg="add">
          <ac:chgData name="Abdulkadir Mirza" userId="c927acec-ce23-419d-a838-6872b11117ce" providerId="ADAL" clId="{465ACDEB-8439-4FF9-85DA-3986DF3662ED}" dt="2022-06-08T05:33:49.408" v="2308" actId="26606"/>
          <ac:spMkLst>
            <pc:docMk/>
            <pc:sldMk cId="1968347798" sldId="288"/>
            <ac:spMk id="16" creationId="{CBB673AF-CE4B-46CB-AF61-47A2F6B51B04}"/>
          </ac:spMkLst>
        </pc:spChg>
        <pc:spChg chg="add">
          <ac:chgData name="Abdulkadir Mirza" userId="c927acec-ce23-419d-a838-6872b11117ce" providerId="ADAL" clId="{465ACDEB-8439-4FF9-85DA-3986DF3662ED}" dt="2022-06-08T05:33:49.408" v="2308" actId="26606"/>
          <ac:spMkLst>
            <pc:docMk/>
            <pc:sldMk cId="1968347798" sldId="288"/>
            <ac:spMk id="18" creationId="{BB244C92-C225-4ED6-9477-FE38CFE28198}"/>
          </ac:spMkLst>
        </pc:spChg>
        <pc:spChg chg="add">
          <ac:chgData name="Abdulkadir Mirza" userId="c927acec-ce23-419d-a838-6872b11117ce" providerId="ADAL" clId="{465ACDEB-8439-4FF9-85DA-3986DF3662ED}" dt="2022-06-08T05:33:49.408" v="2308" actId="26606"/>
          <ac:spMkLst>
            <pc:docMk/>
            <pc:sldMk cId="1968347798" sldId="288"/>
            <ac:spMk id="20" creationId="{D3B79606-5986-49BA-9D40-A0FD94094DE9}"/>
          </ac:spMkLst>
        </pc:spChg>
        <pc:spChg chg="add">
          <ac:chgData name="Abdulkadir Mirza" userId="c927acec-ce23-419d-a838-6872b11117ce" providerId="ADAL" clId="{465ACDEB-8439-4FF9-85DA-3986DF3662ED}" dt="2022-06-08T05:33:49.408" v="2308" actId="26606"/>
          <ac:spMkLst>
            <pc:docMk/>
            <pc:sldMk cId="1968347798" sldId="288"/>
            <ac:spMk id="22" creationId="{D534AD34-A74F-4FCD-8E77-6A38F92630A7}"/>
          </ac:spMkLst>
        </pc:spChg>
        <pc:picChg chg="add mod ord">
          <ac:chgData name="Abdulkadir Mirza" userId="c927acec-ce23-419d-a838-6872b11117ce" providerId="ADAL" clId="{465ACDEB-8439-4FF9-85DA-3986DF3662ED}" dt="2022-06-08T05:34:11.302" v="2314" actId="14100"/>
          <ac:picMkLst>
            <pc:docMk/>
            <pc:sldMk cId="1968347798" sldId="288"/>
            <ac:picMk id="5" creationId="{47192DC4-3EA7-EEB1-EF96-9F408E2A1DAA}"/>
          </ac:picMkLst>
        </pc:picChg>
      </pc:sldChg>
      <pc:sldChg chg="modSp new mod">
        <pc:chgData name="Abdulkadir Mirza" userId="c927acec-ce23-419d-a838-6872b11117ce" providerId="ADAL" clId="{465ACDEB-8439-4FF9-85DA-3986DF3662ED}" dt="2022-06-08T05:36:42.624" v="2321"/>
        <pc:sldMkLst>
          <pc:docMk/>
          <pc:sldMk cId="1733817882" sldId="289"/>
        </pc:sldMkLst>
        <pc:spChg chg="mod">
          <ac:chgData name="Abdulkadir Mirza" userId="c927acec-ce23-419d-a838-6872b11117ce" providerId="ADAL" clId="{465ACDEB-8439-4FF9-85DA-3986DF3662ED}" dt="2022-06-08T05:36:15.032" v="2317"/>
          <ac:spMkLst>
            <pc:docMk/>
            <pc:sldMk cId="1733817882" sldId="289"/>
            <ac:spMk id="2" creationId="{745BC9E2-7911-88F0-ADA5-64B44350AD72}"/>
          </ac:spMkLst>
        </pc:spChg>
        <pc:spChg chg="mod">
          <ac:chgData name="Abdulkadir Mirza" userId="c927acec-ce23-419d-a838-6872b11117ce" providerId="ADAL" clId="{465ACDEB-8439-4FF9-85DA-3986DF3662ED}" dt="2022-06-08T05:36:42.624" v="2321"/>
          <ac:spMkLst>
            <pc:docMk/>
            <pc:sldMk cId="1733817882" sldId="289"/>
            <ac:spMk id="3" creationId="{E8571F67-BFBB-6FB6-DF21-3611C584B433}"/>
          </ac:spMkLst>
        </pc:spChg>
      </pc:sldChg>
      <pc:sldChg chg="modSp new mod">
        <pc:chgData name="Abdulkadir Mirza" userId="c927acec-ce23-419d-a838-6872b11117ce" providerId="ADAL" clId="{465ACDEB-8439-4FF9-85DA-3986DF3662ED}" dt="2022-06-08T05:55:13.421" v="2481" actId="20577"/>
        <pc:sldMkLst>
          <pc:docMk/>
          <pc:sldMk cId="779400891" sldId="290"/>
        </pc:sldMkLst>
        <pc:spChg chg="mod">
          <ac:chgData name="Abdulkadir Mirza" userId="c927acec-ce23-419d-a838-6872b11117ce" providerId="ADAL" clId="{465ACDEB-8439-4FF9-85DA-3986DF3662ED}" dt="2022-06-08T05:51:29.924" v="2324"/>
          <ac:spMkLst>
            <pc:docMk/>
            <pc:sldMk cId="779400891" sldId="290"/>
            <ac:spMk id="2" creationId="{90CEAA48-18B8-68E7-5E0C-4E9940079CC9}"/>
          </ac:spMkLst>
        </pc:spChg>
        <pc:spChg chg="mod">
          <ac:chgData name="Abdulkadir Mirza" userId="c927acec-ce23-419d-a838-6872b11117ce" providerId="ADAL" clId="{465ACDEB-8439-4FF9-85DA-3986DF3662ED}" dt="2022-06-08T05:55:13.421" v="2481" actId="20577"/>
          <ac:spMkLst>
            <pc:docMk/>
            <pc:sldMk cId="779400891" sldId="290"/>
            <ac:spMk id="3" creationId="{6EFF3697-03CB-BFA7-C9AD-12D6A55FBFDB}"/>
          </ac:spMkLst>
        </pc:spChg>
      </pc:sldChg>
      <pc:sldChg chg="modSp new mod">
        <pc:chgData name="Abdulkadir Mirza" userId="c927acec-ce23-419d-a838-6872b11117ce" providerId="ADAL" clId="{465ACDEB-8439-4FF9-85DA-3986DF3662ED}" dt="2022-06-08T05:59:06.893" v="2532" actId="20577"/>
        <pc:sldMkLst>
          <pc:docMk/>
          <pc:sldMk cId="2245116698" sldId="291"/>
        </pc:sldMkLst>
        <pc:spChg chg="mod">
          <ac:chgData name="Abdulkadir Mirza" userId="c927acec-ce23-419d-a838-6872b11117ce" providerId="ADAL" clId="{465ACDEB-8439-4FF9-85DA-3986DF3662ED}" dt="2022-06-08T05:55:32.778" v="2519" actId="20577"/>
          <ac:spMkLst>
            <pc:docMk/>
            <pc:sldMk cId="2245116698" sldId="291"/>
            <ac:spMk id="2" creationId="{7A1138F9-4499-8B9E-5A8E-32CFE680E5F1}"/>
          </ac:spMkLst>
        </pc:spChg>
        <pc:spChg chg="mod">
          <ac:chgData name="Abdulkadir Mirza" userId="c927acec-ce23-419d-a838-6872b11117ce" providerId="ADAL" clId="{465ACDEB-8439-4FF9-85DA-3986DF3662ED}" dt="2022-06-08T05:59:06.893" v="2532" actId="20577"/>
          <ac:spMkLst>
            <pc:docMk/>
            <pc:sldMk cId="2245116698" sldId="291"/>
            <ac:spMk id="3" creationId="{C0FBCE9E-6A8E-E464-481E-F5374D7F7D63}"/>
          </ac:spMkLst>
        </pc:spChg>
      </pc:sldChg>
      <pc:sldChg chg="addSp delSp modSp new mod setBg modClrScheme chgLayout">
        <pc:chgData name="Abdulkadir Mirza" userId="c927acec-ce23-419d-a838-6872b11117ce" providerId="ADAL" clId="{465ACDEB-8439-4FF9-85DA-3986DF3662ED}" dt="2022-06-08T06:03:02.692" v="2586" actId="20577"/>
        <pc:sldMkLst>
          <pc:docMk/>
          <pc:sldMk cId="2602689747" sldId="292"/>
        </pc:sldMkLst>
        <pc:spChg chg="del">
          <ac:chgData name="Abdulkadir Mirza" userId="c927acec-ce23-419d-a838-6872b11117ce" providerId="ADAL" clId="{465ACDEB-8439-4FF9-85DA-3986DF3662ED}" dt="2022-06-08T06:01:51.434" v="2555" actId="700"/>
          <ac:spMkLst>
            <pc:docMk/>
            <pc:sldMk cId="2602689747" sldId="292"/>
            <ac:spMk id="2" creationId="{AC02AB07-37FA-FDF5-F4A3-42F7B2BAB67D}"/>
          </ac:spMkLst>
        </pc:spChg>
        <pc:spChg chg="mod ord">
          <ac:chgData name="Abdulkadir Mirza" userId="c927acec-ce23-419d-a838-6872b11117ce" providerId="ADAL" clId="{465ACDEB-8439-4FF9-85DA-3986DF3662ED}" dt="2022-06-08T06:03:02.692" v="2586" actId="20577"/>
          <ac:spMkLst>
            <pc:docMk/>
            <pc:sldMk cId="2602689747" sldId="292"/>
            <ac:spMk id="3" creationId="{1706B9ED-590A-9A74-E11F-830B72E6962A}"/>
          </ac:spMkLst>
        </pc:spChg>
        <pc:spChg chg="add">
          <ac:chgData name="Abdulkadir Mirza" userId="c927acec-ce23-419d-a838-6872b11117ce" providerId="ADAL" clId="{465ACDEB-8439-4FF9-85DA-3986DF3662ED}" dt="2022-06-08T06:01:54.363" v="2556" actId="26606"/>
          <ac:spMkLst>
            <pc:docMk/>
            <pc:sldMk cId="2602689747" sldId="292"/>
            <ac:spMk id="10" creationId="{C51A08AC-F796-409C-AD97-8B476289EC51}"/>
          </ac:spMkLst>
        </pc:spChg>
        <pc:grpChg chg="add">
          <ac:chgData name="Abdulkadir Mirza" userId="c927acec-ce23-419d-a838-6872b11117ce" providerId="ADAL" clId="{465ACDEB-8439-4FF9-85DA-3986DF3662ED}" dt="2022-06-08T06:01:54.363" v="2556" actId="26606"/>
          <ac:grpSpMkLst>
            <pc:docMk/>
            <pc:sldMk cId="2602689747" sldId="292"/>
            <ac:grpSpMk id="12" creationId="{1E1B312B-4E9A-405C-9CE8-10325438035E}"/>
          </ac:grpSpMkLst>
        </pc:grpChg>
        <pc:cxnChg chg="add">
          <ac:chgData name="Abdulkadir Mirza" userId="c927acec-ce23-419d-a838-6872b11117ce" providerId="ADAL" clId="{465ACDEB-8439-4FF9-85DA-3986DF3662ED}" dt="2022-06-08T06:01:54.363" v="2556" actId="26606"/>
          <ac:cxnSpMkLst>
            <pc:docMk/>
            <pc:sldMk cId="2602689747" sldId="292"/>
            <ac:cxnSpMk id="8" creationId="{430127AE-B29E-4FDF-99D2-A2F1E7003F74}"/>
          </ac:cxnSpMkLst>
        </pc:cxnChg>
      </pc:sldChg>
      <pc:sldChg chg="addSp modSp new mod modClrScheme chgLayout">
        <pc:chgData name="Abdulkadir Mirza" userId="c927acec-ce23-419d-a838-6872b11117ce" providerId="ADAL" clId="{465ACDEB-8439-4FF9-85DA-3986DF3662ED}" dt="2022-06-08T06:17:44.496" v="2613" actId="27636"/>
        <pc:sldMkLst>
          <pc:docMk/>
          <pc:sldMk cId="1859774683" sldId="293"/>
        </pc:sldMkLst>
        <pc:spChg chg="add mod">
          <ac:chgData name="Abdulkadir Mirza" userId="c927acec-ce23-419d-a838-6872b11117ce" providerId="ADAL" clId="{465ACDEB-8439-4FF9-85DA-3986DF3662ED}" dt="2022-06-08T06:13:56.750" v="2599" actId="20577"/>
          <ac:spMkLst>
            <pc:docMk/>
            <pc:sldMk cId="1859774683" sldId="293"/>
            <ac:spMk id="2" creationId="{CAEF2701-6BBB-4A8D-2A03-DADAB3ACEB45}"/>
          </ac:spMkLst>
        </pc:spChg>
        <pc:spChg chg="add mod">
          <ac:chgData name="Abdulkadir Mirza" userId="c927acec-ce23-419d-a838-6872b11117ce" providerId="ADAL" clId="{465ACDEB-8439-4FF9-85DA-3986DF3662ED}" dt="2022-06-08T06:17:44.496" v="2613" actId="27636"/>
          <ac:spMkLst>
            <pc:docMk/>
            <pc:sldMk cId="1859774683" sldId="293"/>
            <ac:spMk id="3" creationId="{2798CA4A-AEE2-B710-2657-D4A4D638622F}"/>
          </ac:spMkLst>
        </pc:spChg>
      </pc:sldChg>
      <pc:sldChg chg="modSp new mod">
        <pc:chgData name="Abdulkadir Mirza" userId="c927acec-ce23-419d-a838-6872b11117ce" providerId="ADAL" clId="{465ACDEB-8439-4FF9-85DA-3986DF3662ED}" dt="2022-06-09T06:23:16.521" v="3048" actId="27636"/>
        <pc:sldMkLst>
          <pc:docMk/>
          <pc:sldMk cId="1924709809" sldId="294"/>
        </pc:sldMkLst>
        <pc:spChg chg="mod">
          <ac:chgData name="Abdulkadir Mirza" userId="c927acec-ce23-419d-a838-6872b11117ce" providerId="ADAL" clId="{465ACDEB-8439-4FF9-85DA-3986DF3662ED}" dt="2022-06-08T06:18:22.847" v="2625" actId="20577"/>
          <ac:spMkLst>
            <pc:docMk/>
            <pc:sldMk cId="1924709809" sldId="294"/>
            <ac:spMk id="2" creationId="{5C22B796-C13E-F89F-2621-274F0A5EAC73}"/>
          </ac:spMkLst>
        </pc:spChg>
        <pc:spChg chg="mod">
          <ac:chgData name="Abdulkadir Mirza" userId="c927acec-ce23-419d-a838-6872b11117ce" providerId="ADAL" clId="{465ACDEB-8439-4FF9-85DA-3986DF3662ED}" dt="2022-06-09T06:23:16.521" v="3048" actId="27636"/>
          <ac:spMkLst>
            <pc:docMk/>
            <pc:sldMk cId="1924709809" sldId="294"/>
            <ac:spMk id="3" creationId="{56833554-EA1F-45EF-9F0D-45E7647474C7}"/>
          </ac:spMkLst>
        </pc:spChg>
      </pc:sldChg>
      <pc:sldChg chg="modSp new mod">
        <pc:chgData name="Abdulkadir Mirza" userId="c927acec-ce23-419d-a838-6872b11117ce" providerId="ADAL" clId="{465ACDEB-8439-4FF9-85DA-3986DF3662ED}" dt="2022-06-08T12:18:57.226" v="2986" actId="313"/>
        <pc:sldMkLst>
          <pc:docMk/>
          <pc:sldMk cId="627401701" sldId="295"/>
        </pc:sldMkLst>
        <pc:spChg chg="mod">
          <ac:chgData name="Abdulkadir Mirza" userId="c927acec-ce23-419d-a838-6872b11117ce" providerId="ADAL" clId="{465ACDEB-8439-4FF9-85DA-3986DF3662ED}" dt="2022-06-08T08:54:01.765" v="2651" actId="20577"/>
          <ac:spMkLst>
            <pc:docMk/>
            <pc:sldMk cId="627401701" sldId="295"/>
            <ac:spMk id="2" creationId="{D657DCDE-C170-CC01-C684-65BF7FD5A3D6}"/>
          </ac:spMkLst>
        </pc:spChg>
        <pc:spChg chg="mod">
          <ac:chgData name="Abdulkadir Mirza" userId="c927acec-ce23-419d-a838-6872b11117ce" providerId="ADAL" clId="{465ACDEB-8439-4FF9-85DA-3986DF3662ED}" dt="2022-06-08T12:18:57.226" v="2986" actId="313"/>
          <ac:spMkLst>
            <pc:docMk/>
            <pc:sldMk cId="627401701" sldId="295"/>
            <ac:spMk id="3" creationId="{30D01EA6-912B-EA0D-B6DB-49F5D7FE4F9F}"/>
          </ac:spMkLst>
        </pc:spChg>
      </pc:sldChg>
      <pc:sldChg chg="modSp new del mod ord">
        <pc:chgData name="Abdulkadir Mirza" userId="c927acec-ce23-419d-a838-6872b11117ce" providerId="ADAL" clId="{465ACDEB-8439-4FF9-85DA-3986DF3662ED}" dt="2022-06-08T06:19:45.089" v="2631" actId="2696"/>
        <pc:sldMkLst>
          <pc:docMk/>
          <pc:sldMk cId="1065250959" sldId="295"/>
        </pc:sldMkLst>
        <pc:spChg chg="mod">
          <ac:chgData name="Abdulkadir Mirza" userId="c927acec-ce23-419d-a838-6872b11117ce" providerId="ADAL" clId="{465ACDEB-8439-4FF9-85DA-3986DF3662ED}" dt="2022-06-08T06:19:33.150" v="2630" actId="2711"/>
          <ac:spMkLst>
            <pc:docMk/>
            <pc:sldMk cId="1065250959" sldId="295"/>
            <ac:spMk id="2" creationId="{F781A3AD-4639-09CD-F2FF-90FB4EC2B7B3}"/>
          </ac:spMkLst>
        </pc:spChg>
      </pc:sldChg>
      <pc:sldChg chg="modSp new mod">
        <pc:chgData name="Abdulkadir Mirza" userId="c927acec-ce23-419d-a838-6872b11117ce" providerId="ADAL" clId="{465ACDEB-8439-4FF9-85DA-3986DF3662ED}" dt="2022-06-08T10:14:33.501" v="2963" actId="20577"/>
        <pc:sldMkLst>
          <pc:docMk/>
          <pc:sldMk cId="2255383855" sldId="296"/>
        </pc:sldMkLst>
        <pc:spChg chg="mod">
          <ac:chgData name="Abdulkadir Mirza" userId="c927acec-ce23-419d-a838-6872b11117ce" providerId="ADAL" clId="{465ACDEB-8439-4FF9-85DA-3986DF3662ED}" dt="2022-06-08T09:47:59.903" v="2735" actId="20577"/>
          <ac:spMkLst>
            <pc:docMk/>
            <pc:sldMk cId="2255383855" sldId="296"/>
            <ac:spMk id="2" creationId="{C9D3B85F-CAB9-497D-88BD-F8D2C21FE083}"/>
          </ac:spMkLst>
        </pc:spChg>
        <pc:spChg chg="mod">
          <ac:chgData name="Abdulkadir Mirza" userId="c927acec-ce23-419d-a838-6872b11117ce" providerId="ADAL" clId="{465ACDEB-8439-4FF9-85DA-3986DF3662ED}" dt="2022-06-08T10:14:33.501" v="2963" actId="20577"/>
          <ac:spMkLst>
            <pc:docMk/>
            <pc:sldMk cId="2255383855" sldId="296"/>
            <ac:spMk id="3" creationId="{8B7BE911-90F0-0781-8AC6-3B713371C171}"/>
          </ac:spMkLst>
        </pc:spChg>
      </pc:sldChg>
      <pc:sldChg chg="addSp delSp modSp new mod setBg modClrScheme chgLayout">
        <pc:chgData name="Abdulkadir Mirza" userId="c927acec-ce23-419d-a838-6872b11117ce" providerId="ADAL" clId="{465ACDEB-8439-4FF9-85DA-3986DF3662ED}" dt="2022-06-08T12:01:28.636" v="2983" actId="1076"/>
        <pc:sldMkLst>
          <pc:docMk/>
          <pc:sldMk cId="3858055197" sldId="297"/>
        </pc:sldMkLst>
        <pc:spChg chg="del">
          <ac:chgData name="Abdulkadir Mirza" userId="c927acec-ce23-419d-a838-6872b11117ce" providerId="ADAL" clId="{465ACDEB-8439-4FF9-85DA-3986DF3662ED}" dt="2022-06-08T10:14:42.655" v="2966" actId="700"/>
          <ac:spMkLst>
            <pc:docMk/>
            <pc:sldMk cId="3858055197" sldId="297"/>
            <ac:spMk id="2" creationId="{D3FFC3A3-8E97-9F60-6C03-47E012B33A17}"/>
          </ac:spMkLst>
        </pc:spChg>
        <pc:spChg chg="mod ord">
          <ac:chgData name="Abdulkadir Mirza" userId="c927acec-ce23-419d-a838-6872b11117ce" providerId="ADAL" clId="{465ACDEB-8439-4FF9-85DA-3986DF3662ED}" dt="2022-06-08T12:01:28.636" v="2983" actId="1076"/>
          <ac:spMkLst>
            <pc:docMk/>
            <pc:sldMk cId="3858055197" sldId="297"/>
            <ac:spMk id="3" creationId="{C87C6FE1-6650-F0FA-C90E-14650C8EFF61}"/>
          </ac:spMkLst>
        </pc:spChg>
        <pc:spChg chg="add">
          <ac:chgData name="Abdulkadir Mirza" userId="c927acec-ce23-419d-a838-6872b11117ce" providerId="ADAL" clId="{465ACDEB-8439-4FF9-85DA-3986DF3662ED}" dt="2022-06-08T10:14:46.363" v="2967" actId="26606"/>
          <ac:spMkLst>
            <pc:docMk/>
            <pc:sldMk cId="3858055197" sldId="297"/>
            <ac:spMk id="10" creationId="{C51A08AC-F796-409C-AD97-8B476289EC51}"/>
          </ac:spMkLst>
        </pc:spChg>
        <pc:grpChg chg="add">
          <ac:chgData name="Abdulkadir Mirza" userId="c927acec-ce23-419d-a838-6872b11117ce" providerId="ADAL" clId="{465ACDEB-8439-4FF9-85DA-3986DF3662ED}" dt="2022-06-08T10:14:46.363" v="2967" actId="26606"/>
          <ac:grpSpMkLst>
            <pc:docMk/>
            <pc:sldMk cId="3858055197" sldId="297"/>
            <ac:grpSpMk id="12" creationId="{1E1B312B-4E9A-405C-9CE8-10325438035E}"/>
          </ac:grpSpMkLst>
        </pc:grpChg>
        <pc:cxnChg chg="add">
          <ac:chgData name="Abdulkadir Mirza" userId="c927acec-ce23-419d-a838-6872b11117ce" providerId="ADAL" clId="{465ACDEB-8439-4FF9-85DA-3986DF3662ED}" dt="2022-06-08T10:14:46.363" v="2967" actId="26606"/>
          <ac:cxnSpMkLst>
            <pc:docMk/>
            <pc:sldMk cId="3858055197" sldId="297"/>
            <ac:cxnSpMk id="8" creationId="{430127AE-B29E-4FDF-99D2-A2F1E7003F74}"/>
          </ac:cxnSpMkLst>
        </pc:cxnChg>
      </pc:sldChg>
      <pc:sldChg chg="add del">
        <pc:chgData name="Abdulkadir Mirza" userId="c927acec-ce23-419d-a838-6872b11117ce" providerId="ADAL" clId="{465ACDEB-8439-4FF9-85DA-3986DF3662ED}" dt="2022-06-16T04:28:09.211" v="3054"/>
        <pc:sldMkLst>
          <pc:docMk/>
          <pc:sldMk cId="3402802495" sldId="298"/>
        </pc:sldMkLst>
      </pc:sldChg>
      <pc:sldMasterChg chg="del delSldLayout">
        <pc:chgData name="Abdulkadir Mirza" userId="c927acec-ce23-419d-a838-6872b11117ce" providerId="ADAL" clId="{465ACDEB-8439-4FF9-85DA-3986DF3662ED}" dt="2022-06-07T05:50:27.902" v="54" actId="26606"/>
        <pc:sldMasterMkLst>
          <pc:docMk/>
          <pc:sldMasterMk cId="1970036355" sldId="2147483660"/>
        </pc:sldMasterMkLst>
        <pc:sldLayoutChg chg="del">
          <pc:chgData name="Abdulkadir Mirza" userId="c927acec-ce23-419d-a838-6872b11117ce" providerId="ADAL" clId="{465ACDEB-8439-4FF9-85DA-3986DF3662ED}" dt="2022-06-07T05:50:27.902" v="54" actId="26606"/>
          <pc:sldLayoutMkLst>
            <pc:docMk/>
            <pc:sldMasterMk cId="1970036355" sldId="2147483660"/>
            <pc:sldLayoutMk cId="1317852642" sldId="2147483661"/>
          </pc:sldLayoutMkLst>
        </pc:sldLayoutChg>
        <pc:sldLayoutChg chg="del">
          <pc:chgData name="Abdulkadir Mirza" userId="c927acec-ce23-419d-a838-6872b11117ce" providerId="ADAL" clId="{465ACDEB-8439-4FF9-85DA-3986DF3662ED}" dt="2022-06-07T05:50:27.902" v="54" actId="26606"/>
          <pc:sldLayoutMkLst>
            <pc:docMk/>
            <pc:sldMasterMk cId="1970036355" sldId="2147483660"/>
            <pc:sldLayoutMk cId="232890507" sldId="2147483662"/>
          </pc:sldLayoutMkLst>
        </pc:sldLayoutChg>
        <pc:sldLayoutChg chg="del">
          <pc:chgData name="Abdulkadir Mirza" userId="c927acec-ce23-419d-a838-6872b11117ce" providerId="ADAL" clId="{465ACDEB-8439-4FF9-85DA-3986DF3662ED}" dt="2022-06-07T05:50:27.902" v="54" actId="26606"/>
          <pc:sldLayoutMkLst>
            <pc:docMk/>
            <pc:sldMasterMk cId="1970036355" sldId="2147483660"/>
            <pc:sldLayoutMk cId="893681424" sldId="2147483663"/>
          </pc:sldLayoutMkLst>
        </pc:sldLayoutChg>
        <pc:sldLayoutChg chg="del">
          <pc:chgData name="Abdulkadir Mirza" userId="c927acec-ce23-419d-a838-6872b11117ce" providerId="ADAL" clId="{465ACDEB-8439-4FF9-85DA-3986DF3662ED}" dt="2022-06-07T05:50:27.902" v="54" actId="26606"/>
          <pc:sldLayoutMkLst>
            <pc:docMk/>
            <pc:sldMasterMk cId="1970036355" sldId="2147483660"/>
            <pc:sldLayoutMk cId="6251094" sldId="2147483664"/>
          </pc:sldLayoutMkLst>
        </pc:sldLayoutChg>
        <pc:sldLayoutChg chg="del">
          <pc:chgData name="Abdulkadir Mirza" userId="c927acec-ce23-419d-a838-6872b11117ce" providerId="ADAL" clId="{465ACDEB-8439-4FF9-85DA-3986DF3662ED}" dt="2022-06-07T05:50:27.902" v="54" actId="26606"/>
          <pc:sldLayoutMkLst>
            <pc:docMk/>
            <pc:sldMasterMk cId="1970036355" sldId="2147483660"/>
            <pc:sldLayoutMk cId="507696899" sldId="2147483665"/>
          </pc:sldLayoutMkLst>
        </pc:sldLayoutChg>
        <pc:sldLayoutChg chg="del">
          <pc:chgData name="Abdulkadir Mirza" userId="c927acec-ce23-419d-a838-6872b11117ce" providerId="ADAL" clId="{465ACDEB-8439-4FF9-85DA-3986DF3662ED}" dt="2022-06-07T05:50:27.902" v="54" actId="26606"/>
          <pc:sldLayoutMkLst>
            <pc:docMk/>
            <pc:sldMasterMk cId="1970036355" sldId="2147483660"/>
            <pc:sldLayoutMk cId="2506846377" sldId="2147483666"/>
          </pc:sldLayoutMkLst>
        </pc:sldLayoutChg>
        <pc:sldLayoutChg chg="del">
          <pc:chgData name="Abdulkadir Mirza" userId="c927acec-ce23-419d-a838-6872b11117ce" providerId="ADAL" clId="{465ACDEB-8439-4FF9-85DA-3986DF3662ED}" dt="2022-06-07T05:50:27.902" v="54" actId="26606"/>
          <pc:sldLayoutMkLst>
            <pc:docMk/>
            <pc:sldMasterMk cId="1970036355" sldId="2147483660"/>
            <pc:sldLayoutMk cId="2234068595" sldId="2147483667"/>
          </pc:sldLayoutMkLst>
        </pc:sldLayoutChg>
        <pc:sldLayoutChg chg="del">
          <pc:chgData name="Abdulkadir Mirza" userId="c927acec-ce23-419d-a838-6872b11117ce" providerId="ADAL" clId="{465ACDEB-8439-4FF9-85DA-3986DF3662ED}" dt="2022-06-07T05:50:27.902" v="54" actId="26606"/>
          <pc:sldLayoutMkLst>
            <pc:docMk/>
            <pc:sldMasterMk cId="1970036355" sldId="2147483660"/>
            <pc:sldLayoutMk cId="1515687049" sldId="2147483668"/>
          </pc:sldLayoutMkLst>
        </pc:sldLayoutChg>
        <pc:sldLayoutChg chg="del">
          <pc:chgData name="Abdulkadir Mirza" userId="c927acec-ce23-419d-a838-6872b11117ce" providerId="ADAL" clId="{465ACDEB-8439-4FF9-85DA-3986DF3662ED}" dt="2022-06-07T05:50:27.902" v="54" actId="26606"/>
          <pc:sldLayoutMkLst>
            <pc:docMk/>
            <pc:sldMasterMk cId="1970036355" sldId="2147483660"/>
            <pc:sldLayoutMk cId="2640472287" sldId="2147483669"/>
          </pc:sldLayoutMkLst>
        </pc:sldLayoutChg>
        <pc:sldLayoutChg chg="del">
          <pc:chgData name="Abdulkadir Mirza" userId="c927acec-ce23-419d-a838-6872b11117ce" providerId="ADAL" clId="{465ACDEB-8439-4FF9-85DA-3986DF3662ED}" dt="2022-06-07T05:50:27.902" v="54" actId="26606"/>
          <pc:sldLayoutMkLst>
            <pc:docMk/>
            <pc:sldMasterMk cId="1970036355" sldId="2147483660"/>
            <pc:sldLayoutMk cId="2212543528" sldId="2147483670"/>
          </pc:sldLayoutMkLst>
        </pc:sldLayoutChg>
        <pc:sldLayoutChg chg="del">
          <pc:chgData name="Abdulkadir Mirza" userId="c927acec-ce23-419d-a838-6872b11117ce" providerId="ADAL" clId="{465ACDEB-8439-4FF9-85DA-3986DF3662ED}" dt="2022-06-07T05:50:27.902" v="54" actId="26606"/>
          <pc:sldLayoutMkLst>
            <pc:docMk/>
            <pc:sldMasterMk cId="1970036355" sldId="2147483660"/>
            <pc:sldLayoutMk cId="2817523936" sldId="2147483671"/>
          </pc:sldLayoutMkLst>
        </pc:sldLayoutChg>
        <pc:sldLayoutChg chg="del">
          <pc:chgData name="Abdulkadir Mirza" userId="c927acec-ce23-419d-a838-6872b11117ce" providerId="ADAL" clId="{465ACDEB-8439-4FF9-85DA-3986DF3662ED}" dt="2022-06-07T05:50:27.902" v="54" actId="26606"/>
          <pc:sldLayoutMkLst>
            <pc:docMk/>
            <pc:sldMasterMk cId="1970036355" sldId="2147483660"/>
            <pc:sldLayoutMk cId="300368911" sldId="2147483672"/>
          </pc:sldLayoutMkLst>
        </pc:sldLayoutChg>
        <pc:sldLayoutChg chg="del">
          <pc:chgData name="Abdulkadir Mirza" userId="c927acec-ce23-419d-a838-6872b11117ce" providerId="ADAL" clId="{465ACDEB-8439-4FF9-85DA-3986DF3662ED}" dt="2022-06-07T05:50:27.902" v="54" actId="26606"/>
          <pc:sldLayoutMkLst>
            <pc:docMk/>
            <pc:sldMasterMk cId="1970036355" sldId="2147483660"/>
            <pc:sldLayoutMk cId="137527568" sldId="2147483673"/>
          </pc:sldLayoutMkLst>
        </pc:sldLayoutChg>
        <pc:sldLayoutChg chg="del">
          <pc:chgData name="Abdulkadir Mirza" userId="c927acec-ce23-419d-a838-6872b11117ce" providerId="ADAL" clId="{465ACDEB-8439-4FF9-85DA-3986DF3662ED}" dt="2022-06-07T05:50:27.902" v="54" actId="26606"/>
          <pc:sldLayoutMkLst>
            <pc:docMk/>
            <pc:sldMasterMk cId="1970036355" sldId="2147483660"/>
            <pc:sldLayoutMk cId="840090853" sldId="2147483674"/>
          </pc:sldLayoutMkLst>
        </pc:sldLayoutChg>
        <pc:sldLayoutChg chg="del">
          <pc:chgData name="Abdulkadir Mirza" userId="c927acec-ce23-419d-a838-6872b11117ce" providerId="ADAL" clId="{465ACDEB-8439-4FF9-85DA-3986DF3662ED}" dt="2022-06-07T05:50:27.902" v="54" actId="26606"/>
          <pc:sldLayoutMkLst>
            <pc:docMk/>
            <pc:sldMasterMk cId="1970036355" sldId="2147483660"/>
            <pc:sldLayoutMk cId="1066087314" sldId="2147483675"/>
          </pc:sldLayoutMkLst>
        </pc:sldLayoutChg>
        <pc:sldLayoutChg chg="del">
          <pc:chgData name="Abdulkadir Mirza" userId="c927acec-ce23-419d-a838-6872b11117ce" providerId="ADAL" clId="{465ACDEB-8439-4FF9-85DA-3986DF3662ED}" dt="2022-06-07T05:50:27.902" v="54" actId="26606"/>
          <pc:sldLayoutMkLst>
            <pc:docMk/>
            <pc:sldMasterMk cId="1970036355" sldId="2147483660"/>
            <pc:sldLayoutMk cId="3632778489" sldId="2147483676"/>
          </pc:sldLayoutMkLst>
        </pc:sldLayoutChg>
        <pc:sldLayoutChg chg="del">
          <pc:chgData name="Abdulkadir Mirza" userId="c927acec-ce23-419d-a838-6872b11117ce" providerId="ADAL" clId="{465ACDEB-8439-4FF9-85DA-3986DF3662ED}" dt="2022-06-07T05:50:27.902" v="54" actId="26606"/>
          <pc:sldLayoutMkLst>
            <pc:docMk/>
            <pc:sldMasterMk cId="1970036355" sldId="2147483660"/>
            <pc:sldLayoutMk cId="1341677491" sldId="2147483677"/>
          </pc:sldLayoutMkLst>
        </pc:sldLayoutChg>
      </pc:sldMasterChg>
      <pc:sldMasterChg chg="add addSldLayout">
        <pc:chgData name="Abdulkadir Mirza" userId="c927acec-ce23-419d-a838-6872b11117ce" providerId="ADAL" clId="{465ACDEB-8439-4FF9-85DA-3986DF3662ED}" dt="2022-06-07T05:50:27.902" v="54" actId="26606"/>
        <pc:sldMasterMkLst>
          <pc:docMk/>
          <pc:sldMasterMk cId="555965241" sldId="2147483737"/>
        </pc:sldMasterMkLst>
        <pc:sldLayoutChg chg="add">
          <pc:chgData name="Abdulkadir Mirza" userId="c927acec-ce23-419d-a838-6872b11117ce" providerId="ADAL" clId="{465ACDEB-8439-4FF9-85DA-3986DF3662ED}" dt="2022-06-07T05:50:27.902" v="54" actId="26606"/>
          <pc:sldLayoutMkLst>
            <pc:docMk/>
            <pc:sldMasterMk cId="555965241" sldId="2147483737"/>
            <pc:sldLayoutMk cId="430298484" sldId="2147483726"/>
          </pc:sldLayoutMkLst>
        </pc:sldLayoutChg>
        <pc:sldLayoutChg chg="add">
          <pc:chgData name="Abdulkadir Mirza" userId="c927acec-ce23-419d-a838-6872b11117ce" providerId="ADAL" clId="{465ACDEB-8439-4FF9-85DA-3986DF3662ED}" dt="2022-06-07T05:50:27.902" v="54" actId="26606"/>
          <pc:sldLayoutMkLst>
            <pc:docMk/>
            <pc:sldMasterMk cId="555965241" sldId="2147483737"/>
            <pc:sldLayoutMk cId="427521324" sldId="2147483727"/>
          </pc:sldLayoutMkLst>
        </pc:sldLayoutChg>
        <pc:sldLayoutChg chg="add">
          <pc:chgData name="Abdulkadir Mirza" userId="c927acec-ce23-419d-a838-6872b11117ce" providerId="ADAL" clId="{465ACDEB-8439-4FF9-85DA-3986DF3662ED}" dt="2022-06-07T05:50:27.902" v="54" actId="26606"/>
          <pc:sldLayoutMkLst>
            <pc:docMk/>
            <pc:sldMasterMk cId="555965241" sldId="2147483737"/>
            <pc:sldLayoutMk cId="2599609972" sldId="2147483728"/>
          </pc:sldLayoutMkLst>
        </pc:sldLayoutChg>
        <pc:sldLayoutChg chg="add">
          <pc:chgData name="Abdulkadir Mirza" userId="c927acec-ce23-419d-a838-6872b11117ce" providerId="ADAL" clId="{465ACDEB-8439-4FF9-85DA-3986DF3662ED}" dt="2022-06-07T05:50:27.902" v="54" actId="26606"/>
          <pc:sldLayoutMkLst>
            <pc:docMk/>
            <pc:sldMasterMk cId="555965241" sldId="2147483737"/>
            <pc:sldLayoutMk cId="2659359080" sldId="2147483729"/>
          </pc:sldLayoutMkLst>
        </pc:sldLayoutChg>
        <pc:sldLayoutChg chg="add">
          <pc:chgData name="Abdulkadir Mirza" userId="c927acec-ce23-419d-a838-6872b11117ce" providerId="ADAL" clId="{465ACDEB-8439-4FF9-85DA-3986DF3662ED}" dt="2022-06-07T05:50:27.902" v="54" actId="26606"/>
          <pc:sldLayoutMkLst>
            <pc:docMk/>
            <pc:sldMasterMk cId="555965241" sldId="2147483737"/>
            <pc:sldLayoutMk cId="446150938" sldId="2147483730"/>
          </pc:sldLayoutMkLst>
        </pc:sldLayoutChg>
        <pc:sldLayoutChg chg="add">
          <pc:chgData name="Abdulkadir Mirza" userId="c927acec-ce23-419d-a838-6872b11117ce" providerId="ADAL" clId="{465ACDEB-8439-4FF9-85DA-3986DF3662ED}" dt="2022-06-07T05:50:27.902" v="54" actId="26606"/>
          <pc:sldLayoutMkLst>
            <pc:docMk/>
            <pc:sldMasterMk cId="555965241" sldId="2147483737"/>
            <pc:sldLayoutMk cId="787769209" sldId="2147483731"/>
          </pc:sldLayoutMkLst>
        </pc:sldLayoutChg>
        <pc:sldLayoutChg chg="add">
          <pc:chgData name="Abdulkadir Mirza" userId="c927acec-ce23-419d-a838-6872b11117ce" providerId="ADAL" clId="{465ACDEB-8439-4FF9-85DA-3986DF3662ED}" dt="2022-06-07T05:50:27.902" v="54" actId="26606"/>
          <pc:sldLayoutMkLst>
            <pc:docMk/>
            <pc:sldMasterMk cId="555965241" sldId="2147483737"/>
            <pc:sldLayoutMk cId="1057912260" sldId="2147483732"/>
          </pc:sldLayoutMkLst>
        </pc:sldLayoutChg>
        <pc:sldLayoutChg chg="add">
          <pc:chgData name="Abdulkadir Mirza" userId="c927acec-ce23-419d-a838-6872b11117ce" providerId="ADAL" clId="{465ACDEB-8439-4FF9-85DA-3986DF3662ED}" dt="2022-06-07T05:50:27.902" v="54" actId="26606"/>
          <pc:sldLayoutMkLst>
            <pc:docMk/>
            <pc:sldMasterMk cId="555965241" sldId="2147483737"/>
            <pc:sldLayoutMk cId="2912980179" sldId="2147483733"/>
          </pc:sldLayoutMkLst>
        </pc:sldLayoutChg>
        <pc:sldLayoutChg chg="add">
          <pc:chgData name="Abdulkadir Mirza" userId="c927acec-ce23-419d-a838-6872b11117ce" providerId="ADAL" clId="{465ACDEB-8439-4FF9-85DA-3986DF3662ED}" dt="2022-06-07T05:50:27.902" v="54" actId="26606"/>
          <pc:sldLayoutMkLst>
            <pc:docMk/>
            <pc:sldMasterMk cId="555965241" sldId="2147483737"/>
            <pc:sldLayoutMk cId="3042480936" sldId="2147483734"/>
          </pc:sldLayoutMkLst>
        </pc:sldLayoutChg>
        <pc:sldLayoutChg chg="add">
          <pc:chgData name="Abdulkadir Mirza" userId="c927acec-ce23-419d-a838-6872b11117ce" providerId="ADAL" clId="{465ACDEB-8439-4FF9-85DA-3986DF3662ED}" dt="2022-06-07T05:50:27.902" v="54" actId="26606"/>
          <pc:sldLayoutMkLst>
            <pc:docMk/>
            <pc:sldMasterMk cId="555965241" sldId="2147483737"/>
            <pc:sldLayoutMk cId="1872326854" sldId="2147483735"/>
          </pc:sldLayoutMkLst>
        </pc:sldLayoutChg>
        <pc:sldLayoutChg chg="add">
          <pc:chgData name="Abdulkadir Mirza" userId="c927acec-ce23-419d-a838-6872b11117ce" providerId="ADAL" clId="{465ACDEB-8439-4FF9-85DA-3986DF3662ED}" dt="2022-06-07T05:50:27.902" v="54" actId="26606"/>
          <pc:sldLayoutMkLst>
            <pc:docMk/>
            <pc:sldMasterMk cId="555965241" sldId="2147483737"/>
            <pc:sldLayoutMk cId="3816269818" sldId="2147483736"/>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6/16/2022</a:t>
            </a:fld>
            <a:endParaRPr lang="en-US"/>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912980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6/16/2022</a:t>
            </a:fld>
            <a:endParaRPr lang="en-US"/>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446150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6/16/2022</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912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6/16/2022</a:t>
            </a:fld>
            <a:endParaRPr lang="en-US"/>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3042480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6/16/2022</a:t>
            </a:fld>
            <a:endParaRPr lang="en-US"/>
          </a:p>
        </p:txBody>
      </p:sp>
    </p:spTree>
    <p:extLst>
      <p:ext uri="{BB962C8B-B14F-4D97-AF65-F5344CB8AC3E}">
        <p14:creationId xmlns:p14="http://schemas.microsoft.com/office/powerpoint/2010/main" val="1872326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6/16/2022</a:t>
            </a:fld>
            <a:endParaRPr lang="en-US"/>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3816269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6/16/2022</a:t>
            </a:fld>
            <a:endParaRPr lang="en-US"/>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30298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6/16/2022</a:t>
            </a:fld>
            <a:endParaRPr lang="en-US"/>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787769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6/16/2022</a:t>
            </a:fld>
            <a:endParaRPr lang="en-US"/>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427521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6/16/2022</a:t>
            </a:fld>
            <a:endParaRPr lang="en-US"/>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2599609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6/16/2022</a:t>
            </a:fld>
            <a:endParaRPr lang="en-US"/>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2659359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6/16/2022</a:t>
            </a:fld>
            <a:endParaRPr lang="en-US"/>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96524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26"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s://www.geeksforgeeks.org/c-programming-basics/" TargetMode="External"/><Relationship Id="rId2" Type="http://schemas.openxmlformats.org/officeDocument/2006/relationships/hyperlink" Target="https://www.tutorialspoint.com/cplusplus/cpp_basic_syntax.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9B032767-080C-EEFA-1DD1-3BD199C0C77B}"/>
              </a:ext>
            </a:extLst>
          </p:cNvPr>
          <p:cNvSpPr>
            <a:spLocks noGrp="1"/>
          </p:cNvSpPr>
          <p:nvPr>
            <p:ph type="ctrTitle"/>
          </p:nvPr>
        </p:nvSpPr>
        <p:spPr>
          <a:xfrm>
            <a:off x="6095632" y="1346200"/>
            <a:ext cx="5618531" cy="3284538"/>
          </a:xfrm>
        </p:spPr>
        <p:txBody>
          <a:bodyPr anchor="b">
            <a:normAutofit/>
          </a:bodyPr>
          <a:lstStyle/>
          <a:p>
            <a:r>
              <a:rPr lang="en-US">
                <a:latin typeface="Nunito" pitchFamily="2" charset="0"/>
                <a:cs typeface="Narkisim" panose="020B0604020202020204" pitchFamily="34" charset="-79"/>
              </a:rPr>
              <a:t>C++ Presentation</a:t>
            </a:r>
          </a:p>
        </p:txBody>
      </p:sp>
      <p:sp>
        <p:nvSpPr>
          <p:cNvPr id="3" name="Subtitle 2">
            <a:extLst>
              <a:ext uri="{FF2B5EF4-FFF2-40B4-BE49-F238E27FC236}">
                <a16:creationId xmlns:a16="http://schemas.microsoft.com/office/drawing/2014/main" id="{A66FEB9D-760E-EAFA-6ECD-34463B653DDB}"/>
              </a:ext>
            </a:extLst>
          </p:cNvPr>
          <p:cNvSpPr>
            <a:spLocks noGrp="1"/>
          </p:cNvSpPr>
          <p:nvPr>
            <p:ph type="subTitle" idx="1"/>
          </p:nvPr>
        </p:nvSpPr>
        <p:spPr>
          <a:xfrm>
            <a:off x="6096369" y="4630738"/>
            <a:ext cx="5617794" cy="1150937"/>
          </a:xfrm>
        </p:spPr>
        <p:txBody>
          <a:bodyPr anchor="t">
            <a:normAutofit/>
          </a:bodyPr>
          <a:lstStyle/>
          <a:p>
            <a:r>
              <a:rPr lang="en-US">
                <a:latin typeface="Nunito" pitchFamily="2" charset="0"/>
              </a:rPr>
              <a:t>Made by : Abdulkadir Mirza</a:t>
            </a:r>
          </a:p>
        </p:txBody>
      </p:sp>
      <p:sp>
        <p:nvSpPr>
          <p:cNvPr id="11" name="Freeform: Shape 10">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2090194D-B7B4-C532-FA1A-B32B504284ED}"/>
              </a:ext>
            </a:extLst>
          </p:cNvPr>
          <p:cNvPicPr>
            <a:picLocks noChangeAspect="1"/>
          </p:cNvPicPr>
          <p:nvPr/>
        </p:nvPicPr>
        <p:blipFill rotWithShape="1">
          <a:blip r:embed="rId2"/>
          <a:srcRect l="24875" r="31092"/>
          <a:stretch/>
        </p:blipFill>
        <p:spPr>
          <a:xfrm>
            <a:off x="153" y="10"/>
            <a:ext cx="5033023" cy="6857990"/>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15" name="Freeform: Shape 14">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307950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54BD5-CDC3-9755-AF21-CE33170C422E}"/>
              </a:ext>
            </a:extLst>
          </p:cNvPr>
          <p:cNvSpPr>
            <a:spLocks noGrp="1"/>
          </p:cNvSpPr>
          <p:nvPr>
            <p:ph type="title"/>
          </p:nvPr>
        </p:nvSpPr>
        <p:spPr/>
        <p:txBody>
          <a:bodyPr/>
          <a:lstStyle/>
          <a:p>
            <a:r>
              <a:rPr lang="en-US">
                <a:latin typeface="Nunito" pitchFamily="2" charset="0"/>
              </a:rPr>
              <a:t>Friend class and Function</a:t>
            </a:r>
          </a:p>
        </p:txBody>
      </p:sp>
      <p:sp>
        <p:nvSpPr>
          <p:cNvPr id="3" name="Content Placeholder 2">
            <a:extLst>
              <a:ext uri="{FF2B5EF4-FFF2-40B4-BE49-F238E27FC236}">
                <a16:creationId xmlns:a16="http://schemas.microsoft.com/office/drawing/2014/main" id="{47968DF4-8BF4-64BD-ADE2-BEB3C1560617}"/>
              </a:ext>
            </a:extLst>
          </p:cNvPr>
          <p:cNvSpPr>
            <a:spLocks noGrp="1"/>
          </p:cNvSpPr>
          <p:nvPr>
            <p:ph idx="1"/>
          </p:nvPr>
        </p:nvSpPr>
        <p:spPr/>
        <p:txBody>
          <a:bodyPr/>
          <a:lstStyle/>
          <a:p>
            <a:r>
              <a:rPr lang="en-US">
                <a:latin typeface="Nunito" pitchFamily="2" charset="0"/>
              </a:rPr>
              <a:t>A friend class can access private and protected members of other class in which it is declared as friend. It is sometimes useful to allow a particular class to access private members of other class.</a:t>
            </a:r>
          </a:p>
          <a:p>
            <a:r>
              <a:rPr lang="en-US">
                <a:latin typeface="Nunito" pitchFamily="2" charset="0"/>
              </a:rPr>
              <a:t>Like friend class, a friend function can be given a special grant to access private and protected members. A friend function can be: </a:t>
            </a:r>
          </a:p>
          <a:p>
            <a:r>
              <a:rPr lang="en-US">
                <a:latin typeface="Nunito" pitchFamily="2" charset="0"/>
              </a:rPr>
              <a:t>a) A member of another class </a:t>
            </a:r>
          </a:p>
          <a:p>
            <a:r>
              <a:rPr lang="en-US">
                <a:latin typeface="Nunito" pitchFamily="2" charset="0"/>
              </a:rPr>
              <a:t>b) A global function </a:t>
            </a:r>
          </a:p>
        </p:txBody>
      </p:sp>
    </p:spTree>
    <p:extLst>
      <p:ext uri="{BB962C8B-B14F-4D97-AF65-F5344CB8AC3E}">
        <p14:creationId xmlns:p14="http://schemas.microsoft.com/office/powerpoint/2010/main" val="3313691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BF6D-3BA9-65B2-DB7A-2AC2CABC0F55}"/>
              </a:ext>
            </a:extLst>
          </p:cNvPr>
          <p:cNvSpPr>
            <a:spLocks noGrp="1"/>
          </p:cNvSpPr>
          <p:nvPr>
            <p:ph type="title"/>
          </p:nvPr>
        </p:nvSpPr>
        <p:spPr/>
        <p:txBody>
          <a:bodyPr/>
          <a:lstStyle/>
          <a:p>
            <a:r>
              <a:rPr lang="en-US">
                <a:latin typeface="Nunito" pitchFamily="2" charset="0"/>
              </a:rPr>
              <a:t>new, delete</a:t>
            </a:r>
          </a:p>
        </p:txBody>
      </p:sp>
      <p:sp>
        <p:nvSpPr>
          <p:cNvPr id="3" name="Content Placeholder 2">
            <a:extLst>
              <a:ext uri="{FF2B5EF4-FFF2-40B4-BE49-F238E27FC236}">
                <a16:creationId xmlns:a16="http://schemas.microsoft.com/office/drawing/2014/main" id="{52299C19-4F1E-4791-306C-EC2D36E6F64B}"/>
              </a:ext>
            </a:extLst>
          </p:cNvPr>
          <p:cNvSpPr>
            <a:spLocks noGrp="1"/>
          </p:cNvSpPr>
          <p:nvPr>
            <p:ph idx="1"/>
          </p:nvPr>
        </p:nvSpPr>
        <p:spPr/>
        <p:txBody>
          <a:bodyPr/>
          <a:lstStyle/>
          <a:p>
            <a:r>
              <a:rPr lang="en-US">
                <a:latin typeface="Nunito" pitchFamily="2" charset="0"/>
              </a:rPr>
              <a:t>The new operator denotes a request for memory allocation on the Free Store. If sufficient memory is available, a new operator initializes the memory and returns the address of the newly allocated and initialized memory to the pointer variable. </a:t>
            </a:r>
          </a:p>
          <a:p>
            <a:r>
              <a:rPr lang="en-US">
                <a:latin typeface="Nunito" pitchFamily="2" charset="0"/>
              </a:rPr>
              <a:t>New creates the memory in the heap segment which can be accessed throughout the program with the help of the address only.</a:t>
            </a:r>
          </a:p>
          <a:p>
            <a:r>
              <a:rPr lang="en-US">
                <a:latin typeface="Nunito" pitchFamily="2" charset="0"/>
              </a:rPr>
              <a:t>delete operator deallocates the memory allocated and associated with the pointer given in its arguments.</a:t>
            </a:r>
          </a:p>
        </p:txBody>
      </p:sp>
    </p:spTree>
    <p:extLst>
      <p:ext uri="{BB962C8B-B14F-4D97-AF65-F5344CB8AC3E}">
        <p14:creationId xmlns:p14="http://schemas.microsoft.com/office/powerpoint/2010/main" val="1079216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F7992-8A85-AF1A-83CA-8FF34F48B60D}"/>
              </a:ext>
            </a:extLst>
          </p:cNvPr>
          <p:cNvSpPr>
            <a:spLocks noGrp="1"/>
          </p:cNvSpPr>
          <p:nvPr>
            <p:ph type="title"/>
          </p:nvPr>
        </p:nvSpPr>
        <p:spPr/>
        <p:txBody>
          <a:bodyPr/>
          <a:lstStyle/>
          <a:p>
            <a:r>
              <a:rPr lang="en-US">
                <a:latin typeface="Nunito" pitchFamily="2" charset="0"/>
              </a:rPr>
              <a:t>Constructor, Destructor</a:t>
            </a:r>
          </a:p>
        </p:txBody>
      </p:sp>
      <p:sp>
        <p:nvSpPr>
          <p:cNvPr id="3" name="Content Placeholder 2">
            <a:extLst>
              <a:ext uri="{FF2B5EF4-FFF2-40B4-BE49-F238E27FC236}">
                <a16:creationId xmlns:a16="http://schemas.microsoft.com/office/drawing/2014/main" id="{8FED3009-ACB8-3AC8-5F45-F2F49BBF854A}"/>
              </a:ext>
            </a:extLst>
          </p:cNvPr>
          <p:cNvSpPr>
            <a:spLocks noGrp="1"/>
          </p:cNvSpPr>
          <p:nvPr>
            <p:ph idx="1"/>
          </p:nvPr>
        </p:nvSpPr>
        <p:spPr>
          <a:xfrm>
            <a:off x="1920240" y="2219219"/>
            <a:ext cx="8770571" cy="4356242"/>
          </a:xfrm>
        </p:spPr>
        <p:txBody>
          <a:bodyPr>
            <a:normAutofit fontScale="92500" lnSpcReduction="10000"/>
          </a:bodyPr>
          <a:lstStyle/>
          <a:p>
            <a:r>
              <a:rPr lang="en-US">
                <a:latin typeface="Nunito" pitchFamily="2" charset="0"/>
              </a:rPr>
              <a:t>A constructor in C++ is a special method that is automatically called when an object of a class is created.</a:t>
            </a:r>
          </a:p>
          <a:p>
            <a:r>
              <a:rPr lang="en-US">
                <a:latin typeface="Nunito" pitchFamily="2" charset="0"/>
              </a:rPr>
              <a:t>To create a constructor, use the same name as the class, followed by parentheses ()  </a:t>
            </a:r>
          </a:p>
          <a:p>
            <a:r>
              <a:rPr lang="en-US">
                <a:latin typeface="Nunito" pitchFamily="2" charset="0"/>
              </a:rPr>
              <a:t>Default Constructor – No value is Passed</a:t>
            </a:r>
          </a:p>
          <a:p>
            <a:r>
              <a:rPr lang="en-US">
                <a:latin typeface="Nunito" pitchFamily="2" charset="0"/>
              </a:rPr>
              <a:t>Parameterized Constructor – Values are passed at the time of object creation</a:t>
            </a:r>
          </a:p>
          <a:p>
            <a:r>
              <a:rPr lang="en-US">
                <a:latin typeface="Nunito" pitchFamily="2" charset="0"/>
              </a:rPr>
              <a:t>Copy Constructor – Another object of the same class type is passed.</a:t>
            </a:r>
          </a:p>
          <a:p>
            <a:r>
              <a:rPr lang="en-US">
                <a:latin typeface="Nunito" pitchFamily="2" charset="0"/>
              </a:rPr>
              <a:t>Destructor – Called at the time of program ending to deallocate memory , uninitialize values.</a:t>
            </a:r>
          </a:p>
        </p:txBody>
      </p:sp>
    </p:spTree>
    <p:extLst>
      <p:ext uri="{BB962C8B-B14F-4D97-AF65-F5344CB8AC3E}">
        <p14:creationId xmlns:p14="http://schemas.microsoft.com/office/powerpoint/2010/main" val="3283403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92518-DFD8-49E9-A351-5EB46C641A96}"/>
              </a:ext>
            </a:extLst>
          </p:cNvPr>
          <p:cNvSpPr>
            <a:spLocks noGrp="1"/>
          </p:cNvSpPr>
          <p:nvPr>
            <p:ph type="title"/>
          </p:nvPr>
        </p:nvSpPr>
        <p:spPr/>
        <p:txBody>
          <a:bodyPr/>
          <a:lstStyle/>
          <a:p>
            <a:r>
              <a:rPr lang="en-US">
                <a:latin typeface="Nunito" pitchFamily="2" charset="0"/>
              </a:rPr>
              <a:t>Encapsulation</a:t>
            </a:r>
          </a:p>
        </p:txBody>
      </p:sp>
      <p:sp>
        <p:nvSpPr>
          <p:cNvPr id="3" name="Content Placeholder 2">
            <a:extLst>
              <a:ext uri="{FF2B5EF4-FFF2-40B4-BE49-F238E27FC236}">
                <a16:creationId xmlns:a16="http://schemas.microsoft.com/office/drawing/2014/main" id="{B1EB140D-24AD-19BC-EDF4-61E8E4ABB5BF}"/>
              </a:ext>
            </a:extLst>
          </p:cNvPr>
          <p:cNvSpPr>
            <a:spLocks noGrp="1"/>
          </p:cNvSpPr>
          <p:nvPr>
            <p:ph idx="1"/>
          </p:nvPr>
        </p:nvSpPr>
        <p:spPr/>
        <p:txBody>
          <a:bodyPr>
            <a:normAutofit fontScale="92500" lnSpcReduction="20000"/>
          </a:bodyPr>
          <a:lstStyle/>
          <a:p>
            <a:r>
              <a:rPr lang="en-US" dirty="0">
                <a:latin typeface="Nunito" pitchFamily="2" charset="0"/>
              </a:rPr>
              <a:t>In normal terms Encapsulation is defined as wrapping up of data and information under a single unit. In Object Oriented Programming, Encapsulation is defined as binding together the data and the functions that manipulates them. To achieve this, you must declare class variables/attributes as private (cannot be accessed from outside the class). </a:t>
            </a:r>
          </a:p>
          <a:p>
            <a:r>
              <a:rPr lang="en-US" dirty="0">
                <a:latin typeface="Nunito" pitchFamily="2" charset="0"/>
              </a:rPr>
              <a:t>If you want others to read or modify the value of a private member, you can provide public get and set methods.</a:t>
            </a:r>
          </a:p>
          <a:p>
            <a:r>
              <a:rPr lang="en-US" dirty="0">
                <a:latin typeface="Nunito" pitchFamily="2" charset="0"/>
              </a:rPr>
              <a:t>Encapsulation ensures better control of your data, because you (or others) can change one part of the code without affecting other parts.</a:t>
            </a:r>
          </a:p>
          <a:p>
            <a:endParaRPr lang="en-US" dirty="0">
              <a:latin typeface="Nunito" pitchFamily="2" charset="0"/>
            </a:endParaRPr>
          </a:p>
        </p:txBody>
      </p:sp>
    </p:spTree>
    <p:extLst>
      <p:ext uri="{BB962C8B-B14F-4D97-AF65-F5344CB8AC3E}">
        <p14:creationId xmlns:p14="http://schemas.microsoft.com/office/powerpoint/2010/main" val="1297154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C6C4B-FF9C-5D1B-41A2-D2782924CD55}"/>
              </a:ext>
            </a:extLst>
          </p:cNvPr>
          <p:cNvSpPr>
            <a:spLocks noGrp="1"/>
          </p:cNvSpPr>
          <p:nvPr>
            <p:ph type="title"/>
          </p:nvPr>
        </p:nvSpPr>
        <p:spPr/>
        <p:txBody>
          <a:bodyPr/>
          <a:lstStyle/>
          <a:p>
            <a:r>
              <a:rPr lang="en-US">
                <a:latin typeface="Nunito" pitchFamily="2" charset="0"/>
              </a:rPr>
              <a:t>Inheritance</a:t>
            </a:r>
          </a:p>
        </p:txBody>
      </p:sp>
      <p:sp>
        <p:nvSpPr>
          <p:cNvPr id="3" name="Content Placeholder 2">
            <a:extLst>
              <a:ext uri="{FF2B5EF4-FFF2-40B4-BE49-F238E27FC236}">
                <a16:creationId xmlns:a16="http://schemas.microsoft.com/office/drawing/2014/main" id="{753869C0-66A8-43D4-FA83-7F09618A5113}"/>
              </a:ext>
            </a:extLst>
          </p:cNvPr>
          <p:cNvSpPr>
            <a:spLocks noGrp="1"/>
          </p:cNvSpPr>
          <p:nvPr>
            <p:ph idx="1"/>
          </p:nvPr>
        </p:nvSpPr>
        <p:spPr/>
        <p:txBody>
          <a:bodyPr>
            <a:normAutofit lnSpcReduction="10000"/>
          </a:bodyPr>
          <a:lstStyle/>
          <a:p>
            <a:pPr marL="285750" indent="-285750">
              <a:buFont typeface="Arial" panose="020B0604020202020204" pitchFamily="34" charset="0"/>
              <a:buChar char="•"/>
            </a:pPr>
            <a:r>
              <a:rPr lang="en-US">
                <a:latin typeface="Nunito" pitchFamily="2" charset="0"/>
              </a:rPr>
              <a:t>derived class (child) - the class that inherits from another class</a:t>
            </a:r>
          </a:p>
          <a:p>
            <a:pPr marL="285750" indent="-285750">
              <a:buFont typeface="Arial" panose="020B0604020202020204" pitchFamily="34" charset="0"/>
              <a:buChar char="•"/>
            </a:pPr>
            <a:r>
              <a:rPr lang="en-US">
                <a:latin typeface="Nunito" pitchFamily="2" charset="0"/>
              </a:rPr>
              <a:t>base class (parent) - the class being inherited from</a:t>
            </a:r>
          </a:p>
          <a:p>
            <a:r>
              <a:rPr lang="en-US">
                <a:latin typeface="Nunito" pitchFamily="2" charset="0"/>
              </a:rPr>
              <a:t>Inheritance allows us to define a class in terms of another class, which makes it easier to create and maintain an application. </a:t>
            </a:r>
          </a:p>
          <a:p>
            <a:r>
              <a:rPr lang="en-US">
                <a:latin typeface="Nunito" pitchFamily="2" charset="0"/>
              </a:rPr>
              <a:t>This also provides an opportunity to reuse the code functionality and fast implementation time.</a:t>
            </a:r>
          </a:p>
          <a:p>
            <a:r>
              <a:rPr lang="en-US">
                <a:latin typeface="Nunito" pitchFamily="2" charset="0"/>
              </a:rPr>
              <a:t>A class can be derived from more than one classes, which means it can inherit data and functions from multiple base classes.</a:t>
            </a:r>
          </a:p>
        </p:txBody>
      </p:sp>
    </p:spTree>
    <p:extLst>
      <p:ext uri="{BB962C8B-B14F-4D97-AF65-F5344CB8AC3E}">
        <p14:creationId xmlns:p14="http://schemas.microsoft.com/office/powerpoint/2010/main" val="1612422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 name="Rectangle 9">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12" name="Group 11">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3" name="Freeform: Shape 12">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2E0589DC-F05A-D47A-B3A0-FB40EBA55012}"/>
              </a:ext>
            </a:extLst>
          </p:cNvPr>
          <p:cNvSpPr>
            <a:spLocks noGrp="1"/>
          </p:cNvSpPr>
          <p:nvPr>
            <p:ph idx="4294967295"/>
          </p:nvPr>
        </p:nvSpPr>
        <p:spPr>
          <a:xfrm>
            <a:off x="1920240" y="1202031"/>
            <a:ext cx="6857365" cy="4453937"/>
          </a:xfrm>
        </p:spPr>
        <p:txBody>
          <a:bodyPr vert="horz" lIns="109728" tIns="109728" rIns="109728" bIns="91440" rtlCol="0">
            <a:normAutofit/>
          </a:bodyPr>
          <a:lstStyle/>
          <a:p>
            <a:pPr>
              <a:lnSpc>
                <a:spcPct val="130000"/>
              </a:lnSpc>
            </a:pPr>
            <a:r>
              <a:rPr lang="en-US" b="0" i="0">
                <a:effectLst/>
                <a:latin typeface="Nunito" pitchFamily="2" charset="0"/>
              </a:rPr>
              <a:t>A derived class inherits all base class methods with the following exceptions −</a:t>
            </a:r>
          </a:p>
          <a:p>
            <a:pPr>
              <a:lnSpc>
                <a:spcPct val="130000"/>
              </a:lnSpc>
              <a:buFont typeface="Corbel" panose="020B0503020204020204" pitchFamily="34" charset="0"/>
              <a:buChar char="•"/>
            </a:pPr>
            <a:r>
              <a:rPr lang="en-US" b="0" i="0">
                <a:effectLst/>
                <a:latin typeface="Nunito" pitchFamily="2" charset="0"/>
              </a:rPr>
              <a:t>Constructors, destructors and copy constructors of the base class.</a:t>
            </a:r>
          </a:p>
          <a:p>
            <a:pPr>
              <a:lnSpc>
                <a:spcPct val="130000"/>
              </a:lnSpc>
              <a:buFont typeface="Corbel" panose="020B0503020204020204" pitchFamily="34" charset="0"/>
              <a:buChar char="•"/>
            </a:pPr>
            <a:r>
              <a:rPr lang="en-US" b="0" i="0">
                <a:effectLst/>
                <a:latin typeface="Nunito" pitchFamily="2" charset="0"/>
              </a:rPr>
              <a:t>Overloaded operators of the base class.</a:t>
            </a:r>
          </a:p>
          <a:p>
            <a:pPr>
              <a:lnSpc>
                <a:spcPct val="130000"/>
              </a:lnSpc>
              <a:buFont typeface="Corbel" panose="020B0503020204020204" pitchFamily="34" charset="0"/>
              <a:buChar char="•"/>
            </a:pPr>
            <a:r>
              <a:rPr lang="en-US" b="0" i="0">
                <a:effectLst/>
                <a:latin typeface="Nunito" pitchFamily="2" charset="0"/>
              </a:rPr>
              <a:t>The friend functions of the base class.</a:t>
            </a:r>
          </a:p>
          <a:p>
            <a:pPr>
              <a:lnSpc>
                <a:spcPct val="130000"/>
              </a:lnSpc>
            </a:pPr>
            <a:r>
              <a:rPr lang="en-US" sz="2000" b="1">
                <a:latin typeface="Nunito" pitchFamily="2" charset="0"/>
              </a:rPr>
              <a:t>Function Overriding:</a:t>
            </a:r>
          </a:p>
          <a:p>
            <a:pPr>
              <a:lnSpc>
                <a:spcPct val="130000"/>
              </a:lnSpc>
            </a:pPr>
            <a:r>
              <a:rPr lang="en-US">
                <a:latin typeface="Nunito" pitchFamily="2" charset="0"/>
              </a:rPr>
              <a:t>In the Inherited class, we can override the methods of the parent class by defining same method with the new implementation that we want it to do.</a:t>
            </a:r>
          </a:p>
          <a:p>
            <a:pPr>
              <a:lnSpc>
                <a:spcPct val="130000"/>
              </a:lnSpc>
            </a:pPr>
            <a:endParaRPr lang="en-US" b="0" i="0">
              <a:effectLst/>
              <a:latin typeface="Nunito" pitchFamily="2" charset="0"/>
            </a:endParaRPr>
          </a:p>
          <a:p>
            <a:pPr>
              <a:lnSpc>
                <a:spcPct val="130000"/>
              </a:lnSpc>
            </a:pPr>
            <a:endParaRPr lang="en-US">
              <a:latin typeface="Nunito" pitchFamily="2" charset="0"/>
            </a:endParaRPr>
          </a:p>
        </p:txBody>
      </p:sp>
    </p:spTree>
    <p:extLst>
      <p:ext uri="{BB962C8B-B14F-4D97-AF65-F5344CB8AC3E}">
        <p14:creationId xmlns:p14="http://schemas.microsoft.com/office/powerpoint/2010/main" val="3793548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5" name="Straight Connector 7">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6" name="Rectangle 9">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7" name="Group 11">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9" name="Freeform: Shape 12">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3">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C8C1B921-434F-360A-86E3-E67D43FAEA86}"/>
              </a:ext>
            </a:extLst>
          </p:cNvPr>
          <p:cNvSpPr>
            <a:spLocks noGrp="1"/>
          </p:cNvSpPr>
          <p:nvPr>
            <p:ph idx="4294967295"/>
          </p:nvPr>
        </p:nvSpPr>
        <p:spPr>
          <a:xfrm>
            <a:off x="1920240" y="1155798"/>
            <a:ext cx="6857365" cy="4546404"/>
          </a:xfrm>
        </p:spPr>
        <p:txBody>
          <a:bodyPr vert="horz" lIns="109728" tIns="109728" rIns="109728" bIns="91440" rtlCol="0">
            <a:normAutofit lnSpcReduction="10000"/>
          </a:bodyPr>
          <a:lstStyle/>
          <a:p>
            <a:pPr>
              <a:lnSpc>
                <a:spcPct val="130000"/>
              </a:lnSpc>
            </a:pPr>
            <a:r>
              <a:rPr lang="en-US">
                <a:latin typeface="Nunito" pitchFamily="2" charset="0"/>
              </a:rPr>
              <a:t>Types of Inheritance:</a:t>
            </a:r>
          </a:p>
          <a:p>
            <a:pPr>
              <a:lnSpc>
                <a:spcPct val="130000"/>
              </a:lnSpc>
            </a:pPr>
            <a:r>
              <a:rPr lang="en-US">
                <a:latin typeface="Nunito" pitchFamily="2" charset="0"/>
              </a:rPr>
              <a:t>Single Inheritance – Base class is derived by one class.</a:t>
            </a:r>
          </a:p>
          <a:p>
            <a:pPr>
              <a:lnSpc>
                <a:spcPct val="130000"/>
              </a:lnSpc>
            </a:pPr>
            <a:r>
              <a:rPr lang="en-US">
                <a:latin typeface="Nunito" pitchFamily="2" charset="0"/>
              </a:rPr>
              <a:t>Multilevel Inheritance - A class can also be derived from one class, which is already derived from another class.</a:t>
            </a:r>
          </a:p>
          <a:p>
            <a:pPr>
              <a:lnSpc>
                <a:spcPct val="130000"/>
              </a:lnSpc>
            </a:pPr>
            <a:r>
              <a:rPr lang="en-US">
                <a:latin typeface="Nunito" pitchFamily="2" charset="0"/>
              </a:rPr>
              <a:t>Multiple Inheritance - A class can also be derived from more than one base class, using a comma-separated list</a:t>
            </a:r>
          </a:p>
          <a:p>
            <a:pPr>
              <a:lnSpc>
                <a:spcPct val="130000"/>
              </a:lnSpc>
            </a:pPr>
            <a:r>
              <a:rPr lang="en-US">
                <a:latin typeface="Nunito" pitchFamily="2" charset="0"/>
              </a:rPr>
              <a:t>Access-specifier is one of public, protected, or private, and it defines how the members will be inherited by the derived class.</a:t>
            </a:r>
          </a:p>
        </p:txBody>
      </p:sp>
    </p:spTree>
    <p:extLst>
      <p:ext uri="{BB962C8B-B14F-4D97-AF65-F5344CB8AC3E}">
        <p14:creationId xmlns:p14="http://schemas.microsoft.com/office/powerpoint/2010/main" val="1540542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2E8C6-7D90-314C-22A6-24539ED636EB}"/>
              </a:ext>
            </a:extLst>
          </p:cNvPr>
          <p:cNvSpPr>
            <a:spLocks noGrp="1"/>
          </p:cNvSpPr>
          <p:nvPr>
            <p:ph type="title"/>
          </p:nvPr>
        </p:nvSpPr>
        <p:spPr/>
        <p:txBody>
          <a:bodyPr/>
          <a:lstStyle/>
          <a:p>
            <a:r>
              <a:rPr lang="en-US">
                <a:latin typeface="Nunito" pitchFamily="2" charset="0"/>
              </a:rPr>
              <a:t>Access Specifiers</a:t>
            </a:r>
          </a:p>
        </p:txBody>
      </p:sp>
      <p:sp>
        <p:nvSpPr>
          <p:cNvPr id="3" name="Content Placeholder 2">
            <a:extLst>
              <a:ext uri="{FF2B5EF4-FFF2-40B4-BE49-F238E27FC236}">
                <a16:creationId xmlns:a16="http://schemas.microsoft.com/office/drawing/2014/main" id="{CDBCA03F-720A-9F46-24B5-A56E4FEB16EB}"/>
              </a:ext>
            </a:extLst>
          </p:cNvPr>
          <p:cNvSpPr>
            <a:spLocks noGrp="1"/>
          </p:cNvSpPr>
          <p:nvPr>
            <p:ph idx="1"/>
          </p:nvPr>
        </p:nvSpPr>
        <p:spPr/>
        <p:txBody>
          <a:bodyPr>
            <a:normAutofit lnSpcReduction="10000"/>
          </a:bodyPr>
          <a:lstStyle/>
          <a:p>
            <a:r>
              <a:rPr lang="en-US">
                <a:latin typeface="Nunito" pitchFamily="2" charset="0"/>
              </a:rPr>
              <a:t>In C++, there are three access specifiers:</a:t>
            </a:r>
          </a:p>
          <a:p>
            <a:r>
              <a:rPr lang="en-US">
                <a:latin typeface="Nunito" pitchFamily="2" charset="0"/>
              </a:rPr>
              <a:t>public - members are accessible from outside the class</a:t>
            </a:r>
          </a:p>
          <a:p>
            <a:r>
              <a:rPr lang="en-US">
                <a:latin typeface="Nunito" pitchFamily="2" charset="0"/>
              </a:rPr>
              <a:t>private - members cannot be accessed (or viewed) from outside the class</a:t>
            </a:r>
          </a:p>
          <a:p>
            <a:r>
              <a:rPr lang="en-US">
                <a:latin typeface="Nunito" pitchFamily="2" charset="0"/>
              </a:rPr>
              <a:t>protected - members cannot be accessed from outside the class, however, they can be accessed in inherited classes.</a:t>
            </a:r>
          </a:p>
          <a:p>
            <a:r>
              <a:rPr lang="en-US">
                <a:latin typeface="Nunito" pitchFamily="2" charset="0"/>
              </a:rPr>
              <a:t>By default, all members of a class are private if you don't specify an access specifier</a:t>
            </a:r>
          </a:p>
        </p:txBody>
      </p:sp>
    </p:spTree>
    <p:extLst>
      <p:ext uri="{BB962C8B-B14F-4D97-AF65-F5344CB8AC3E}">
        <p14:creationId xmlns:p14="http://schemas.microsoft.com/office/powerpoint/2010/main" val="867417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E9A44-23B9-9C38-C3FB-EBF8F78C6B18}"/>
              </a:ext>
            </a:extLst>
          </p:cNvPr>
          <p:cNvSpPr>
            <a:spLocks noGrp="1"/>
          </p:cNvSpPr>
          <p:nvPr>
            <p:ph type="title"/>
          </p:nvPr>
        </p:nvSpPr>
        <p:spPr/>
        <p:txBody>
          <a:bodyPr>
            <a:normAutofit fontScale="90000"/>
          </a:bodyPr>
          <a:lstStyle/>
          <a:p>
            <a:r>
              <a:rPr lang="en-US">
                <a:latin typeface="Nunito" pitchFamily="2" charset="0"/>
              </a:rPr>
              <a:t>Compile time (early binding) VS Runtime (late binding)</a:t>
            </a:r>
          </a:p>
        </p:txBody>
      </p:sp>
      <p:sp>
        <p:nvSpPr>
          <p:cNvPr id="3" name="Content Placeholder 2">
            <a:extLst>
              <a:ext uri="{FF2B5EF4-FFF2-40B4-BE49-F238E27FC236}">
                <a16:creationId xmlns:a16="http://schemas.microsoft.com/office/drawing/2014/main" id="{0C01D074-47B4-1127-152A-C3AD2CF3B2A0}"/>
              </a:ext>
            </a:extLst>
          </p:cNvPr>
          <p:cNvSpPr>
            <a:spLocks noGrp="1"/>
          </p:cNvSpPr>
          <p:nvPr>
            <p:ph idx="1"/>
          </p:nvPr>
        </p:nvSpPr>
        <p:spPr>
          <a:xfrm>
            <a:off x="1920240" y="2312276"/>
            <a:ext cx="8230627" cy="3651504"/>
          </a:xfrm>
        </p:spPr>
        <p:txBody>
          <a:bodyPr/>
          <a:lstStyle/>
          <a:p>
            <a:r>
              <a:rPr lang="en-US">
                <a:latin typeface="Nunito" pitchFamily="2" charset="0"/>
              </a:rPr>
              <a:t>Runtime polymorphism is achieved only through a pointer (or reference) of base class type. Also, a base class pointer can point to the objects of base class as well as to the objects of derived class.</a:t>
            </a:r>
          </a:p>
          <a:p>
            <a:r>
              <a:rPr lang="en-US">
                <a:latin typeface="Nunito" pitchFamily="2" charset="0"/>
              </a:rPr>
              <a:t>Late binding (Runtime) is done in accordance with the content of pointer (i.e. location pointed to by pointer) and Early binding (Compile time) is done according to the type of pointer.</a:t>
            </a:r>
          </a:p>
        </p:txBody>
      </p:sp>
    </p:spTree>
    <p:extLst>
      <p:ext uri="{BB962C8B-B14F-4D97-AF65-F5344CB8AC3E}">
        <p14:creationId xmlns:p14="http://schemas.microsoft.com/office/powerpoint/2010/main" val="1295055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Table&#10;&#10;Description automatically generated">
            <a:extLst>
              <a:ext uri="{FF2B5EF4-FFF2-40B4-BE49-F238E27FC236}">
                <a16:creationId xmlns:a16="http://schemas.microsoft.com/office/drawing/2014/main" id="{04D1B7AE-543E-CF21-440C-EEFC317E649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7353"/>
          <a:stretch/>
        </p:blipFill>
        <p:spPr>
          <a:xfrm>
            <a:off x="1128533" y="643466"/>
            <a:ext cx="9948332" cy="5406459"/>
          </a:xfrm>
          <a:prstGeom prst="rect">
            <a:avLst/>
          </a:prstGeom>
        </p:spPr>
      </p:pic>
    </p:spTree>
    <p:extLst>
      <p:ext uri="{BB962C8B-B14F-4D97-AF65-F5344CB8AC3E}">
        <p14:creationId xmlns:p14="http://schemas.microsoft.com/office/powerpoint/2010/main" val="3450041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B15F7-EBD8-A367-5BEF-C48F851D561A}"/>
              </a:ext>
            </a:extLst>
          </p:cNvPr>
          <p:cNvSpPr>
            <a:spLocks noGrp="1"/>
          </p:cNvSpPr>
          <p:nvPr>
            <p:ph type="title"/>
          </p:nvPr>
        </p:nvSpPr>
        <p:spPr/>
        <p:txBody>
          <a:bodyPr>
            <a:normAutofit/>
          </a:bodyPr>
          <a:lstStyle/>
          <a:p>
            <a:r>
              <a:rPr lang="en-US">
                <a:latin typeface="Nunito" pitchFamily="2" charset="0"/>
              </a:rPr>
              <a:t>Basic Terms</a:t>
            </a:r>
          </a:p>
        </p:txBody>
      </p:sp>
      <p:sp>
        <p:nvSpPr>
          <p:cNvPr id="3" name="Content Placeholder 2">
            <a:extLst>
              <a:ext uri="{FF2B5EF4-FFF2-40B4-BE49-F238E27FC236}">
                <a16:creationId xmlns:a16="http://schemas.microsoft.com/office/drawing/2014/main" id="{867301CC-227D-B884-2212-16010401BA50}"/>
              </a:ext>
            </a:extLst>
          </p:cNvPr>
          <p:cNvSpPr>
            <a:spLocks noGrp="1"/>
          </p:cNvSpPr>
          <p:nvPr>
            <p:ph idx="1"/>
          </p:nvPr>
        </p:nvSpPr>
        <p:spPr/>
        <p:txBody>
          <a:bodyPr/>
          <a:lstStyle/>
          <a:p>
            <a:r>
              <a:rPr lang="en-US" b="1" i="0" dirty="0">
                <a:solidFill>
                  <a:srgbClr val="000000"/>
                </a:solidFill>
                <a:effectLst/>
                <a:latin typeface="Nunito" panose="020B0604020202020204" pitchFamily="2" charset="0"/>
              </a:rPr>
              <a:t>Class</a:t>
            </a:r>
            <a:r>
              <a:rPr lang="en-US" b="0" i="0" dirty="0">
                <a:solidFill>
                  <a:srgbClr val="000000"/>
                </a:solidFill>
                <a:effectLst/>
                <a:latin typeface="Nunito" panose="020B0604020202020204" pitchFamily="2" charset="0"/>
              </a:rPr>
              <a:t> − A class can be defined as a template/blueprint that describes the behaviors/states that object of its type support.</a:t>
            </a:r>
          </a:p>
          <a:p>
            <a:r>
              <a:rPr lang="en-US" b="1" i="0" dirty="0">
                <a:solidFill>
                  <a:srgbClr val="000000"/>
                </a:solidFill>
                <a:effectLst/>
                <a:latin typeface="Nunito" pitchFamily="2" charset="0"/>
              </a:rPr>
              <a:t>Object</a:t>
            </a:r>
            <a:r>
              <a:rPr lang="en-US" b="0" i="0" dirty="0">
                <a:solidFill>
                  <a:srgbClr val="000000"/>
                </a:solidFill>
                <a:effectLst/>
                <a:latin typeface="Nunito" pitchFamily="2" charset="0"/>
              </a:rPr>
              <a:t> − Objects have states and behaviors.</a:t>
            </a:r>
          </a:p>
          <a:p>
            <a:r>
              <a:rPr lang="en-US" b="1" i="0" dirty="0">
                <a:solidFill>
                  <a:srgbClr val="000000"/>
                </a:solidFill>
                <a:effectLst/>
                <a:latin typeface="Nunito" pitchFamily="2" charset="0"/>
              </a:rPr>
              <a:t>Methods</a:t>
            </a:r>
            <a:r>
              <a:rPr lang="en-US" b="0" i="0" dirty="0">
                <a:solidFill>
                  <a:srgbClr val="000000"/>
                </a:solidFill>
                <a:effectLst/>
                <a:latin typeface="Nunito" pitchFamily="2" charset="0"/>
              </a:rPr>
              <a:t> − A method is basically a behavior. A class can contain many methods.</a:t>
            </a:r>
            <a:endParaRPr lang="en-US" dirty="0">
              <a:solidFill>
                <a:srgbClr val="000000"/>
              </a:solidFill>
              <a:latin typeface="Nunito" pitchFamily="2" charset="0"/>
            </a:endParaRPr>
          </a:p>
          <a:p>
            <a:r>
              <a:rPr lang="en-US" b="1" i="0" dirty="0">
                <a:solidFill>
                  <a:srgbClr val="000000"/>
                </a:solidFill>
                <a:effectLst/>
                <a:latin typeface="Nunito" pitchFamily="2" charset="0"/>
              </a:rPr>
              <a:t>Instance Variables</a:t>
            </a:r>
            <a:r>
              <a:rPr lang="en-US" b="0" i="0" dirty="0">
                <a:solidFill>
                  <a:srgbClr val="000000"/>
                </a:solidFill>
                <a:effectLst/>
                <a:latin typeface="Nunito" pitchFamily="2" charset="0"/>
              </a:rPr>
              <a:t> − Each object has its unique set of instance variables. An object's state is created by the values assigned to these instance variables.</a:t>
            </a:r>
          </a:p>
          <a:p>
            <a:endParaRPr lang="en-US" dirty="0"/>
          </a:p>
        </p:txBody>
      </p:sp>
    </p:spTree>
    <p:extLst>
      <p:ext uri="{BB962C8B-B14F-4D97-AF65-F5344CB8AC3E}">
        <p14:creationId xmlns:p14="http://schemas.microsoft.com/office/powerpoint/2010/main" val="580794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697D2-73F3-FDDF-8449-8BD2FCA46DF3}"/>
              </a:ext>
            </a:extLst>
          </p:cNvPr>
          <p:cNvSpPr>
            <a:spLocks noGrp="1"/>
          </p:cNvSpPr>
          <p:nvPr>
            <p:ph type="title"/>
          </p:nvPr>
        </p:nvSpPr>
        <p:spPr/>
        <p:txBody>
          <a:bodyPr/>
          <a:lstStyle/>
          <a:p>
            <a:r>
              <a:rPr lang="en-US">
                <a:latin typeface="Nunito" pitchFamily="2" charset="0"/>
              </a:rPr>
              <a:t>Virtual base class</a:t>
            </a:r>
          </a:p>
        </p:txBody>
      </p:sp>
      <p:sp>
        <p:nvSpPr>
          <p:cNvPr id="3" name="Content Placeholder 2">
            <a:extLst>
              <a:ext uri="{FF2B5EF4-FFF2-40B4-BE49-F238E27FC236}">
                <a16:creationId xmlns:a16="http://schemas.microsoft.com/office/drawing/2014/main" id="{0CA234F6-64FF-F0D1-E511-74332AC9B375}"/>
              </a:ext>
            </a:extLst>
          </p:cNvPr>
          <p:cNvSpPr>
            <a:spLocks noGrp="1"/>
          </p:cNvSpPr>
          <p:nvPr>
            <p:ph idx="1"/>
          </p:nvPr>
        </p:nvSpPr>
        <p:spPr>
          <a:xfrm>
            <a:off x="1920240" y="2198670"/>
            <a:ext cx="8770571" cy="3765110"/>
          </a:xfrm>
        </p:spPr>
        <p:txBody>
          <a:bodyPr>
            <a:normAutofit/>
          </a:bodyPr>
          <a:lstStyle/>
          <a:p>
            <a:r>
              <a:rPr lang="en-US">
                <a:latin typeface="Nunito" pitchFamily="2" charset="0"/>
              </a:rPr>
              <a:t>In Inheritance we encounter a diamond problem in hybrid inheritance, to overcome this we can use virtual base class.</a:t>
            </a:r>
          </a:p>
          <a:p>
            <a:r>
              <a:rPr lang="en-US">
                <a:latin typeface="Nunito" pitchFamily="2" charset="0"/>
              </a:rPr>
              <a:t>Virtual base classes offer a way to save space and avoid ambiguities in class hierarchies that use multiple inheritances.</a:t>
            </a:r>
          </a:p>
          <a:p>
            <a:r>
              <a:rPr lang="en-US">
                <a:latin typeface="Nunito" pitchFamily="2" charset="0"/>
              </a:rPr>
              <a:t>When a base class is specified as a virtual base, it can act as an indirect base more than once without duplication of its data members. </a:t>
            </a:r>
          </a:p>
          <a:p>
            <a:r>
              <a:rPr lang="en-US">
                <a:latin typeface="Nunito" pitchFamily="2" charset="0"/>
              </a:rPr>
              <a:t>A single copy of its data members is shared by all the base classes that use virtual base.</a:t>
            </a:r>
          </a:p>
        </p:txBody>
      </p:sp>
    </p:spTree>
    <p:extLst>
      <p:ext uri="{BB962C8B-B14F-4D97-AF65-F5344CB8AC3E}">
        <p14:creationId xmlns:p14="http://schemas.microsoft.com/office/powerpoint/2010/main" val="2286937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9F7B5-B63D-8BA4-AB43-F2778CB55A04}"/>
              </a:ext>
            </a:extLst>
          </p:cNvPr>
          <p:cNvSpPr>
            <a:spLocks noGrp="1"/>
          </p:cNvSpPr>
          <p:nvPr>
            <p:ph type="title"/>
          </p:nvPr>
        </p:nvSpPr>
        <p:spPr/>
        <p:txBody>
          <a:bodyPr/>
          <a:lstStyle/>
          <a:p>
            <a:r>
              <a:rPr lang="en-US">
                <a:latin typeface="Nunito" pitchFamily="2" charset="0"/>
              </a:rPr>
              <a:t>Virtual Function in C++</a:t>
            </a:r>
          </a:p>
        </p:txBody>
      </p:sp>
      <p:sp>
        <p:nvSpPr>
          <p:cNvPr id="3" name="Content Placeholder 2">
            <a:extLst>
              <a:ext uri="{FF2B5EF4-FFF2-40B4-BE49-F238E27FC236}">
                <a16:creationId xmlns:a16="http://schemas.microsoft.com/office/drawing/2014/main" id="{BEC192DA-5EBB-946F-D32D-69703783F19F}"/>
              </a:ext>
            </a:extLst>
          </p:cNvPr>
          <p:cNvSpPr>
            <a:spLocks noGrp="1"/>
          </p:cNvSpPr>
          <p:nvPr>
            <p:ph idx="1"/>
          </p:nvPr>
        </p:nvSpPr>
        <p:spPr/>
        <p:txBody>
          <a:bodyPr/>
          <a:lstStyle/>
          <a:p>
            <a:r>
              <a:rPr lang="en-US">
                <a:latin typeface="Nunito" pitchFamily="2" charset="0"/>
              </a:rPr>
              <a:t>A virtual function is a member function which is declared within a base class and is re-defined (overridden) by a derived class. </a:t>
            </a:r>
          </a:p>
          <a:p>
            <a:r>
              <a:rPr lang="en-US">
                <a:latin typeface="Nunito" pitchFamily="2" charset="0"/>
              </a:rPr>
              <a:t>When you refer to a derived class object using a pointer or a reference to the base class, you can call a virtual function for that object and execute the derived class’s version of the function.</a:t>
            </a:r>
          </a:p>
          <a:p>
            <a:r>
              <a:rPr lang="en-US">
                <a:latin typeface="Nunito" pitchFamily="2" charset="0"/>
              </a:rPr>
              <a:t>They are mainly used to achieve Runtime polymorphism</a:t>
            </a:r>
          </a:p>
          <a:p>
            <a:r>
              <a:rPr lang="en-US">
                <a:latin typeface="Nunito" pitchFamily="2" charset="0"/>
              </a:rPr>
              <a:t>Functions are declared with a virtual keyword in base class.</a:t>
            </a:r>
          </a:p>
        </p:txBody>
      </p:sp>
    </p:spTree>
    <p:extLst>
      <p:ext uri="{BB962C8B-B14F-4D97-AF65-F5344CB8AC3E}">
        <p14:creationId xmlns:p14="http://schemas.microsoft.com/office/powerpoint/2010/main" val="3293709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CA60D-E332-312D-59F7-6D78853E1401}"/>
              </a:ext>
            </a:extLst>
          </p:cNvPr>
          <p:cNvSpPr>
            <a:spLocks noGrp="1"/>
          </p:cNvSpPr>
          <p:nvPr>
            <p:ph type="title"/>
          </p:nvPr>
        </p:nvSpPr>
        <p:spPr/>
        <p:txBody>
          <a:bodyPr/>
          <a:lstStyle/>
          <a:p>
            <a:r>
              <a:rPr lang="en-US" dirty="0">
                <a:latin typeface="Nunito" pitchFamily="2" charset="0"/>
                <a:cs typeface="Narkisim" panose="020E0502050101010101" pitchFamily="34" charset="-79"/>
              </a:rPr>
              <a:t>Interfaces in C++ (Abstract Classes)</a:t>
            </a:r>
          </a:p>
        </p:txBody>
      </p:sp>
      <p:sp>
        <p:nvSpPr>
          <p:cNvPr id="3" name="Content Placeholder 2">
            <a:extLst>
              <a:ext uri="{FF2B5EF4-FFF2-40B4-BE49-F238E27FC236}">
                <a16:creationId xmlns:a16="http://schemas.microsoft.com/office/drawing/2014/main" id="{40FA672B-3FD3-E36A-3067-CA4F3C98D6A2}"/>
              </a:ext>
            </a:extLst>
          </p:cNvPr>
          <p:cNvSpPr>
            <a:spLocks noGrp="1"/>
          </p:cNvSpPr>
          <p:nvPr>
            <p:ph idx="1"/>
          </p:nvPr>
        </p:nvSpPr>
        <p:spPr/>
        <p:txBody>
          <a:bodyPr>
            <a:normAutofit fontScale="92500" lnSpcReduction="20000"/>
          </a:bodyPr>
          <a:lstStyle/>
          <a:p>
            <a:r>
              <a:rPr lang="en-US" dirty="0">
                <a:latin typeface="Nunito" pitchFamily="2" charset="0"/>
              </a:rPr>
              <a:t>An interface describes the behavior or capabilities of a C++ class without committing to a particular implementation of that class.</a:t>
            </a:r>
          </a:p>
          <a:p>
            <a:r>
              <a:rPr lang="en-US" dirty="0">
                <a:latin typeface="Nunito" pitchFamily="2" charset="0"/>
              </a:rPr>
              <a:t>A class is made abstract by declaring at least one of its functions as pure virtual function. A pure virtual function is specified by placing "= 0" in its declaration.</a:t>
            </a:r>
          </a:p>
          <a:p>
            <a:r>
              <a:rPr lang="en-US" dirty="0">
                <a:latin typeface="Nunito" pitchFamily="2" charset="0"/>
              </a:rPr>
              <a:t>The purpose of an abstract class (often referred to as an ABC) is to provide an appropriate base class from which other classes can inherit. Abstract classes cannot be used to instantiate objects and serves only as an interface. Attempting to instantiate an object of an abstract class causes a compilation error.</a:t>
            </a:r>
          </a:p>
        </p:txBody>
      </p:sp>
    </p:spTree>
    <p:extLst>
      <p:ext uri="{BB962C8B-B14F-4D97-AF65-F5344CB8AC3E}">
        <p14:creationId xmlns:p14="http://schemas.microsoft.com/office/powerpoint/2010/main" val="574155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E6130-C2E1-25E0-FE91-295C4D20B556}"/>
              </a:ext>
            </a:extLst>
          </p:cNvPr>
          <p:cNvSpPr>
            <a:spLocks noGrp="1"/>
          </p:cNvSpPr>
          <p:nvPr>
            <p:ph type="title"/>
          </p:nvPr>
        </p:nvSpPr>
        <p:spPr/>
        <p:txBody>
          <a:bodyPr/>
          <a:lstStyle/>
          <a:p>
            <a:r>
              <a:rPr lang="en-US">
                <a:latin typeface="Nunito" pitchFamily="2" charset="0"/>
              </a:rPr>
              <a:t>Polymorphism</a:t>
            </a:r>
          </a:p>
        </p:txBody>
      </p:sp>
      <p:sp>
        <p:nvSpPr>
          <p:cNvPr id="3" name="Content Placeholder 2">
            <a:extLst>
              <a:ext uri="{FF2B5EF4-FFF2-40B4-BE49-F238E27FC236}">
                <a16:creationId xmlns:a16="http://schemas.microsoft.com/office/drawing/2014/main" id="{107CC752-B586-508E-EAD6-A66051DEFE66}"/>
              </a:ext>
            </a:extLst>
          </p:cNvPr>
          <p:cNvSpPr>
            <a:spLocks noGrp="1"/>
          </p:cNvSpPr>
          <p:nvPr>
            <p:ph idx="1"/>
          </p:nvPr>
        </p:nvSpPr>
        <p:spPr/>
        <p:txBody>
          <a:bodyPr>
            <a:normAutofit fontScale="92500" lnSpcReduction="10000"/>
          </a:bodyPr>
          <a:lstStyle/>
          <a:p>
            <a:r>
              <a:rPr lang="en-US">
                <a:latin typeface="Nunito" pitchFamily="2" charset="0"/>
              </a:rPr>
              <a:t>The word polymorphism means having many forms. In simple words, we can define polymorphism as the ability of a message to be displayed in more than one form. </a:t>
            </a:r>
          </a:p>
          <a:p>
            <a:r>
              <a:rPr lang="en-US">
                <a:latin typeface="Nunito" pitchFamily="2" charset="0"/>
              </a:rPr>
              <a:t>Compile time polymorphism: This type of polymorphism is achieved by function overloading or operator overloading.</a:t>
            </a:r>
          </a:p>
          <a:p>
            <a:r>
              <a:rPr lang="en-US">
                <a:latin typeface="Nunito" pitchFamily="2" charset="0"/>
              </a:rPr>
              <a:t>Function Overloading: When there are multiple functions with same name but different parameters then these functions are said to be overloaded. Functions can be overloaded by change in number of arguments or/and change in type of arguments.</a:t>
            </a:r>
          </a:p>
          <a:p>
            <a:endParaRPr lang="en-US">
              <a:latin typeface="Nunito" pitchFamily="2" charset="0"/>
            </a:endParaRPr>
          </a:p>
        </p:txBody>
      </p:sp>
    </p:spTree>
    <p:extLst>
      <p:ext uri="{BB962C8B-B14F-4D97-AF65-F5344CB8AC3E}">
        <p14:creationId xmlns:p14="http://schemas.microsoft.com/office/powerpoint/2010/main" val="3862778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7EC18-5403-3392-5B0B-865EF3593CB0}"/>
              </a:ext>
            </a:extLst>
          </p:cNvPr>
          <p:cNvSpPr>
            <a:spLocks noGrp="1"/>
          </p:cNvSpPr>
          <p:nvPr>
            <p:ph type="title"/>
          </p:nvPr>
        </p:nvSpPr>
        <p:spPr/>
        <p:txBody>
          <a:bodyPr/>
          <a:lstStyle/>
          <a:p>
            <a:r>
              <a:rPr lang="en-US">
                <a:latin typeface="Nunito" pitchFamily="2" charset="0"/>
              </a:rPr>
              <a:t>Function Overloading</a:t>
            </a:r>
          </a:p>
        </p:txBody>
      </p:sp>
      <p:sp>
        <p:nvSpPr>
          <p:cNvPr id="3" name="Content Placeholder 2">
            <a:extLst>
              <a:ext uri="{FF2B5EF4-FFF2-40B4-BE49-F238E27FC236}">
                <a16:creationId xmlns:a16="http://schemas.microsoft.com/office/drawing/2014/main" id="{B508CDF9-C14A-7668-8D98-9CD2765B62D2}"/>
              </a:ext>
            </a:extLst>
          </p:cNvPr>
          <p:cNvSpPr>
            <a:spLocks noGrp="1"/>
          </p:cNvSpPr>
          <p:nvPr>
            <p:ph idx="1"/>
          </p:nvPr>
        </p:nvSpPr>
        <p:spPr/>
        <p:txBody>
          <a:bodyPr/>
          <a:lstStyle/>
          <a:p>
            <a:r>
              <a:rPr lang="en-US" b="0" i="0">
                <a:solidFill>
                  <a:srgbClr val="000000"/>
                </a:solidFill>
                <a:effectLst/>
                <a:latin typeface="Nunito" pitchFamily="2" charset="0"/>
              </a:rPr>
              <a:t>Function Overloading is defined as the process of having two or more function with the same name, but different in parameters is known as function overloading in C++. </a:t>
            </a:r>
          </a:p>
          <a:p>
            <a:r>
              <a:rPr lang="en-US" b="0" i="0">
                <a:solidFill>
                  <a:srgbClr val="000000"/>
                </a:solidFill>
                <a:effectLst/>
                <a:latin typeface="Nunito" pitchFamily="2" charset="0"/>
              </a:rPr>
              <a:t>In function overloading, the function is redefined by using either different types of arguments or a different number of arguments.</a:t>
            </a:r>
          </a:p>
          <a:p>
            <a:r>
              <a:rPr lang="en-US">
                <a:latin typeface="Nunito" pitchFamily="2" charset="0"/>
              </a:rPr>
              <a:t>The advantage of Function overloading is that it increases the readability of the program because you don't need to use different names for the same action.</a:t>
            </a:r>
          </a:p>
        </p:txBody>
      </p:sp>
    </p:spTree>
    <p:extLst>
      <p:ext uri="{BB962C8B-B14F-4D97-AF65-F5344CB8AC3E}">
        <p14:creationId xmlns:p14="http://schemas.microsoft.com/office/powerpoint/2010/main" val="1222098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A747E-3F87-0EB3-AEF5-1A74B912DB9B}"/>
              </a:ext>
            </a:extLst>
          </p:cNvPr>
          <p:cNvSpPr>
            <a:spLocks noGrp="1"/>
          </p:cNvSpPr>
          <p:nvPr>
            <p:ph type="title"/>
          </p:nvPr>
        </p:nvSpPr>
        <p:spPr/>
        <p:txBody>
          <a:bodyPr/>
          <a:lstStyle/>
          <a:p>
            <a:r>
              <a:rPr lang="en-US" dirty="0">
                <a:latin typeface="Nunito" pitchFamily="2" charset="0"/>
              </a:rPr>
              <a:t>Operator Overloading</a:t>
            </a:r>
          </a:p>
        </p:txBody>
      </p:sp>
      <p:sp>
        <p:nvSpPr>
          <p:cNvPr id="3" name="Content Placeholder 2">
            <a:extLst>
              <a:ext uri="{FF2B5EF4-FFF2-40B4-BE49-F238E27FC236}">
                <a16:creationId xmlns:a16="http://schemas.microsoft.com/office/drawing/2014/main" id="{D8F25315-9786-2F1D-676E-79DF29423456}"/>
              </a:ext>
            </a:extLst>
          </p:cNvPr>
          <p:cNvSpPr>
            <a:spLocks noGrp="1"/>
          </p:cNvSpPr>
          <p:nvPr>
            <p:ph idx="1"/>
          </p:nvPr>
        </p:nvSpPr>
        <p:spPr/>
        <p:txBody>
          <a:bodyPr/>
          <a:lstStyle/>
          <a:p>
            <a:r>
              <a:rPr lang="en-US" dirty="0">
                <a:latin typeface="Nunito" pitchFamily="2" charset="0"/>
              </a:rPr>
              <a:t>In C++, we can make operators work for user-defined classes. </a:t>
            </a:r>
          </a:p>
          <a:p>
            <a:r>
              <a:rPr lang="en-US" dirty="0">
                <a:latin typeface="Nunito" pitchFamily="2" charset="0"/>
              </a:rPr>
              <a:t>This means C++ can provide the operators with a special meaning for a data type.</a:t>
            </a:r>
          </a:p>
          <a:p>
            <a:r>
              <a:rPr lang="en-US" dirty="0">
                <a:latin typeface="Nunito" pitchFamily="2" charset="0"/>
              </a:rPr>
              <a:t>Operator functions are the same as normal functions. The only differences are, the name of an operator function is always the operator keyword followed by the symbol of the operator and operator functions are called when the corresponding operator is used. </a:t>
            </a:r>
          </a:p>
        </p:txBody>
      </p:sp>
    </p:spTree>
    <p:extLst>
      <p:ext uri="{BB962C8B-B14F-4D97-AF65-F5344CB8AC3E}">
        <p14:creationId xmlns:p14="http://schemas.microsoft.com/office/powerpoint/2010/main" val="17290827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 name="Rectangle 9">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2" name="Group 11">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3" name="Freeform: Shape 12">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984B9E0D-23AF-EA32-2292-DE09108DEF96}"/>
              </a:ext>
            </a:extLst>
          </p:cNvPr>
          <p:cNvSpPr>
            <a:spLocks noGrp="1"/>
          </p:cNvSpPr>
          <p:nvPr>
            <p:ph idx="4294967295"/>
          </p:nvPr>
        </p:nvSpPr>
        <p:spPr>
          <a:xfrm>
            <a:off x="1790496" y="1160980"/>
            <a:ext cx="8154888" cy="4685015"/>
          </a:xfrm>
        </p:spPr>
        <p:txBody>
          <a:bodyPr vert="horz" lIns="109728" tIns="109728" rIns="109728" bIns="91440" rtlCol="0">
            <a:normAutofit lnSpcReduction="10000"/>
          </a:bodyPr>
          <a:lstStyle/>
          <a:p>
            <a:r>
              <a:rPr lang="en-US" dirty="0">
                <a:latin typeface="Nunito" pitchFamily="2" charset="0"/>
              </a:rPr>
              <a:t>Almost all operators can be overloaded except a few. Following is the list of operators that cannot be overloaded.</a:t>
            </a:r>
          </a:p>
          <a:p>
            <a:r>
              <a:rPr lang="en-US" dirty="0">
                <a:latin typeface="Nunito" pitchFamily="2" charset="0"/>
              </a:rPr>
              <a:t>-</a:t>
            </a:r>
            <a:r>
              <a:rPr lang="en-US" dirty="0" err="1">
                <a:latin typeface="Nunito" pitchFamily="2" charset="0"/>
              </a:rPr>
              <a:t>sizeof</a:t>
            </a:r>
            <a:r>
              <a:rPr lang="en-US" dirty="0">
                <a:latin typeface="Nunito" pitchFamily="2" charset="0"/>
              </a:rPr>
              <a:t>; </a:t>
            </a:r>
            <a:r>
              <a:rPr lang="en-US" dirty="0" err="1">
                <a:latin typeface="Nunito" pitchFamily="2" charset="0"/>
              </a:rPr>
              <a:t>typeid</a:t>
            </a:r>
            <a:r>
              <a:rPr lang="en-US" dirty="0">
                <a:latin typeface="Nunito" pitchFamily="2" charset="0"/>
              </a:rPr>
              <a:t>; Scope resolution (::); Class member access operators (.(dot), .* (pointer to member operator)); Ternary or conditional (?:) </a:t>
            </a:r>
          </a:p>
          <a:p>
            <a:pPr marL="285750" indent="-285750">
              <a:buFont typeface="Arial" panose="020B0604020202020204" pitchFamily="34" charset="0"/>
              <a:buChar char="•"/>
            </a:pPr>
            <a:r>
              <a:rPr lang="en-US" dirty="0">
                <a:latin typeface="Nunito" pitchFamily="2" charset="0"/>
              </a:rPr>
              <a:t>Operator overloading enables programmers to use notation closer to the target domain. For example we can add two matrices by writing M1 + M2 rather than writing M1.add(M2).</a:t>
            </a:r>
          </a:p>
          <a:p>
            <a:pPr marL="285750" indent="-285750">
              <a:buFont typeface="Arial" panose="020B0604020202020204" pitchFamily="34" charset="0"/>
              <a:buChar char="•"/>
            </a:pPr>
            <a:r>
              <a:rPr lang="en-US" dirty="0">
                <a:latin typeface="Nunito" pitchFamily="2" charset="0"/>
              </a:rPr>
              <a:t>Operator overloading provides similar syntactic support of built-in types to user-defined types.</a:t>
            </a:r>
          </a:p>
          <a:p>
            <a:pPr marL="285750" indent="-285750">
              <a:buFont typeface="Arial" panose="020B0604020202020204" pitchFamily="34" charset="0"/>
              <a:buChar char="•"/>
            </a:pPr>
            <a:r>
              <a:rPr lang="en-US" dirty="0">
                <a:latin typeface="Nunito" pitchFamily="2" charset="0"/>
              </a:rPr>
              <a:t>Operator overloading makes the program easier to understand.</a:t>
            </a:r>
          </a:p>
        </p:txBody>
      </p:sp>
    </p:spTree>
    <p:extLst>
      <p:ext uri="{BB962C8B-B14F-4D97-AF65-F5344CB8AC3E}">
        <p14:creationId xmlns:p14="http://schemas.microsoft.com/office/powerpoint/2010/main" val="3172494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7C4C8-7738-F6DD-45BA-F313B86EB548}"/>
              </a:ext>
            </a:extLst>
          </p:cNvPr>
          <p:cNvSpPr>
            <a:spLocks noGrp="1"/>
          </p:cNvSpPr>
          <p:nvPr>
            <p:ph type="title"/>
          </p:nvPr>
        </p:nvSpPr>
        <p:spPr/>
        <p:txBody>
          <a:bodyPr/>
          <a:lstStyle/>
          <a:p>
            <a:r>
              <a:rPr lang="en-US" dirty="0">
                <a:latin typeface="Nunito" pitchFamily="2" charset="0"/>
              </a:rPr>
              <a:t>C++ Files and Streams</a:t>
            </a:r>
          </a:p>
        </p:txBody>
      </p:sp>
      <p:sp>
        <p:nvSpPr>
          <p:cNvPr id="3" name="Content Placeholder 2">
            <a:extLst>
              <a:ext uri="{FF2B5EF4-FFF2-40B4-BE49-F238E27FC236}">
                <a16:creationId xmlns:a16="http://schemas.microsoft.com/office/drawing/2014/main" id="{024D7C5D-607F-21F0-B8DD-772A5832C2AF}"/>
              </a:ext>
            </a:extLst>
          </p:cNvPr>
          <p:cNvSpPr>
            <a:spLocks noGrp="1"/>
          </p:cNvSpPr>
          <p:nvPr>
            <p:ph idx="1"/>
          </p:nvPr>
        </p:nvSpPr>
        <p:spPr/>
        <p:txBody>
          <a:bodyPr>
            <a:normAutofit/>
          </a:bodyPr>
          <a:lstStyle/>
          <a:p>
            <a:r>
              <a:rPr lang="en-US" dirty="0" err="1">
                <a:latin typeface="Nunito" pitchFamily="2" charset="0"/>
              </a:rPr>
              <a:t>ofstream</a:t>
            </a:r>
            <a:r>
              <a:rPr lang="en-US" dirty="0">
                <a:latin typeface="Nunito" pitchFamily="2" charset="0"/>
              </a:rPr>
              <a:t> - This data type represents the output file stream and is used to create files and to write information to files.</a:t>
            </a:r>
          </a:p>
          <a:p>
            <a:r>
              <a:rPr lang="en-US" dirty="0" err="1">
                <a:latin typeface="Nunito" pitchFamily="2" charset="0"/>
              </a:rPr>
              <a:t>ifstream</a:t>
            </a:r>
            <a:r>
              <a:rPr lang="en-US" dirty="0">
                <a:latin typeface="Nunito" pitchFamily="2" charset="0"/>
              </a:rPr>
              <a:t> - This data type represents the input file stream and is used to read information from files.</a:t>
            </a:r>
          </a:p>
          <a:p>
            <a:r>
              <a:rPr lang="en-US" dirty="0" err="1">
                <a:latin typeface="Nunito" pitchFamily="2" charset="0"/>
              </a:rPr>
              <a:t>fstream</a:t>
            </a:r>
            <a:r>
              <a:rPr lang="en-US" dirty="0">
                <a:latin typeface="Nunito" pitchFamily="2" charset="0"/>
              </a:rPr>
              <a:t> - This data type represents the file stream generally, and has the capabilities of both </a:t>
            </a:r>
            <a:r>
              <a:rPr lang="en-US" dirty="0" err="1">
                <a:latin typeface="Nunito" pitchFamily="2" charset="0"/>
              </a:rPr>
              <a:t>ofstream</a:t>
            </a:r>
            <a:r>
              <a:rPr lang="en-US" dirty="0">
                <a:latin typeface="Nunito" pitchFamily="2" charset="0"/>
              </a:rPr>
              <a:t> and </a:t>
            </a:r>
            <a:r>
              <a:rPr lang="en-US" dirty="0" err="1">
                <a:latin typeface="Nunito" pitchFamily="2" charset="0"/>
              </a:rPr>
              <a:t>ifstream</a:t>
            </a:r>
            <a:r>
              <a:rPr lang="en-US" dirty="0">
                <a:latin typeface="Nunito" pitchFamily="2" charset="0"/>
              </a:rPr>
              <a:t> which means it can create files, write information to files, and read information from files.</a:t>
            </a:r>
          </a:p>
        </p:txBody>
      </p:sp>
    </p:spTree>
    <p:extLst>
      <p:ext uri="{BB962C8B-B14F-4D97-AF65-F5344CB8AC3E}">
        <p14:creationId xmlns:p14="http://schemas.microsoft.com/office/powerpoint/2010/main" val="2759866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285DF-4C74-49E9-781B-3F0586DFF353}"/>
              </a:ext>
            </a:extLst>
          </p:cNvPr>
          <p:cNvSpPr>
            <a:spLocks noGrp="1"/>
          </p:cNvSpPr>
          <p:nvPr>
            <p:ph type="title"/>
          </p:nvPr>
        </p:nvSpPr>
        <p:spPr/>
        <p:txBody>
          <a:bodyPr/>
          <a:lstStyle/>
          <a:p>
            <a:r>
              <a:rPr lang="en-US" dirty="0">
                <a:latin typeface="Nunito" pitchFamily="2" charset="0"/>
              </a:rPr>
              <a:t>Exception Handling</a:t>
            </a:r>
          </a:p>
        </p:txBody>
      </p:sp>
      <p:sp>
        <p:nvSpPr>
          <p:cNvPr id="3" name="Content Placeholder 2">
            <a:extLst>
              <a:ext uri="{FF2B5EF4-FFF2-40B4-BE49-F238E27FC236}">
                <a16:creationId xmlns:a16="http://schemas.microsoft.com/office/drawing/2014/main" id="{4CCD6F50-C72B-8597-EE21-F575A50066C6}"/>
              </a:ext>
            </a:extLst>
          </p:cNvPr>
          <p:cNvSpPr>
            <a:spLocks noGrp="1"/>
          </p:cNvSpPr>
          <p:nvPr>
            <p:ph idx="1"/>
          </p:nvPr>
        </p:nvSpPr>
        <p:spPr>
          <a:xfrm>
            <a:off x="1284850" y="2158163"/>
            <a:ext cx="9622299" cy="4376200"/>
          </a:xfrm>
        </p:spPr>
        <p:txBody>
          <a:bodyPr>
            <a:normAutofit fontScale="92500" lnSpcReduction="10000"/>
          </a:bodyPr>
          <a:lstStyle/>
          <a:p>
            <a:r>
              <a:rPr lang="en-US" dirty="0">
                <a:latin typeface="Nunito" pitchFamily="2" charset="0"/>
              </a:rPr>
              <a:t>A C++ exception is a response to an exceptional circumstance that arises while a program is running, such as an attempt to divide by zero.</a:t>
            </a:r>
          </a:p>
          <a:p>
            <a:r>
              <a:rPr lang="en-US" dirty="0">
                <a:latin typeface="Nunito" pitchFamily="2" charset="0"/>
              </a:rPr>
              <a:t>Exceptions provide a way to transfer control from one part of a program to another. C++ exception handling is built upon three keywords: try, catch, and throw.</a:t>
            </a:r>
          </a:p>
          <a:p>
            <a:r>
              <a:rPr lang="en-US" dirty="0">
                <a:latin typeface="Nunito" pitchFamily="2" charset="0"/>
              </a:rPr>
              <a:t>try − A try block identifies a block of code for which particular exceptions will be activated. It's followed by one or more catch blocks.</a:t>
            </a:r>
          </a:p>
          <a:p>
            <a:r>
              <a:rPr lang="en-US" dirty="0">
                <a:latin typeface="Nunito" pitchFamily="2" charset="0"/>
              </a:rPr>
              <a:t>throw − A program throws an exception when a problem shows up. This is done using a throw keyword.</a:t>
            </a:r>
          </a:p>
          <a:p>
            <a:r>
              <a:rPr lang="en-US" dirty="0">
                <a:latin typeface="Nunito" pitchFamily="2" charset="0"/>
              </a:rPr>
              <a:t>catch − A program catches an exception with an exception handler at the place in a program where you want to handle the problem.</a:t>
            </a:r>
          </a:p>
        </p:txBody>
      </p:sp>
    </p:spTree>
    <p:extLst>
      <p:ext uri="{BB962C8B-B14F-4D97-AF65-F5344CB8AC3E}">
        <p14:creationId xmlns:p14="http://schemas.microsoft.com/office/powerpoint/2010/main" val="3778310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5AB8F98-27E9-490A-9FFC-6FB07CEAB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4762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CBB673AF-CE4B-46CB-AF61-47A2F6B51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92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BB244C92-C225-4ED6-9477-FE38CFE2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619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D3B79606-5986-49BA-9D40-A0FD94094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7618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D534AD34-A74F-4FCD-8E77-6A38F9263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6083" y="0"/>
            <a:ext cx="9841377" cy="6858000"/>
          </a:xfrm>
          <a:custGeom>
            <a:avLst/>
            <a:gdLst>
              <a:gd name="connsiteX0" fmla="*/ 1623023 w 9841377"/>
              <a:gd name="connsiteY0" fmla="*/ 0 h 6858000"/>
              <a:gd name="connsiteX1" fmla="*/ 4289416 w 9841377"/>
              <a:gd name="connsiteY1" fmla="*/ 0 h 6858000"/>
              <a:gd name="connsiteX2" fmla="*/ 4359035 w 9841377"/>
              <a:gd name="connsiteY2" fmla="*/ 0 h 6858000"/>
              <a:gd name="connsiteX3" fmla="*/ 5482342 w 9841377"/>
              <a:gd name="connsiteY3" fmla="*/ 0 h 6858000"/>
              <a:gd name="connsiteX4" fmla="*/ 5551962 w 9841377"/>
              <a:gd name="connsiteY4" fmla="*/ 0 h 6858000"/>
              <a:gd name="connsiteX5" fmla="*/ 8218354 w 9841377"/>
              <a:gd name="connsiteY5" fmla="*/ 0 h 6858000"/>
              <a:gd name="connsiteX6" fmla="*/ 8240478 w 9841377"/>
              <a:gd name="connsiteY6" fmla="*/ 14997 h 6858000"/>
              <a:gd name="connsiteX7" fmla="*/ 9841377 w 9841377"/>
              <a:gd name="connsiteY7" fmla="*/ 3621656 h 6858000"/>
              <a:gd name="connsiteX8" fmla="*/ 7967027 w 9841377"/>
              <a:gd name="connsiteY8" fmla="*/ 6374814 h 6858000"/>
              <a:gd name="connsiteX9" fmla="*/ 7450379 w 9841377"/>
              <a:gd name="connsiteY9" fmla="*/ 6780599 h 6858000"/>
              <a:gd name="connsiteX10" fmla="*/ 7338623 w 9841377"/>
              <a:gd name="connsiteY10" fmla="*/ 6858000 h 6858000"/>
              <a:gd name="connsiteX11" fmla="*/ 5551962 w 9841377"/>
              <a:gd name="connsiteY11" fmla="*/ 6858000 h 6858000"/>
              <a:gd name="connsiteX12" fmla="*/ 5482342 w 9841377"/>
              <a:gd name="connsiteY12" fmla="*/ 6858000 h 6858000"/>
              <a:gd name="connsiteX13" fmla="*/ 4359035 w 9841377"/>
              <a:gd name="connsiteY13" fmla="*/ 6858000 h 6858000"/>
              <a:gd name="connsiteX14" fmla="*/ 4289416 w 9841377"/>
              <a:gd name="connsiteY14" fmla="*/ 6858000 h 6858000"/>
              <a:gd name="connsiteX15" fmla="*/ 2502754 w 9841377"/>
              <a:gd name="connsiteY15" fmla="*/ 6858000 h 6858000"/>
              <a:gd name="connsiteX16" fmla="*/ 2390998 w 9841377"/>
              <a:gd name="connsiteY16" fmla="*/ 6780599 h 6858000"/>
              <a:gd name="connsiteX17" fmla="*/ 1874350 w 9841377"/>
              <a:gd name="connsiteY17" fmla="*/ 6374814 h 6858000"/>
              <a:gd name="connsiteX18" fmla="*/ 0 w 9841377"/>
              <a:gd name="connsiteY18" fmla="*/ 3621656 h 6858000"/>
              <a:gd name="connsiteX19" fmla="*/ 1600899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1623023" y="0"/>
                </a:moveTo>
                <a:lnTo>
                  <a:pt x="4289416" y="0"/>
                </a:lnTo>
                <a:lnTo>
                  <a:pt x="4359035" y="0"/>
                </a:lnTo>
                <a:lnTo>
                  <a:pt x="5482342" y="0"/>
                </a:lnTo>
                <a:lnTo>
                  <a:pt x="5551962" y="0"/>
                </a:lnTo>
                <a:lnTo>
                  <a:pt x="8218354" y="0"/>
                </a:lnTo>
                <a:lnTo>
                  <a:pt x="8240478" y="14997"/>
                </a:lnTo>
                <a:cubicBezTo>
                  <a:pt x="9267641" y="754641"/>
                  <a:pt x="9841377" y="2093192"/>
                  <a:pt x="9841377" y="3621656"/>
                </a:cubicBezTo>
                <a:cubicBezTo>
                  <a:pt x="9841377" y="4969131"/>
                  <a:pt x="8912652" y="5602839"/>
                  <a:pt x="7967027" y="6374814"/>
                </a:cubicBezTo>
                <a:cubicBezTo>
                  <a:pt x="7794824" y="6515397"/>
                  <a:pt x="7624197" y="6653108"/>
                  <a:pt x="7450379" y="6780599"/>
                </a:cubicBezTo>
                <a:lnTo>
                  <a:pt x="7338623" y="6858000"/>
                </a:lnTo>
                <a:lnTo>
                  <a:pt x="5551962" y="6858000"/>
                </a:lnTo>
                <a:lnTo>
                  <a:pt x="5482342" y="6858000"/>
                </a:lnTo>
                <a:lnTo>
                  <a:pt x="4359035" y="6858000"/>
                </a:lnTo>
                <a:lnTo>
                  <a:pt x="428941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47192DC4-3EA7-EEB1-EF96-9F408E2A1DAA}"/>
              </a:ext>
            </a:extLst>
          </p:cNvPr>
          <p:cNvPicPr>
            <a:picLocks noGrp="1" noChangeAspect="1"/>
          </p:cNvPicPr>
          <p:nvPr>
            <p:ph idx="1"/>
          </p:nvPr>
        </p:nvPicPr>
        <p:blipFill>
          <a:blip r:embed="rId2"/>
          <a:stretch>
            <a:fillRect/>
          </a:stretch>
        </p:blipFill>
        <p:spPr>
          <a:xfrm>
            <a:off x="2260316" y="410967"/>
            <a:ext cx="7346022" cy="5373384"/>
          </a:xfrm>
          <a:prstGeom prst="rect">
            <a:avLst/>
          </a:prstGeom>
        </p:spPr>
      </p:pic>
    </p:spTree>
    <p:extLst>
      <p:ext uri="{BB962C8B-B14F-4D97-AF65-F5344CB8AC3E}">
        <p14:creationId xmlns:p14="http://schemas.microsoft.com/office/powerpoint/2010/main" val="1968347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852BE-E26A-A404-8D38-4C7F46CA0128}"/>
              </a:ext>
            </a:extLst>
          </p:cNvPr>
          <p:cNvSpPr>
            <a:spLocks noGrp="1"/>
          </p:cNvSpPr>
          <p:nvPr>
            <p:ph type="title"/>
          </p:nvPr>
        </p:nvSpPr>
        <p:spPr/>
        <p:txBody>
          <a:bodyPr>
            <a:normAutofit/>
          </a:bodyPr>
          <a:lstStyle/>
          <a:p>
            <a:r>
              <a:rPr lang="en-US">
                <a:latin typeface="Nunito" pitchFamily="2" charset="0"/>
              </a:rPr>
              <a:t>Introduction</a:t>
            </a:r>
          </a:p>
        </p:txBody>
      </p:sp>
      <p:sp>
        <p:nvSpPr>
          <p:cNvPr id="3" name="Content Placeholder 2">
            <a:extLst>
              <a:ext uri="{FF2B5EF4-FFF2-40B4-BE49-F238E27FC236}">
                <a16:creationId xmlns:a16="http://schemas.microsoft.com/office/drawing/2014/main" id="{E4BC0F32-9110-42D1-335A-581436C12934}"/>
              </a:ext>
            </a:extLst>
          </p:cNvPr>
          <p:cNvSpPr>
            <a:spLocks noGrp="1"/>
          </p:cNvSpPr>
          <p:nvPr>
            <p:ph idx="1"/>
          </p:nvPr>
        </p:nvSpPr>
        <p:spPr/>
        <p:txBody>
          <a:bodyPr>
            <a:normAutofit/>
          </a:bodyPr>
          <a:lstStyle/>
          <a:p>
            <a:r>
              <a:rPr lang="en-US" b="0" i="0" dirty="0">
                <a:solidFill>
                  <a:srgbClr val="000000"/>
                </a:solidFill>
                <a:effectLst/>
                <a:latin typeface="Nunito" pitchFamily="2" charset="0"/>
              </a:rPr>
              <a:t>C++ is a super set of C programming with additional implementation of object-oriented concepts.</a:t>
            </a:r>
          </a:p>
          <a:p>
            <a:r>
              <a:rPr lang="en-US" b="0" i="0" dirty="0">
                <a:solidFill>
                  <a:srgbClr val="000000"/>
                </a:solidFill>
                <a:effectLst/>
                <a:latin typeface="Nunito" pitchFamily="2" charset="0"/>
              </a:rPr>
              <a:t>C++ is a compiled, general-purpose, case-sensitive, free-form programming language that supports procedural, object-oriented, and generic programming.</a:t>
            </a:r>
          </a:p>
          <a:p>
            <a:r>
              <a:rPr lang="en-US" b="0" i="0" dirty="0">
                <a:solidFill>
                  <a:srgbClr val="000000"/>
                </a:solidFill>
                <a:effectLst/>
                <a:latin typeface="Nunito" pitchFamily="2" charset="0"/>
              </a:rPr>
              <a:t>C++ is regarded as a </a:t>
            </a:r>
            <a:r>
              <a:rPr lang="en-US" b="1" i="0" dirty="0">
                <a:solidFill>
                  <a:srgbClr val="000000"/>
                </a:solidFill>
                <a:effectLst/>
                <a:latin typeface="Nunito" pitchFamily="2" charset="0"/>
              </a:rPr>
              <a:t>middle-level</a:t>
            </a:r>
            <a:r>
              <a:rPr lang="en-US" b="0" i="0" dirty="0">
                <a:solidFill>
                  <a:srgbClr val="000000"/>
                </a:solidFill>
                <a:effectLst/>
                <a:latin typeface="Nunito" pitchFamily="2" charset="0"/>
              </a:rPr>
              <a:t> language, as it comprises a combination of both high-level and low-level language features.</a:t>
            </a:r>
            <a:endParaRPr lang="en-US" dirty="0">
              <a:solidFill>
                <a:srgbClr val="000000"/>
              </a:solidFill>
              <a:latin typeface="Nunito" pitchFamily="2" charset="0"/>
            </a:endParaRPr>
          </a:p>
        </p:txBody>
      </p:sp>
    </p:spTree>
    <p:extLst>
      <p:ext uri="{BB962C8B-B14F-4D97-AF65-F5344CB8AC3E}">
        <p14:creationId xmlns:p14="http://schemas.microsoft.com/office/powerpoint/2010/main" val="1197034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C9E2-7911-88F0-ADA5-64B44350AD72}"/>
              </a:ext>
            </a:extLst>
          </p:cNvPr>
          <p:cNvSpPr>
            <a:spLocks noGrp="1"/>
          </p:cNvSpPr>
          <p:nvPr>
            <p:ph type="title"/>
          </p:nvPr>
        </p:nvSpPr>
        <p:spPr/>
        <p:txBody>
          <a:bodyPr/>
          <a:lstStyle/>
          <a:p>
            <a:r>
              <a:rPr lang="en-US" dirty="0">
                <a:latin typeface="Nunito" pitchFamily="2" charset="0"/>
              </a:rPr>
              <a:t>Define New Exceptions</a:t>
            </a:r>
          </a:p>
        </p:txBody>
      </p:sp>
      <p:sp>
        <p:nvSpPr>
          <p:cNvPr id="3" name="Content Placeholder 2">
            <a:extLst>
              <a:ext uri="{FF2B5EF4-FFF2-40B4-BE49-F238E27FC236}">
                <a16:creationId xmlns:a16="http://schemas.microsoft.com/office/drawing/2014/main" id="{E8571F67-BFBB-6FB6-DF21-3611C584B433}"/>
              </a:ext>
            </a:extLst>
          </p:cNvPr>
          <p:cNvSpPr>
            <a:spLocks noGrp="1"/>
          </p:cNvSpPr>
          <p:nvPr>
            <p:ph idx="1"/>
          </p:nvPr>
        </p:nvSpPr>
        <p:spPr/>
        <p:txBody>
          <a:bodyPr/>
          <a:lstStyle/>
          <a:p>
            <a:r>
              <a:rPr lang="en-US" dirty="0">
                <a:latin typeface="Nunito" pitchFamily="2" charset="0"/>
              </a:rPr>
              <a:t>You can define your own exceptions by inheriting and overriding exception class functionality.</a:t>
            </a:r>
          </a:p>
          <a:p>
            <a:r>
              <a:rPr lang="en-US" dirty="0">
                <a:latin typeface="Nunito" pitchFamily="2" charset="0"/>
              </a:rPr>
              <a:t>what() is a public method provided by exception class and it has been overridden by all the child exception classes. This returns the cause of an exception.</a:t>
            </a:r>
          </a:p>
        </p:txBody>
      </p:sp>
    </p:spTree>
    <p:extLst>
      <p:ext uri="{BB962C8B-B14F-4D97-AF65-F5344CB8AC3E}">
        <p14:creationId xmlns:p14="http://schemas.microsoft.com/office/powerpoint/2010/main" val="17338178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EAA48-18B8-68E7-5E0C-4E9940079CC9}"/>
              </a:ext>
            </a:extLst>
          </p:cNvPr>
          <p:cNvSpPr>
            <a:spLocks noGrp="1"/>
          </p:cNvSpPr>
          <p:nvPr>
            <p:ph type="title"/>
          </p:nvPr>
        </p:nvSpPr>
        <p:spPr/>
        <p:txBody>
          <a:bodyPr/>
          <a:lstStyle/>
          <a:p>
            <a:r>
              <a:rPr lang="en-US" dirty="0">
                <a:latin typeface="Nunito" pitchFamily="2" charset="0"/>
              </a:rPr>
              <a:t>C++ Templates</a:t>
            </a:r>
          </a:p>
        </p:txBody>
      </p:sp>
      <p:sp>
        <p:nvSpPr>
          <p:cNvPr id="3" name="Content Placeholder 2">
            <a:extLst>
              <a:ext uri="{FF2B5EF4-FFF2-40B4-BE49-F238E27FC236}">
                <a16:creationId xmlns:a16="http://schemas.microsoft.com/office/drawing/2014/main" id="{6EFF3697-03CB-BFA7-C9AD-12D6A55FBFDB}"/>
              </a:ext>
            </a:extLst>
          </p:cNvPr>
          <p:cNvSpPr>
            <a:spLocks noGrp="1"/>
          </p:cNvSpPr>
          <p:nvPr>
            <p:ph idx="1"/>
          </p:nvPr>
        </p:nvSpPr>
        <p:spPr/>
        <p:txBody>
          <a:bodyPr>
            <a:normAutofit fontScale="92500" lnSpcReduction="10000"/>
          </a:bodyPr>
          <a:lstStyle/>
          <a:p>
            <a:r>
              <a:rPr lang="en-US" dirty="0"/>
              <a:t>Templates are the foundation of generic programming, which involves writing code in a way that is independent of any particular type.</a:t>
            </a:r>
          </a:p>
          <a:p>
            <a:r>
              <a:rPr lang="en-US" dirty="0"/>
              <a:t>A template is a blueprint or formula for creating a generic class or a function. The library containers like iterators and algorithms are examples of generic programming and have been developed using template concept.</a:t>
            </a:r>
          </a:p>
          <a:p>
            <a:r>
              <a:rPr lang="en-US" dirty="0"/>
              <a:t>We can define and use template functions and classes on our own with user-defined logics and implementations independent of type.</a:t>
            </a:r>
          </a:p>
        </p:txBody>
      </p:sp>
    </p:spTree>
    <p:extLst>
      <p:ext uri="{BB962C8B-B14F-4D97-AF65-F5344CB8AC3E}">
        <p14:creationId xmlns:p14="http://schemas.microsoft.com/office/powerpoint/2010/main" val="7794008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138F9-4499-8B9E-5A8E-32CFE680E5F1}"/>
              </a:ext>
            </a:extLst>
          </p:cNvPr>
          <p:cNvSpPr>
            <a:spLocks noGrp="1"/>
          </p:cNvSpPr>
          <p:nvPr>
            <p:ph type="title"/>
          </p:nvPr>
        </p:nvSpPr>
        <p:spPr/>
        <p:txBody>
          <a:bodyPr/>
          <a:lstStyle/>
          <a:p>
            <a:r>
              <a:rPr lang="en-US" dirty="0">
                <a:latin typeface="Nunito" pitchFamily="2" charset="0"/>
              </a:rPr>
              <a:t>Standard Template Library(STL)</a:t>
            </a:r>
          </a:p>
        </p:txBody>
      </p:sp>
      <p:sp>
        <p:nvSpPr>
          <p:cNvPr id="3" name="Content Placeholder 2">
            <a:extLst>
              <a:ext uri="{FF2B5EF4-FFF2-40B4-BE49-F238E27FC236}">
                <a16:creationId xmlns:a16="http://schemas.microsoft.com/office/drawing/2014/main" id="{C0FBCE9E-6A8E-E464-481E-F5374D7F7D63}"/>
              </a:ext>
            </a:extLst>
          </p:cNvPr>
          <p:cNvSpPr>
            <a:spLocks noGrp="1"/>
          </p:cNvSpPr>
          <p:nvPr>
            <p:ph idx="1"/>
          </p:nvPr>
        </p:nvSpPr>
        <p:spPr/>
        <p:txBody>
          <a:bodyPr>
            <a:normAutofit fontScale="92500"/>
          </a:bodyPr>
          <a:lstStyle/>
          <a:p>
            <a:r>
              <a:rPr lang="en-US" dirty="0">
                <a:latin typeface="Nunito" pitchFamily="2" charset="0"/>
              </a:rPr>
              <a:t>The Standard Template Library (STL) is a set of C++ template classes to provide common programming data structures and functions such as lists, stacks, arrays, etc. </a:t>
            </a:r>
          </a:p>
          <a:p>
            <a:r>
              <a:rPr lang="en-US" dirty="0">
                <a:latin typeface="Nunito" pitchFamily="2" charset="0"/>
              </a:rPr>
              <a:t>It is a library of container classes, algorithms, and iterators.</a:t>
            </a:r>
          </a:p>
          <a:p>
            <a:r>
              <a:rPr lang="en-US" b="1" dirty="0">
                <a:latin typeface="Nunito" pitchFamily="2" charset="0"/>
              </a:rPr>
              <a:t>Algorithms</a:t>
            </a:r>
          </a:p>
          <a:p>
            <a:r>
              <a:rPr lang="en-US" dirty="0">
                <a:latin typeface="Nunito" pitchFamily="2" charset="0"/>
              </a:rPr>
              <a:t>The header algorithm defines a collection of functions especially designed to be used on ranges of elements. They act on containers and provide means for various operations for the contents of the containers.</a:t>
            </a:r>
          </a:p>
        </p:txBody>
      </p:sp>
    </p:spTree>
    <p:extLst>
      <p:ext uri="{BB962C8B-B14F-4D97-AF65-F5344CB8AC3E}">
        <p14:creationId xmlns:p14="http://schemas.microsoft.com/office/powerpoint/2010/main" val="22451166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 name="Rectangle 9">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2" name="Group 11">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3" name="Freeform: Shape 12">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1706B9ED-590A-9A74-E11F-830B72E6962A}"/>
              </a:ext>
            </a:extLst>
          </p:cNvPr>
          <p:cNvSpPr>
            <a:spLocks noGrp="1"/>
          </p:cNvSpPr>
          <p:nvPr>
            <p:ph idx="4294967295"/>
          </p:nvPr>
        </p:nvSpPr>
        <p:spPr>
          <a:xfrm>
            <a:off x="1017143" y="976047"/>
            <a:ext cx="9421218" cy="4988191"/>
          </a:xfrm>
        </p:spPr>
        <p:txBody>
          <a:bodyPr vert="horz" lIns="109728" tIns="109728" rIns="109728" bIns="91440" rtlCol="0">
            <a:normAutofit/>
          </a:bodyPr>
          <a:lstStyle/>
          <a:p>
            <a:r>
              <a:rPr lang="en-US" dirty="0">
                <a:latin typeface="Nunito" pitchFamily="2" charset="0"/>
              </a:rPr>
              <a:t>Containers or container classes store objects and data. </a:t>
            </a:r>
          </a:p>
          <a:p>
            <a:r>
              <a:rPr lang="en-US" dirty="0">
                <a:latin typeface="Nunito" pitchFamily="2" charset="0"/>
              </a:rPr>
              <a:t>Sequence Containers: implement data structures which can be accessed in a sequential manner.</a:t>
            </a:r>
          </a:p>
          <a:p>
            <a:r>
              <a:rPr lang="en-US" dirty="0">
                <a:latin typeface="Nunito" pitchFamily="2" charset="0"/>
              </a:rPr>
              <a:t>	vector, list, deque, arrays, </a:t>
            </a:r>
            <a:r>
              <a:rPr lang="en-US" dirty="0" err="1">
                <a:latin typeface="Nunito" pitchFamily="2" charset="0"/>
              </a:rPr>
              <a:t>forward_list</a:t>
            </a:r>
            <a:r>
              <a:rPr lang="en-US" dirty="0">
                <a:latin typeface="Nunito" pitchFamily="2" charset="0"/>
              </a:rPr>
              <a:t>( Introduced in C++11)</a:t>
            </a:r>
          </a:p>
          <a:p>
            <a:r>
              <a:rPr lang="en-US" dirty="0">
                <a:latin typeface="Nunito" pitchFamily="2" charset="0"/>
              </a:rPr>
              <a:t>Container Adaptors : provide a different interface for sequential containers.</a:t>
            </a:r>
          </a:p>
          <a:p>
            <a:r>
              <a:rPr lang="en-US" dirty="0">
                <a:latin typeface="Nunito" pitchFamily="2" charset="0"/>
              </a:rPr>
              <a:t>	queue, </a:t>
            </a:r>
            <a:r>
              <a:rPr lang="en-US" dirty="0" err="1">
                <a:latin typeface="Nunito" pitchFamily="2" charset="0"/>
              </a:rPr>
              <a:t>priority_queue</a:t>
            </a:r>
            <a:r>
              <a:rPr lang="en-US" dirty="0">
                <a:latin typeface="Nunito" pitchFamily="2" charset="0"/>
              </a:rPr>
              <a:t>, stack</a:t>
            </a:r>
          </a:p>
          <a:p>
            <a:r>
              <a:rPr lang="en-US" dirty="0">
                <a:latin typeface="Nunito" pitchFamily="2" charset="0"/>
              </a:rPr>
              <a:t>Associative Containers : implement sorted data structures that can be quickly searched (O(log n) complexity).</a:t>
            </a:r>
          </a:p>
          <a:p>
            <a:r>
              <a:rPr lang="en-US" dirty="0">
                <a:latin typeface="Nunito" pitchFamily="2" charset="0"/>
              </a:rPr>
              <a:t>	set, multiset, map, multimap</a:t>
            </a:r>
          </a:p>
        </p:txBody>
      </p:sp>
    </p:spTree>
    <p:extLst>
      <p:ext uri="{BB962C8B-B14F-4D97-AF65-F5344CB8AC3E}">
        <p14:creationId xmlns:p14="http://schemas.microsoft.com/office/powerpoint/2010/main" val="26026897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F2701-6BBB-4A8D-2A03-DADAB3ACEB45}"/>
              </a:ext>
            </a:extLst>
          </p:cNvPr>
          <p:cNvSpPr>
            <a:spLocks noGrp="1"/>
          </p:cNvSpPr>
          <p:nvPr>
            <p:ph type="title"/>
          </p:nvPr>
        </p:nvSpPr>
        <p:spPr/>
        <p:txBody>
          <a:bodyPr/>
          <a:lstStyle/>
          <a:p>
            <a:r>
              <a:rPr lang="en-US" dirty="0">
                <a:latin typeface="Nunito" pitchFamily="2" charset="0"/>
              </a:rPr>
              <a:t>Namespaces</a:t>
            </a:r>
          </a:p>
        </p:txBody>
      </p:sp>
      <p:sp>
        <p:nvSpPr>
          <p:cNvPr id="3" name="Content Placeholder 2">
            <a:extLst>
              <a:ext uri="{FF2B5EF4-FFF2-40B4-BE49-F238E27FC236}">
                <a16:creationId xmlns:a16="http://schemas.microsoft.com/office/drawing/2014/main" id="{2798CA4A-AEE2-B710-2657-D4A4D638622F}"/>
              </a:ext>
            </a:extLst>
          </p:cNvPr>
          <p:cNvSpPr>
            <a:spLocks noGrp="1"/>
          </p:cNvSpPr>
          <p:nvPr>
            <p:ph idx="1"/>
          </p:nvPr>
        </p:nvSpPr>
        <p:spPr>
          <a:xfrm>
            <a:off x="1920240" y="2065106"/>
            <a:ext cx="8770571" cy="4212404"/>
          </a:xfrm>
        </p:spPr>
        <p:txBody>
          <a:bodyPr>
            <a:normAutofit lnSpcReduction="10000"/>
          </a:bodyPr>
          <a:lstStyle/>
          <a:p>
            <a:r>
              <a:rPr lang="en-US" dirty="0">
                <a:latin typeface="Nunito" pitchFamily="2" charset="0"/>
              </a:rPr>
              <a:t>Namespaces allow us to group named entities that otherwise would have global scope into narrower scopes, giving them namespace scope. </a:t>
            </a:r>
          </a:p>
          <a:p>
            <a:r>
              <a:rPr lang="en-US" dirty="0">
                <a:latin typeface="Nunito" pitchFamily="2" charset="0"/>
              </a:rPr>
              <a:t>This allows organizing the elements of programs into different logical scopes referred to by names. </a:t>
            </a:r>
          </a:p>
          <a:p>
            <a:r>
              <a:rPr lang="en-US" dirty="0">
                <a:latin typeface="Nunito" pitchFamily="2" charset="0"/>
              </a:rPr>
              <a:t>Namespace provide the space where we can define or declare identifier i.e. variable,  method, classes.</a:t>
            </a:r>
          </a:p>
          <a:p>
            <a:r>
              <a:rPr lang="en-US" dirty="0">
                <a:latin typeface="Nunito" pitchFamily="2" charset="0"/>
              </a:rPr>
              <a:t>Namespace is a feature added in C++ and not present in C.</a:t>
            </a:r>
          </a:p>
          <a:p>
            <a:r>
              <a:rPr lang="en-US" dirty="0">
                <a:latin typeface="Nunito" pitchFamily="2" charset="0"/>
              </a:rPr>
              <a:t> C++ has a default namespace named std, which contains all the default library of the C++ included using #include directive.</a:t>
            </a:r>
          </a:p>
        </p:txBody>
      </p:sp>
    </p:spTree>
    <p:extLst>
      <p:ext uri="{BB962C8B-B14F-4D97-AF65-F5344CB8AC3E}">
        <p14:creationId xmlns:p14="http://schemas.microsoft.com/office/powerpoint/2010/main" val="18597746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2B796-C13E-F89F-2621-274F0A5EAC73}"/>
              </a:ext>
            </a:extLst>
          </p:cNvPr>
          <p:cNvSpPr>
            <a:spLocks noGrp="1"/>
          </p:cNvSpPr>
          <p:nvPr>
            <p:ph type="title"/>
          </p:nvPr>
        </p:nvSpPr>
        <p:spPr/>
        <p:txBody>
          <a:bodyPr/>
          <a:lstStyle/>
          <a:p>
            <a:r>
              <a:rPr lang="en-US" dirty="0">
                <a:latin typeface="Nunito" pitchFamily="2" charset="0"/>
              </a:rPr>
              <a:t>CMakeLists</a:t>
            </a:r>
          </a:p>
        </p:txBody>
      </p:sp>
      <p:sp>
        <p:nvSpPr>
          <p:cNvPr id="3" name="Content Placeholder 2">
            <a:extLst>
              <a:ext uri="{FF2B5EF4-FFF2-40B4-BE49-F238E27FC236}">
                <a16:creationId xmlns:a16="http://schemas.microsoft.com/office/drawing/2014/main" id="{56833554-EA1F-45EF-9F0D-45E7647474C7}"/>
              </a:ext>
            </a:extLst>
          </p:cNvPr>
          <p:cNvSpPr>
            <a:spLocks noGrp="1"/>
          </p:cNvSpPr>
          <p:nvPr>
            <p:ph idx="1"/>
          </p:nvPr>
        </p:nvSpPr>
        <p:spPr/>
        <p:txBody>
          <a:bodyPr>
            <a:normAutofit/>
          </a:bodyPr>
          <a:lstStyle/>
          <a:p>
            <a:r>
              <a:rPr lang="en-US" dirty="0">
                <a:latin typeface="Nunito" pitchFamily="2" charset="0"/>
              </a:rPr>
              <a:t>CMake is a cross-platform tool that automates the building process of software projects.</a:t>
            </a:r>
          </a:p>
          <a:p>
            <a:r>
              <a:rPr lang="en-US" dirty="0">
                <a:latin typeface="Nunito" pitchFamily="2" charset="0"/>
              </a:rPr>
              <a:t>CMake is much more high-level. </a:t>
            </a:r>
            <a:r>
              <a:rPr lang="en-US">
                <a:latin typeface="Nunito" pitchFamily="2" charset="0"/>
              </a:rPr>
              <a:t>It's tailored to compile C++, for which you write much less build code, but can be also used for general purpose build.</a:t>
            </a:r>
          </a:p>
          <a:p>
            <a:r>
              <a:rPr lang="en-US" dirty="0">
                <a:latin typeface="Nunito" pitchFamily="2" charset="0"/>
              </a:rPr>
              <a:t>CMakeLists.txt file contains a set of directives and instructions describing the project's source files and targets (executable, library, or both).</a:t>
            </a:r>
          </a:p>
        </p:txBody>
      </p:sp>
    </p:spTree>
    <p:extLst>
      <p:ext uri="{BB962C8B-B14F-4D97-AF65-F5344CB8AC3E}">
        <p14:creationId xmlns:p14="http://schemas.microsoft.com/office/powerpoint/2010/main" val="1924709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7DCDE-C170-CC01-C684-65BF7FD5A3D6}"/>
              </a:ext>
            </a:extLst>
          </p:cNvPr>
          <p:cNvSpPr>
            <a:spLocks noGrp="1"/>
          </p:cNvSpPr>
          <p:nvPr>
            <p:ph type="title"/>
          </p:nvPr>
        </p:nvSpPr>
        <p:spPr/>
        <p:txBody>
          <a:bodyPr/>
          <a:lstStyle/>
          <a:p>
            <a:r>
              <a:rPr lang="en-US" dirty="0">
                <a:latin typeface="Nunito" pitchFamily="2" charset="0"/>
                <a:cs typeface="Narkisim" panose="020E0502050101010101" pitchFamily="34" charset="-79"/>
              </a:rPr>
              <a:t>Unittest++</a:t>
            </a:r>
          </a:p>
        </p:txBody>
      </p:sp>
      <p:sp>
        <p:nvSpPr>
          <p:cNvPr id="3" name="Content Placeholder 2">
            <a:extLst>
              <a:ext uri="{FF2B5EF4-FFF2-40B4-BE49-F238E27FC236}">
                <a16:creationId xmlns:a16="http://schemas.microsoft.com/office/drawing/2014/main" id="{30D01EA6-912B-EA0D-B6DB-49F5D7FE4F9F}"/>
              </a:ext>
            </a:extLst>
          </p:cNvPr>
          <p:cNvSpPr>
            <a:spLocks noGrp="1"/>
          </p:cNvSpPr>
          <p:nvPr>
            <p:ph idx="1"/>
          </p:nvPr>
        </p:nvSpPr>
        <p:spPr>
          <a:xfrm>
            <a:off x="1920240" y="2312275"/>
            <a:ext cx="8770571" cy="4006331"/>
          </a:xfrm>
        </p:spPr>
        <p:txBody>
          <a:bodyPr>
            <a:normAutofit/>
          </a:bodyPr>
          <a:lstStyle/>
          <a:p>
            <a:r>
              <a:rPr lang="en-US" dirty="0">
                <a:latin typeface="Nunito" pitchFamily="2" charset="0"/>
              </a:rPr>
              <a:t>Unittest++ is a lightweight unit testing framework for C++. It was designed to do test-driven development on a wide variety of platforms.</a:t>
            </a:r>
          </a:p>
          <a:p>
            <a:r>
              <a:rPr lang="en-US" dirty="0">
                <a:latin typeface="Nunito" pitchFamily="2" charset="0"/>
              </a:rPr>
              <a:t>Simplicity, portability, speed, and small footprint are all very important aspects of Unittest++. </a:t>
            </a:r>
          </a:p>
          <a:p>
            <a:r>
              <a:rPr lang="en-US" dirty="0">
                <a:latin typeface="Nunito" pitchFamily="2" charset="0"/>
              </a:rPr>
              <a:t>Unittest++ is mostly standard C++ and makes minimal use of advanced library and language features, which means it should be easily portable to just about any platform.</a:t>
            </a:r>
          </a:p>
          <a:p>
            <a:r>
              <a:rPr lang="en-US" dirty="0">
                <a:latin typeface="Nunito" pitchFamily="2" charset="0"/>
              </a:rPr>
              <a:t>It is supported on Windows, Linux and MacOS X.</a:t>
            </a:r>
          </a:p>
          <a:p>
            <a:endParaRPr lang="en-US" dirty="0">
              <a:latin typeface="Nunito" pitchFamily="2" charset="0"/>
            </a:endParaRPr>
          </a:p>
        </p:txBody>
      </p:sp>
    </p:spTree>
    <p:extLst>
      <p:ext uri="{BB962C8B-B14F-4D97-AF65-F5344CB8AC3E}">
        <p14:creationId xmlns:p14="http://schemas.microsoft.com/office/powerpoint/2010/main" val="6274017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3B85F-CAB9-497D-88BD-F8D2C21FE083}"/>
              </a:ext>
            </a:extLst>
          </p:cNvPr>
          <p:cNvSpPr>
            <a:spLocks noGrp="1"/>
          </p:cNvSpPr>
          <p:nvPr>
            <p:ph type="title"/>
          </p:nvPr>
        </p:nvSpPr>
        <p:spPr/>
        <p:txBody>
          <a:bodyPr/>
          <a:lstStyle/>
          <a:p>
            <a:r>
              <a:rPr lang="en-US" dirty="0">
                <a:latin typeface="Nunito" pitchFamily="2" charset="0"/>
              </a:rPr>
              <a:t>Protobuf</a:t>
            </a:r>
          </a:p>
        </p:txBody>
      </p:sp>
      <p:sp>
        <p:nvSpPr>
          <p:cNvPr id="3" name="Content Placeholder 2">
            <a:extLst>
              <a:ext uri="{FF2B5EF4-FFF2-40B4-BE49-F238E27FC236}">
                <a16:creationId xmlns:a16="http://schemas.microsoft.com/office/drawing/2014/main" id="{8B7BE911-90F0-0781-8AC6-3B713371C171}"/>
              </a:ext>
            </a:extLst>
          </p:cNvPr>
          <p:cNvSpPr>
            <a:spLocks noGrp="1"/>
          </p:cNvSpPr>
          <p:nvPr>
            <p:ph idx="1"/>
          </p:nvPr>
        </p:nvSpPr>
        <p:spPr/>
        <p:txBody>
          <a:bodyPr>
            <a:normAutofit lnSpcReduction="10000"/>
          </a:bodyPr>
          <a:lstStyle/>
          <a:p>
            <a:r>
              <a:rPr lang="en-US" dirty="0">
                <a:latin typeface="Nunito" pitchFamily="2" charset="0"/>
              </a:rPr>
              <a:t>Protocol Buffers is a free and open-source cross-platform data format used to serialize structured data. </a:t>
            </a:r>
          </a:p>
          <a:p>
            <a:r>
              <a:rPr lang="en-US" dirty="0">
                <a:latin typeface="Nunito" pitchFamily="2" charset="0"/>
              </a:rPr>
              <a:t>It is useful in developing programs to communicate with each other over a network or for storing data.</a:t>
            </a:r>
          </a:p>
          <a:p>
            <a:r>
              <a:rPr lang="en-US" dirty="0">
                <a:latin typeface="Nunito" pitchFamily="2" charset="0"/>
              </a:rPr>
              <a:t>These are Language-Neutral and benchmarked on XML.</a:t>
            </a:r>
          </a:p>
          <a:p>
            <a:r>
              <a:rPr lang="en-US" dirty="0">
                <a:latin typeface="Nunito" pitchFamily="2" charset="0"/>
              </a:rPr>
              <a:t>Binary Serialization, Uses a determined schema to encode and decode, can be compiled to many languages.</a:t>
            </a:r>
          </a:p>
          <a:p>
            <a:r>
              <a:rPr lang="en-US" dirty="0">
                <a:latin typeface="Nunito" pitchFamily="2" charset="0"/>
              </a:rPr>
              <a:t>Light-weight, Easy to modify Schema</a:t>
            </a:r>
          </a:p>
        </p:txBody>
      </p:sp>
    </p:spTree>
    <p:extLst>
      <p:ext uri="{BB962C8B-B14F-4D97-AF65-F5344CB8AC3E}">
        <p14:creationId xmlns:p14="http://schemas.microsoft.com/office/powerpoint/2010/main" val="2255383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 name="Rectangle 9">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2" name="Group 11">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3" name="Freeform: Shape 12">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C87C6FE1-6650-F0FA-C90E-14650C8EFF61}"/>
              </a:ext>
            </a:extLst>
          </p:cNvPr>
          <p:cNvSpPr>
            <a:spLocks noGrp="1"/>
          </p:cNvSpPr>
          <p:nvPr>
            <p:ph idx="4294967295"/>
          </p:nvPr>
        </p:nvSpPr>
        <p:spPr>
          <a:xfrm>
            <a:off x="1520349" y="875873"/>
            <a:ext cx="8999478" cy="5106254"/>
          </a:xfrm>
        </p:spPr>
        <p:txBody>
          <a:bodyPr vert="horz" lIns="109728" tIns="109728" rIns="109728" bIns="91440" rtlCol="0">
            <a:normAutofit lnSpcReduction="10000"/>
          </a:bodyPr>
          <a:lstStyle/>
          <a:p>
            <a:r>
              <a:rPr lang="en-US" b="0" i="0" dirty="0">
                <a:effectLst/>
                <a:latin typeface="Nunito" pitchFamily="2" charset="0"/>
              </a:rPr>
              <a:t>Like JSON and XML, the Protobufs are language and platform-neutral.</a:t>
            </a:r>
          </a:p>
          <a:p>
            <a:r>
              <a:rPr lang="en-US" b="0" i="0" dirty="0">
                <a:effectLst/>
                <a:latin typeface="Nunito" pitchFamily="2" charset="0"/>
              </a:rPr>
              <a:t>The Protobuf is optimized to be faster than JSON and XML by removing many responsibilities usually done by data formats and making it focus only on the ability to serialize and deserialize data as fast as possible.</a:t>
            </a:r>
          </a:p>
          <a:p>
            <a:r>
              <a:rPr lang="en-US" b="0" i="0" dirty="0">
                <a:effectLst/>
                <a:latin typeface="Nunito" pitchFamily="2" charset="0"/>
              </a:rPr>
              <a:t>Another important optimization is regarding how much network bandwidth is being utilized by making the transmitted data as small as possible.</a:t>
            </a:r>
          </a:p>
          <a:p>
            <a:r>
              <a:rPr lang="en-US" dirty="0">
                <a:latin typeface="Nunito" pitchFamily="2" charset="0"/>
              </a:rPr>
              <a:t>The definition of the data to be serialized is written in configuration files called proto files (.proto). These files will contain the configurations known as messages. </a:t>
            </a:r>
          </a:p>
          <a:p>
            <a:r>
              <a:rPr lang="en-US" dirty="0">
                <a:latin typeface="Nunito" pitchFamily="2" charset="0"/>
              </a:rPr>
              <a:t>The proto files can be compiled to generate the code in the user's programming language.</a:t>
            </a:r>
          </a:p>
        </p:txBody>
      </p:sp>
    </p:spTree>
    <p:extLst>
      <p:ext uri="{BB962C8B-B14F-4D97-AF65-F5344CB8AC3E}">
        <p14:creationId xmlns:p14="http://schemas.microsoft.com/office/powerpoint/2010/main" val="3858055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A70B4-B16E-CB34-56A5-45AD61C8F1AD}"/>
              </a:ext>
            </a:extLst>
          </p:cNvPr>
          <p:cNvSpPr>
            <a:spLocks noGrp="1"/>
          </p:cNvSpPr>
          <p:nvPr>
            <p:ph type="title"/>
          </p:nvPr>
        </p:nvSpPr>
        <p:spPr/>
        <p:txBody>
          <a:bodyPr>
            <a:normAutofit/>
          </a:bodyPr>
          <a:lstStyle/>
          <a:p>
            <a:r>
              <a:rPr lang="en-US" dirty="0">
                <a:latin typeface="Nunito" pitchFamily="2" charset="0"/>
              </a:rPr>
              <a:t>References</a:t>
            </a:r>
          </a:p>
        </p:txBody>
      </p:sp>
      <p:sp>
        <p:nvSpPr>
          <p:cNvPr id="3" name="Content Placeholder 2">
            <a:extLst>
              <a:ext uri="{FF2B5EF4-FFF2-40B4-BE49-F238E27FC236}">
                <a16:creationId xmlns:a16="http://schemas.microsoft.com/office/drawing/2014/main" id="{C75B0891-7C37-782A-E966-957F49DC8BBA}"/>
              </a:ext>
            </a:extLst>
          </p:cNvPr>
          <p:cNvSpPr>
            <a:spLocks noGrp="1"/>
          </p:cNvSpPr>
          <p:nvPr>
            <p:ph idx="1"/>
          </p:nvPr>
        </p:nvSpPr>
        <p:spPr/>
        <p:txBody>
          <a:bodyPr/>
          <a:lstStyle/>
          <a:p>
            <a:r>
              <a:rPr lang="en-US" dirty="0">
                <a:hlinkClick r:id="rId2"/>
              </a:rPr>
              <a:t>https://www.tutorialspoint.com/cplusplus/</a:t>
            </a:r>
            <a:endParaRPr lang="en-US" dirty="0"/>
          </a:p>
          <a:p>
            <a:r>
              <a:rPr lang="en-US" dirty="0">
                <a:hlinkClick r:id="rId3"/>
              </a:rPr>
              <a:t>https://www.geeksforgeeks.org/c-programming-basics/</a:t>
            </a:r>
            <a:endParaRPr lang="en-US" dirty="0"/>
          </a:p>
          <a:p>
            <a:r>
              <a:rPr lang="en-US" dirty="0"/>
              <a:t>Google</a:t>
            </a:r>
          </a:p>
          <a:p>
            <a:r>
              <a:rPr lang="en-US" dirty="0"/>
              <a:t>C++ Training (Ganpat University)</a:t>
            </a:r>
          </a:p>
          <a:p>
            <a:endParaRPr lang="en-US" dirty="0"/>
          </a:p>
        </p:txBody>
      </p:sp>
    </p:spTree>
    <p:extLst>
      <p:ext uri="{BB962C8B-B14F-4D97-AF65-F5344CB8AC3E}">
        <p14:creationId xmlns:p14="http://schemas.microsoft.com/office/powerpoint/2010/main" val="4123151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CAD12-362F-986B-238B-02C008264AD0}"/>
              </a:ext>
            </a:extLst>
          </p:cNvPr>
          <p:cNvSpPr>
            <a:spLocks noGrp="1"/>
          </p:cNvSpPr>
          <p:nvPr>
            <p:ph type="title"/>
          </p:nvPr>
        </p:nvSpPr>
        <p:spPr/>
        <p:txBody>
          <a:bodyPr>
            <a:normAutofit/>
          </a:bodyPr>
          <a:lstStyle/>
          <a:p>
            <a:r>
              <a:rPr lang="en-US" sz="3200" b="1">
                <a:solidFill>
                  <a:srgbClr val="000000"/>
                </a:solidFill>
                <a:latin typeface="Nunito" pitchFamily="2" charset="0"/>
              </a:rPr>
              <a:t>Applications of C++ Programming</a:t>
            </a:r>
            <a:endParaRPr lang="en-US"/>
          </a:p>
        </p:txBody>
      </p:sp>
      <p:sp>
        <p:nvSpPr>
          <p:cNvPr id="3" name="Content Placeholder 2">
            <a:extLst>
              <a:ext uri="{FF2B5EF4-FFF2-40B4-BE49-F238E27FC236}">
                <a16:creationId xmlns:a16="http://schemas.microsoft.com/office/drawing/2014/main" id="{8B6A144B-AA3F-331B-7C29-AD2566110B7A}"/>
              </a:ext>
            </a:extLst>
          </p:cNvPr>
          <p:cNvSpPr>
            <a:spLocks noGrp="1"/>
          </p:cNvSpPr>
          <p:nvPr>
            <p:ph idx="1"/>
          </p:nvPr>
        </p:nvSpPr>
        <p:spPr/>
        <p:txBody>
          <a:bodyPr/>
          <a:lstStyle/>
          <a:p>
            <a:pPr marL="285750" indent="-285750">
              <a:buFont typeface="Arial" panose="020B0604020202020204" pitchFamily="34" charset="0"/>
              <a:buChar char="•"/>
            </a:pPr>
            <a:r>
              <a:rPr lang="en-US" i="0">
                <a:solidFill>
                  <a:srgbClr val="000000"/>
                </a:solidFill>
                <a:effectLst/>
                <a:latin typeface="Nunito" pitchFamily="2" charset="0"/>
              </a:rPr>
              <a:t>Application Software Development, </a:t>
            </a:r>
          </a:p>
          <a:p>
            <a:pPr marL="285750" indent="-285750">
              <a:buFont typeface="Arial" panose="020B0604020202020204" pitchFamily="34" charset="0"/>
              <a:buChar char="•"/>
            </a:pPr>
            <a:r>
              <a:rPr lang="en-US" i="0">
                <a:solidFill>
                  <a:srgbClr val="000000"/>
                </a:solidFill>
                <a:effectLst/>
                <a:latin typeface="Nunito" pitchFamily="2" charset="0"/>
              </a:rPr>
              <a:t>Programming Languages Development, </a:t>
            </a:r>
          </a:p>
          <a:p>
            <a:pPr marL="285750" indent="-285750">
              <a:buFont typeface="Arial" panose="020B0604020202020204" pitchFamily="34" charset="0"/>
              <a:buChar char="•"/>
            </a:pPr>
            <a:r>
              <a:rPr lang="en-US" i="0">
                <a:solidFill>
                  <a:srgbClr val="000000"/>
                </a:solidFill>
                <a:effectLst/>
                <a:latin typeface="Nunito" pitchFamily="2" charset="0"/>
              </a:rPr>
              <a:t>Computation Programming, </a:t>
            </a:r>
          </a:p>
          <a:p>
            <a:pPr marL="285750" indent="-285750">
              <a:buFont typeface="Arial" panose="020B0604020202020204" pitchFamily="34" charset="0"/>
              <a:buChar char="•"/>
            </a:pPr>
            <a:r>
              <a:rPr lang="en-US" i="0">
                <a:solidFill>
                  <a:srgbClr val="000000"/>
                </a:solidFill>
                <a:effectLst/>
                <a:latin typeface="Nunito" pitchFamily="2" charset="0"/>
              </a:rPr>
              <a:t>Games Development, </a:t>
            </a:r>
          </a:p>
          <a:p>
            <a:pPr marL="285750" indent="-285750">
              <a:buFont typeface="Arial" panose="020B0604020202020204" pitchFamily="34" charset="0"/>
              <a:buChar char="•"/>
            </a:pPr>
            <a:r>
              <a:rPr lang="en-US" i="0">
                <a:solidFill>
                  <a:srgbClr val="000000"/>
                </a:solidFill>
                <a:effectLst/>
                <a:latin typeface="Nunito" pitchFamily="2" charset="0"/>
              </a:rPr>
              <a:t>Embedded System</a:t>
            </a:r>
          </a:p>
          <a:p>
            <a:r>
              <a:rPr lang="en-US" b="0" i="0">
                <a:solidFill>
                  <a:srgbClr val="000000"/>
                </a:solidFill>
                <a:effectLst/>
                <a:latin typeface="Nunito" pitchFamily="2" charset="0"/>
              </a:rPr>
              <a:t>The ANSI standard has been stable for a while, and all the major C++ compiler manufacturers support the ANSI standard.</a:t>
            </a:r>
            <a:endParaRPr lang="en-US"/>
          </a:p>
        </p:txBody>
      </p:sp>
    </p:spTree>
    <p:extLst>
      <p:ext uri="{BB962C8B-B14F-4D97-AF65-F5344CB8AC3E}">
        <p14:creationId xmlns:p14="http://schemas.microsoft.com/office/powerpoint/2010/main" val="28622606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6">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8">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6" name="Freeform: Shape 10">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7" name="Freeform: Shape 12">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8" name="Freeform: Shape 14">
            <a:extLst>
              <a:ext uri="{FF2B5EF4-FFF2-40B4-BE49-F238E27FC236}">
                <a16:creationId xmlns:a16="http://schemas.microsoft.com/office/drawing/2014/main" id="{AF50A80E-5DCB-4320-9947-73BF2D6F0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16">
            <a:extLst>
              <a:ext uri="{FF2B5EF4-FFF2-40B4-BE49-F238E27FC236}">
                <a16:creationId xmlns:a16="http://schemas.microsoft.com/office/drawing/2014/main" id="{4E9C9717-43F9-44EA-9215-3F2D15B1C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0" name="Freeform: Shape 18">
            <a:extLst>
              <a:ext uri="{FF2B5EF4-FFF2-40B4-BE49-F238E27FC236}">
                <a16:creationId xmlns:a16="http://schemas.microsoft.com/office/drawing/2014/main" id="{E66004D1-3DCE-405F-9046-6DE912409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1" name="Freeform: Shape 20">
            <a:extLst>
              <a:ext uri="{FF2B5EF4-FFF2-40B4-BE49-F238E27FC236}">
                <a16:creationId xmlns:a16="http://schemas.microsoft.com/office/drawing/2014/main" id="{D1319957-918B-4BBC-B357-957813808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42" name="Rectangle 22">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3" name="Freeform: Shape 24">
            <a:extLst>
              <a:ext uri="{FF2B5EF4-FFF2-40B4-BE49-F238E27FC236}">
                <a16:creationId xmlns:a16="http://schemas.microsoft.com/office/drawing/2014/main" id="{F624CBFB-D803-467F-960F-B6A30F821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4C8B8BA-0F2A-CEA9-7D55-8B10A2ED684B}"/>
              </a:ext>
            </a:extLst>
          </p:cNvPr>
          <p:cNvSpPr>
            <a:spLocks noGrp="1"/>
          </p:cNvSpPr>
          <p:nvPr>
            <p:ph type="ctrTitle" idx="4294967295"/>
          </p:nvPr>
        </p:nvSpPr>
        <p:spPr>
          <a:xfrm>
            <a:off x="1661823" y="1346268"/>
            <a:ext cx="8868354" cy="2463667"/>
          </a:xfrm>
        </p:spPr>
        <p:txBody>
          <a:bodyPr vert="horz" lIns="109728" tIns="109728" rIns="109728" bIns="91440" rtlCol="0" anchor="b">
            <a:normAutofit/>
          </a:bodyPr>
          <a:lstStyle/>
          <a:p>
            <a:pPr algn="ctr">
              <a:lnSpc>
                <a:spcPct val="120000"/>
              </a:lnSpc>
            </a:pPr>
            <a:r>
              <a:rPr lang="en-US" sz="6600">
                <a:solidFill>
                  <a:schemeClr val="tx1">
                    <a:lumMod val="85000"/>
                    <a:lumOff val="15000"/>
                  </a:schemeClr>
                </a:solidFill>
                <a:latin typeface="Nunito" pitchFamily="2" charset="0"/>
              </a:rPr>
              <a:t>Thank You</a:t>
            </a:r>
          </a:p>
        </p:txBody>
      </p:sp>
      <p:sp>
        <p:nvSpPr>
          <p:cNvPr id="44" name="Freeform: Shape 26">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5" name="Freeform: Shape 28">
            <a:extLst>
              <a:ext uri="{FF2B5EF4-FFF2-40B4-BE49-F238E27FC236}">
                <a16:creationId xmlns:a16="http://schemas.microsoft.com/office/drawing/2014/main" id="{03C85561-90D2-4AFA-B2C5-F2D61D86C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6" name="Freeform: Shape 30">
            <a:extLst>
              <a:ext uri="{FF2B5EF4-FFF2-40B4-BE49-F238E27FC236}">
                <a16:creationId xmlns:a16="http://schemas.microsoft.com/office/drawing/2014/main" id="{9026B71D-5A6F-48FE-AC6A-D7AAA018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247015" y="-1314429"/>
            <a:ext cx="1697663" cy="12191695"/>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4154358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25B4-F5D9-00E5-416B-BD8636123F7F}"/>
              </a:ext>
            </a:extLst>
          </p:cNvPr>
          <p:cNvSpPr>
            <a:spLocks noGrp="1"/>
          </p:cNvSpPr>
          <p:nvPr>
            <p:ph type="title"/>
          </p:nvPr>
        </p:nvSpPr>
        <p:spPr/>
        <p:txBody>
          <a:bodyPr>
            <a:normAutofit/>
          </a:bodyPr>
          <a:lstStyle/>
          <a:p>
            <a:r>
              <a:rPr lang="en-US" i="0">
                <a:solidFill>
                  <a:srgbClr val="000000"/>
                </a:solidFill>
                <a:effectLst/>
                <a:latin typeface="Nunito" pitchFamily="2" charset="0"/>
                <a:cs typeface="Heebo" panose="020B0604020202020204" pitchFamily="2" charset="-79"/>
              </a:rPr>
              <a:t>Object-Oriented Programming</a:t>
            </a:r>
            <a:endParaRPr lang="en-US">
              <a:latin typeface="Nunito" pitchFamily="2" charset="0"/>
            </a:endParaRPr>
          </a:p>
        </p:txBody>
      </p:sp>
      <p:sp>
        <p:nvSpPr>
          <p:cNvPr id="3" name="Content Placeholder 2">
            <a:extLst>
              <a:ext uri="{FF2B5EF4-FFF2-40B4-BE49-F238E27FC236}">
                <a16:creationId xmlns:a16="http://schemas.microsoft.com/office/drawing/2014/main" id="{7F60A2AA-48B1-E357-D72B-E781EDF64369}"/>
              </a:ext>
            </a:extLst>
          </p:cNvPr>
          <p:cNvSpPr>
            <a:spLocks noGrp="1"/>
          </p:cNvSpPr>
          <p:nvPr>
            <p:ph idx="1"/>
          </p:nvPr>
        </p:nvSpPr>
        <p:spPr/>
        <p:txBody>
          <a:bodyPr/>
          <a:lstStyle/>
          <a:p>
            <a:pPr algn="just"/>
            <a:r>
              <a:rPr lang="en-US" b="0" i="0">
                <a:solidFill>
                  <a:srgbClr val="000000"/>
                </a:solidFill>
                <a:effectLst/>
                <a:latin typeface="Nunito" pitchFamily="2" charset="0"/>
              </a:rPr>
              <a:t>C++ fully supports object-oriented programming, including the four pillars of object-oriented development −</a:t>
            </a:r>
          </a:p>
          <a:p>
            <a:pPr algn="l">
              <a:buFont typeface="Arial" panose="020B0604020202020204" pitchFamily="34" charset="0"/>
              <a:buChar char="•"/>
            </a:pPr>
            <a:r>
              <a:rPr lang="en-US" b="0" i="0">
                <a:solidFill>
                  <a:srgbClr val="000000"/>
                </a:solidFill>
                <a:effectLst/>
                <a:latin typeface="Nunito" pitchFamily="2" charset="0"/>
              </a:rPr>
              <a:t>Encapsulation</a:t>
            </a:r>
          </a:p>
          <a:p>
            <a:pPr algn="l">
              <a:buFont typeface="Arial" panose="020B0604020202020204" pitchFamily="34" charset="0"/>
              <a:buChar char="•"/>
            </a:pPr>
            <a:r>
              <a:rPr lang="en-US" b="0" i="0">
                <a:solidFill>
                  <a:srgbClr val="000000"/>
                </a:solidFill>
                <a:effectLst/>
                <a:latin typeface="Nunito" pitchFamily="2" charset="0"/>
              </a:rPr>
              <a:t>Data hiding</a:t>
            </a:r>
          </a:p>
          <a:p>
            <a:pPr algn="l">
              <a:buFont typeface="Arial" panose="020B0604020202020204" pitchFamily="34" charset="0"/>
              <a:buChar char="•"/>
            </a:pPr>
            <a:r>
              <a:rPr lang="en-US" b="0" i="0">
                <a:solidFill>
                  <a:srgbClr val="000000"/>
                </a:solidFill>
                <a:effectLst/>
                <a:latin typeface="Nunito" pitchFamily="2" charset="0"/>
              </a:rPr>
              <a:t>Inheritance</a:t>
            </a:r>
          </a:p>
          <a:p>
            <a:pPr algn="l">
              <a:buFont typeface="Arial" panose="020B0604020202020204" pitchFamily="34" charset="0"/>
              <a:buChar char="•"/>
            </a:pPr>
            <a:r>
              <a:rPr lang="en-US" b="0" i="0">
                <a:solidFill>
                  <a:srgbClr val="000000"/>
                </a:solidFill>
                <a:effectLst/>
                <a:latin typeface="Nunito" pitchFamily="2" charset="0"/>
              </a:rPr>
              <a:t>Polymorphism</a:t>
            </a:r>
          </a:p>
          <a:p>
            <a:endParaRPr lang="en-US"/>
          </a:p>
        </p:txBody>
      </p:sp>
    </p:spTree>
    <p:extLst>
      <p:ext uri="{BB962C8B-B14F-4D97-AF65-F5344CB8AC3E}">
        <p14:creationId xmlns:p14="http://schemas.microsoft.com/office/powerpoint/2010/main" val="3209611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D7D92-0517-472A-DF12-AAFAB7B320C4}"/>
              </a:ext>
            </a:extLst>
          </p:cNvPr>
          <p:cNvSpPr>
            <a:spLocks noGrp="1"/>
          </p:cNvSpPr>
          <p:nvPr>
            <p:ph type="title"/>
          </p:nvPr>
        </p:nvSpPr>
        <p:spPr/>
        <p:txBody>
          <a:bodyPr/>
          <a:lstStyle/>
          <a:p>
            <a:r>
              <a:rPr lang="en-US">
                <a:latin typeface="Nunito" pitchFamily="2" charset="0"/>
              </a:rPr>
              <a:t>References and Pointers</a:t>
            </a:r>
          </a:p>
        </p:txBody>
      </p:sp>
      <p:sp>
        <p:nvSpPr>
          <p:cNvPr id="3" name="Content Placeholder 2">
            <a:extLst>
              <a:ext uri="{FF2B5EF4-FFF2-40B4-BE49-F238E27FC236}">
                <a16:creationId xmlns:a16="http://schemas.microsoft.com/office/drawing/2014/main" id="{690FF194-2309-8139-1382-80B7B8E24D8C}"/>
              </a:ext>
            </a:extLst>
          </p:cNvPr>
          <p:cNvSpPr>
            <a:spLocks noGrp="1"/>
          </p:cNvSpPr>
          <p:nvPr>
            <p:ph idx="1"/>
          </p:nvPr>
        </p:nvSpPr>
        <p:spPr/>
        <p:txBody>
          <a:bodyPr>
            <a:normAutofit/>
          </a:bodyPr>
          <a:lstStyle/>
          <a:p>
            <a:r>
              <a:rPr lang="en-US">
                <a:latin typeface="Nunito" pitchFamily="2" charset="0"/>
              </a:rPr>
              <a:t>References and Pointers (which you will learn about in the next chapter) are important in C++, because they give you the ability to manipulate the data in the computer's memory - which can reduce the code and improve the performance.</a:t>
            </a:r>
          </a:p>
          <a:p>
            <a:r>
              <a:rPr lang="en-US">
                <a:latin typeface="Nunito" pitchFamily="2" charset="0"/>
              </a:rPr>
              <a:t>These two features are one of the things that make C++ stand out from other programming languages, like Python and Java.</a:t>
            </a:r>
          </a:p>
        </p:txBody>
      </p:sp>
    </p:spTree>
    <p:extLst>
      <p:ext uri="{BB962C8B-B14F-4D97-AF65-F5344CB8AC3E}">
        <p14:creationId xmlns:p14="http://schemas.microsoft.com/office/powerpoint/2010/main" val="2728198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 name="Rectangle 9">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12" name="Group 11">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3" name="Freeform: Shape 12">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E6C7E18A-F00B-235E-3439-B57ECAED2722}"/>
              </a:ext>
            </a:extLst>
          </p:cNvPr>
          <p:cNvSpPr>
            <a:spLocks noGrp="1"/>
          </p:cNvSpPr>
          <p:nvPr>
            <p:ph idx="4294967295"/>
          </p:nvPr>
        </p:nvSpPr>
        <p:spPr>
          <a:xfrm>
            <a:off x="1922985" y="1381829"/>
            <a:ext cx="7675188" cy="4094341"/>
          </a:xfrm>
        </p:spPr>
        <p:txBody>
          <a:bodyPr vert="horz" lIns="109728" tIns="109728" rIns="109728" bIns="91440" rtlCol="0">
            <a:normAutofit/>
          </a:bodyPr>
          <a:lstStyle/>
          <a:p>
            <a:pPr>
              <a:lnSpc>
                <a:spcPct val="130000"/>
              </a:lnSpc>
            </a:pPr>
            <a:r>
              <a:rPr lang="en-US" sz="1700">
                <a:latin typeface="Nunito" pitchFamily="2" charset="0"/>
              </a:rPr>
              <a:t>A pointer variable points to a data type (like int or string) of the same type, and is created with the * operator.</a:t>
            </a:r>
          </a:p>
          <a:p>
            <a:pPr>
              <a:lnSpc>
                <a:spcPct val="130000"/>
              </a:lnSpc>
            </a:pPr>
            <a:r>
              <a:rPr lang="en-US" sz="1700">
                <a:latin typeface="Nunito" pitchFamily="2" charset="0"/>
              </a:rPr>
              <a:t>A reference variable is a "reference" to an existing variable, and it is created with the &amp; operator.</a:t>
            </a:r>
          </a:p>
          <a:p>
            <a:pPr indent="-285750">
              <a:lnSpc>
                <a:spcPct val="130000"/>
              </a:lnSpc>
              <a:buFont typeface="Corbel" panose="020B0503020204020204" pitchFamily="34" charset="0"/>
              <a:buChar char="•"/>
            </a:pPr>
            <a:r>
              <a:rPr lang="en-US" sz="1700">
                <a:latin typeface="Nunito" pitchFamily="2" charset="0"/>
              </a:rPr>
              <a:t>When used in declaration (string* </a:t>
            </a:r>
            <a:r>
              <a:rPr lang="en-US" sz="1700" err="1">
                <a:latin typeface="Nunito" pitchFamily="2" charset="0"/>
              </a:rPr>
              <a:t>ptr</a:t>
            </a:r>
            <a:r>
              <a:rPr lang="en-US" sz="1700">
                <a:latin typeface="Nunito" pitchFamily="2" charset="0"/>
              </a:rPr>
              <a:t>), it creates a pointer variable.</a:t>
            </a:r>
          </a:p>
          <a:p>
            <a:pPr indent="-285750">
              <a:lnSpc>
                <a:spcPct val="130000"/>
              </a:lnSpc>
              <a:buFont typeface="Corbel" panose="020B0503020204020204" pitchFamily="34" charset="0"/>
              <a:buChar char="•"/>
            </a:pPr>
            <a:r>
              <a:rPr lang="en-US" sz="1700">
                <a:latin typeface="Nunito" pitchFamily="2" charset="0"/>
              </a:rPr>
              <a:t>When not used in declaration, it act as a dereference operator.</a:t>
            </a:r>
          </a:p>
          <a:p>
            <a:pPr indent="-285750">
              <a:lnSpc>
                <a:spcPct val="130000"/>
              </a:lnSpc>
              <a:buFont typeface="Corbel" panose="020B0503020204020204" pitchFamily="34" charset="0"/>
              <a:buChar char="•"/>
            </a:pPr>
            <a:endParaRPr lang="en-US" sz="1700">
              <a:latin typeface="Nunito" pitchFamily="2" charset="0"/>
            </a:endParaRPr>
          </a:p>
          <a:p>
            <a:pPr>
              <a:lnSpc>
                <a:spcPct val="130000"/>
              </a:lnSpc>
            </a:pPr>
            <a:endParaRPr lang="en-US" sz="1700">
              <a:latin typeface="Nunito" pitchFamily="2" charset="0"/>
            </a:endParaRPr>
          </a:p>
        </p:txBody>
      </p:sp>
    </p:spTree>
    <p:extLst>
      <p:ext uri="{BB962C8B-B14F-4D97-AF65-F5344CB8AC3E}">
        <p14:creationId xmlns:p14="http://schemas.microsoft.com/office/powerpoint/2010/main" val="2154746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F59F7-E144-90CF-9739-529927CEA065}"/>
              </a:ext>
            </a:extLst>
          </p:cNvPr>
          <p:cNvSpPr>
            <a:spLocks noGrp="1"/>
          </p:cNvSpPr>
          <p:nvPr>
            <p:ph type="title"/>
          </p:nvPr>
        </p:nvSpPr>
        <p:spPr/>
        <p:txBody>
          <a:bodyPr>
            <a:normAutofit/>
          </a:bodyPr>
          <a:lstStyle/>
          <a:p>
            <a:r>
              <a:rPr lang="en-US">
                <a:latin typeface="Nunito" pitchFamily="2" charset="0"/>
              </a:rPr>
              <a:t>Function Arguments</a:t>
            </a:r>
          </a:p>
        </p:txBody>
      </p:sp>
      <p:sp>
        <p:nvSpPr>
          <p:cNvPr id="3" name="Content Placeholder 2">
            <a:extLst>
              <a:ext uri="{FF2B5EF4-FFF2-40B4-BE49-F238E27FC236}">
                <a16:creationId xmlns:a16="http://schemas.microsoft.com/office/drawing/2014/main" id="{C0A11EC2-B569-374B-8D69-2F37E6DE4992}"/>
              </a:ext>
            </a:extLst>
          </p:cNvPr>
          <p:cNvSpPr>
            <a:spLocks noGrp="1"/>
          </p:cNvSpPr>
          <p:nvPr>
            <p:ph idx="1"/>
          </p:nvPr>
        </p:nvSpPr>
        <p:spPr>
          <a:xfrm>
            <a:off x="1777429" y="2312276"/>
            <a:ext cx="9236468" cy="3651504"/>
          </a:xfrm>
        </p:spPr>
        <p:txBody>
          <a:bodyPr>
            <a:normAutofit lnSpcReduction="10000"/>
          </a:bodyPr>
          <a:lstStyle/>
          <a:p>
            <a:pPr marL="285750" indent="-285750">
              <a:buFont typeface="Arial" panose="020B0604020202020204" pitchFamily="34" charset="0"/>
              <a:buChar char="•"/>
            </a:pPr>
            <a:r>
              <a:rPr lang="en-US">
                <a:latin typeface="Nunito" pitchFamily="2" charset="0"/>
              </a:rPr>
              <a:t>Call by Value</a:t>
            </a:r>
          </a:p>
          <a:p>
            <a:r>
              <a:rPr lang="en-US">
                <a:latin typeface="Nunito" pitchFamily="2" charset="0"/>
              </a:rPr>
              <a:t>This method copies the actual value of an argument into the formal parameter of the function.</a:t>
            </a:r>
          </a:p>
          <a:p>
            <a:pPr marL="285750" indent="-285750">
              <a:buFont typeface="Arial" panose="020B0604020202020204" pitchFamily="34" charset="0"/>
              <a:buChar char="•"/>
            </a:pPr>
            <a:r>
              <a:rPr lang="en-US">
                <a:latin typeface="Nunito" pitchFamily="2" charset="0"/>
              </a:rPr>
              <a:t>Call by Pointer</a:t>
            </a:r>
          </a:p>
          <a:p>
            <a:pPr lvl="1"/>
            <a:r>
              <a:rPr lang="en-US" sz="1800">
                <a:latin typeface="Nunito" pitchFamily="2" charset="0"/>
              </a:rPr>
              <a:t>This method copies the address of an argument into the formal parameter.</a:t>
            </a:r>
          </a:p>
          <a:p>
            <a:pPr marL="285750" indent="-285750">
              <a:buFont typeface="Arial" panose="020B0604020202020204" pitchFamily="34" charset="0"/>
              <a:buChar char="•"/>
            </a:pPr>
            <a:r>
              <a:rPr lang="en-US">
                <a:latin typeface="Nunito" pitchFamily="2" charset="0"/>
              </a:rPr>
              <a:t>Call by Reference</a:t>
            </a:r>
          </a:p>
          <a:p>
            <a:r>
              <a:rPr lang="en-US">
                <a:latin typeface="Nunito" pitchFamily="2" charset="0"/>
              </a:rPr>
              <a:t>This method copies the reference of an argument into the formal parameter.</a:t>
            </a:r>
          </a:p>
        </p:txBody>
      </p:sp>
    </p:spTree>
    <p:extLst>
      <p:ext uri="{BB962C8B-B14F-4D97-AF65-F5344CB8AC3E}">
        <p14:creationId xmlns:p14="http://schemas.microsoft.com/office/powerpoint/2010/main" val="1437533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3BF15-2CAE-B9E2-7A47-C1F79AEE3E70}"/>
              </a:ext>
            </a:extLst>
          </p:cNvPr>
          <p:cNvSpPr>
            <a:spLocks noGrp="1"/>
          </p:cNvSpPr>
          <p:nvPr>
            <p:ph type="title"/>
          </p:nvPr>
        </p:nvSpPr>
        <p:spPr/>
        <p:txBody>
          <a:bodyPr>
            <a:normAutofit fontScale="90000"/>
          </a:bodyPr>
          <a:lstStyle/>
          <a:p>
            <a:r>
              <a:rPr lang="en-US">
                <a:latin typeface="Nunito" pitchFamily="2" charset="0"/>
              </a:rPr>
              <a:t>Passing By Pointer Vs Passing By Reference</a:t>
            </a:r>
          </a:p>
        </p:txBody>
      </p:sp>
      <p:sp>
        <p:nvSpPr>
          <p:cNvPr id="3" name="Content Placeholder 2">
            <a:extLst>
              <a:ext uri="{FF2B5EF4-FFF2-40B4-BE49-F238E27FC236}">
                <a16:creationId xmlns:a16="http://schemas.microsoft.com/office/drawing/2014/main" id="{AC8689CD-0CEA-2D57-BDA6-1506CC789F04}"/>
              </a:ext>
            </a:extLst>
          </p:cNvPr>
          <p:cNvSpPr>
            <a:spLocks noGrp="1"/>
          </p:cNvSpPr>
          <p:nvPr>
            <p:ph idx="1"/>
          </p:nvPr>
        </p:nvSpPr>
        <p:spPr>
          <a:xfrm>
            <a:off x="1920240" y="2312276"/>
            <a:ext cx="8770571" cy="3841944"/>
          </a:xfrm>
        </p:spPr>
        <p:txBody>
          <a:bodyPr>
            <a:normAutofit lnSpcReduction="10000"/>
          </a:bodyPr>
          <a:lstStyle/>
          <a:p>
            <a:r>
              <a:rPr lang="en-US">
                <a:latin typeface="Nunito" pitchFamily="2" charset="0"/>
              </a:rPr>
              <a:t>Passing by Pointer: </a:t>
            </a:r>
          </a:p>
          <a:p>
            <a:r>
              <a:rPr lang="en-US">
                <a:latin typeface="Nunito" pitchFamily="2" charset="0"/>
              </a:rPr>
              <a:t>The memory location of the variables is passed to the parameters in the function, and then the operations are performed.</a:t>
            </a:r>
          </a:p>
          <a:p>
            <a:r>
              <a:rPr lang="en-US">
                <a:latin typeface="Nunito" pitchFamily="2" charset="0"/>
              </a:rPr>
              <a:t>Passing by Reference: </a:t>
            </a:r>
          </a:p>
          <a:p>
            <a:r>
              <a:rPr lang="en-US">
                <a:latin typeface="Nunito" pitchFamily="2" charset="0"/>
              </a:rPr>
              <a:t>It allows a function to modify a variable without having to create a copy of it. We have to declare reference variables. The memory location of the passed variable and parameter is the same and therefore, any change to the parameter reflects in the variable as well.</a:t>
            </a:r>
          </a:p>
        </p:txBody>
      </p:sp>
    </p:spTree>
    <p:extLst>
      <p:ext uri="{BB962C8B-B14F-4D97-AF65-F5344CB8AC3E}">
        <p14:creationId xmlns:p14="http://schemas.microsoft.com/office/powerpoint/2010/main" val="3503080489"/>
      </p:ext>
    </p:extLst>
  </p:cSld>
  <p:clrMapOvr>
    <a:masterClrMapping/>
  </p:clrMapOvr>
</p:sld>
</file>

<file path=ppt/theme/theme1.xml><?xml version="1.0" encoding="utf-8"?>
<a:theme xmlns:a="http://schemas.openxmlformats.org/drawingml/2006/main" name="SketchLinesVTI">
  <a:themeElements>
    <a:clrScheme name="AnalogousFromDarkSeedLeftStep">
      <a:dk1>
        <a:srgbClr val="000000"/>
      </a:dk1>
      <a:lt1>
        <a:srgbClr val="FFFFFF"/>
      </a:lt1>
      <a:dk2>
        <a:srgbClr val="2B301B"/>
      </a:dk2>
      <a:lt2>
        <a:srgbClr val="F0F3F3"/>
      </a:lt2>
      <a:accent1>
        <a:srgbClr val="C3594D"/>
      </a:accent1>
      <a:accent2>
        <a:srgbClr val="B13B60"/>
      </a:accent2>
      <a:accent3>
        <a:srgbClr val="C34DA3"/>
      </a:accent3>
      <a:accent4>
        <a:srgbClr val="A03BB1"/>
      </a:accent4>
      <a:accent5>
        <a:srgbClr val="814DC3"/>
      </a:accent5>
      <a:accent6>
        <a:srgbClr val="504EB9"/>
      </a:accent6>
      <a:hlink>
        <a:srgbClr val="8D3FBF"/>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emplate>TM04033919[[fn=Circuit]]</Template>
  <TotalTime>363</TotalTime>
  <Words>2926</Words>
  <Application>Microsoft Office PowerPoint</Application>
  <PresentationFormat>Widescreen</PresentationFormat>
  <Paragraphs>181</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Meiryo</vt:lpstr>
      <vt:lpstr>Arial</vt:lpstr>
      <vt:lpstr>Corbel</vt:lpstr>
      <vt:lpstr>Nunito</vt:lpstr>
      <vt:lpstr>SketchLinesVTI</vt:lpstr>
      <vt:lpstr>C++ Presentation</vt:lpstr>
      <vt:lpstr>Basic Terms</vt:lpstr>
      <vt:lpstr>Introduction</vt:lpstr>
      <vt:lpstr>Applications of C++ Programming</vt:lpstr>
      <vt:lpstr>Object-Oriented Programming</vt:lpstr>
      <vt:lpstr>References and Pointers</vt:lpstr>
      <vt:lpstr>PowerPoint Presentation</vt:lpstr>
      <vt:lpstr>Function Arguments</vt:lpstr>
      <vt:lpstr>Passing By Pointer Vs Passing By Reference</vt:lpstr>
      <vt:lpstr>Friend class and Function</vt:lpstr>
      <vt:lpstr>new, delete</vt:lpstr>
      <vt:lpstr>Constructor, Destructor</vt:lpstr>
      <vt:lpstr>Encapsulation</vt:lpstr>
      <vt:lpstr>Inheritance</vt:lpstr>
      <vt:lpstr>PowerPoint Presentation</vt:lpstr>
      <vt:lpstr>PowerPoint Presentation</vt:lpstr>
      <vt:lpstr>Access Specifiers</vt:lpstr>
      <vt:lpstr>Compile time (early binding) VS Runtime (late binding)</vt:lpstr>
      <vt:lpstr>PowerPoint Presentation</vt:lpstr>
      <vt:lpstr>Virtual base class</vt:lpstr>
      <vt:lpstr>Virtual Function in C++</vt:lpstr>
      <vt:lpstr>Interfaces in C++ (Abstract Classes)</vt:lpstr>
      <vt:lpstr>Polymorphism</vt:lpstr>
      <vt:lpstr>Function Overloading</vt:lpstr>
      <vt:lpstr>Operator Overloading</vt:lpstr>
      <vt:lpstr>PowerPoint Presentation</vt:lpstr>
      <vt:lpstr>C++ Files and Streams</vt:lpstr>
      <vt:lpstr>Exception Handling</vt:lpstr>
      <vt:lpstr>PowerPoint Presentation</vt:lpstr>
      <vt:lpstr>Define New Exceptions</vt:lpstr>
      <vt:lpstr>C++ Templates</vt:lpstr>
      <vt:lpstr>Standard Template Library(STL)</vt:lpstr>
      <vt:lpstr>PowerPoint Presentation</vt:lpstr>
      <vt:lpstr>Namespaces</vt:lpstr>
      <vt:lpstr>CMakeLists</vt:lpstr>
      <vt:lpstr>Unittest++</vt:lpstr>
      <vt:lpstr>Protobuf</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Presentation</dc:title>
  <dc:creator>Abdulkadir Mirza</dc:creator>
  <cp:lastModifiedBy>Abdulkadir Mirza</cp:lastModifiedBy>
  <cp:revision>1</cp:revision>
  <dcterms:created xsi:type="dcterms:W3CDTF">2022-06-07T05:49:07Z</dcterms:created>
  <dcterms:modified xsi:type="dcterms:W3CDTF">2022-06-16T04:28:20Z</dcterms:modified>
</cp:coreProperties>
</file>