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7" r:id="rId1"/>
  </p:sldMasterIdLst>
  <p:sldIdLst>
    <p:sldId id="256" r:id="rId2"/>
    <p:sldId id="260" r:id="rId3"/>
    <p:sldId id="261" r:id="rId4"/>
    <p:sldId id="258" r:id="rId5"/>
    <p:sldId id="262" r:id="rId6"/>
    <p:sldId id="263" r:id="rId7"/>
    <p:sldId id="264" r:id="rId8"/>
    <p:sldId id="265" r:id="rId9"/>
    <p:sldId id="266" r:id="rId10"/>
    <p:sldId id="268" r:id="rId11"/>
    <p:sldId id="269" r:id="rId12"/>
    <p:sldId id="267" r:id="rId13"/>
    <p:sldId id="270" r:id="rId14"/>
    <p:sldId id="271" r:id="rId15"/>
    <p:sldId id="272" r:id="rId16"/>
    <p:sldId id="259" r:id="rId17"/>
    <p:sldId id="283" r:id="rId18"/>
    <p:sldId id="273" r:id="rId19"/>
    <p:sldId id="274" r:id="rId20"/>
    <p:sldId id="275" r:id="rId21"/>
    <p:sldId id="276" r:id="rId22"/>
    <p:sldId id="277" r:id="rId23"/>
    <p:sldId id="279" r:id="rId24"/>
    <p:sldId id="278" r:id="rId25"/>
    <p:sldId id="285" r:id="rId26"/>
    <p:sldId id="281" r:id="rId27"/>
    <p:sldId id="282" r:id="rId28"/>
    <p:sldId id="284" r:id="rId29"/>
    <p:sldId id="280"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C0F6AFE-9B2B-45A4-B1AE-902AF9ED2457}" v="89" dt="2022-07-05T09:17:09.00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80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microsoft.com/office/2016/11/relationships/changesInfo" Target="changesInfos/changesInfo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bdulkadir Mirza" userId="c927acec-ce23-419d-a838-6872b11117ce" providerId="ADAL" clId="{DC0F6AFE-9B2B-45A4-B1AE-902AF9ED2457}"/>
    <pc:docChg chg="undo redo custSel addSld delSld modSld sldOrd addMainMaster delMainMaster">
      <pc:chgData name="Abdulkadir Mirza" userId="c927acec-ce23-419d-a838-6872b11117ce" providerId="ADAL" clId="{DC0F6AFE-9B2B-45A4-B1AE-902AF9ED2457}" dt="2022-07-07T05:21:05.931" v="2801" actId="20577"/>
      <pc:docMkLst>
        <pc:docMk/>
      </pc:docMkLst>
      <pc:sldChg chg="addSp delSp modSp new mod setBg modClrScheme addAnim delAnim delDesignElem chgLayout">
        <pc:chgData name="Abdulkadir Mirza" userId="c927acec-ce23-419d-a838-6872b11117ce" providerId="ADAL" clId="{DC0F6AFE-9B2B-45A4-B1AE-902AF9ED2457}" dt="2022-07-04T06:32:54.480" v="2098" actId="403"/>
        <pc:sldMkLst>
          <pc:docMk/>
          <pc:sldMk cId="87098074" sldId="256"/>
        </pc:sldMkLst>
        <pc:spChg chg="mod ord">
          <ac:chgData name="Abdulkadir Mirza" userId="c927acec-ce23-419d-a838-6872b11117ce" providerId="ADAL" clId="{DC0F6AFE-9B2B-45A4-B1AE-902AF9ED2457}" dt="2022-07-04T06:32:54.480" v="2098" actId="403"/>
          <ac:spMkLst>
            <pc:docMk/>
            <pc:sldMk cId="87098074" sldId="256"/>
            <ac:spMk id="2" creationId="{9F2AD1AA-04C9-C566-2733-C73CA87D93D7}"/>
          </ac:spMkLst>
        </pc:spChg>
        <pc:spChg chg="add mod ord">
          <ac:chgData name="Abdulkadir Mirza" userId="c927acec-ce23-419d-a838-6872b11117ce" providerId="ADAL" clId="{DC0F6AFE-9B2B-45A4-B1AE-902AF9ED2457}" dt="2022-07-04T06:32:51.572" v="2097" actId="403"/>
          <ac:spMkLst>
            <pc:docMk/>
            <pc:sldMk cId="87098074" sldId="256"/>
            <ac:spMk id="3" creationId="{4245C245-1BD2-DCB0-7013-FD3951E0DD46}"/>
          </ac:spMkLst>
        </pc:spChg>
        <pc:spChg chg="del mod">
          <ac:chgData name="Abdulkadir Mirza" userId="c927acec-ce23-419d-a838-6872b11117ce" providerId="ADAL" clId="{DC0F6AFE-9B2B-45A4-B1AE-902AF9ED2457}" dt="2022-07-01T07:09:24.139" v="1408" actId="700"/>
          <ac:spMkLst>
            <pc:docMk/>
            <pc:sldMk cId="87098074" sldId="256"/>
            <ac:spMk id="3" creationId="{C7DE435F-F561-EABA-2D1C-E1033E0CAF71}"/>
          </ac:spMkLst>
        </pc:spChg>
        <pc:spChg chg="add del">
          <ac:chgData name="Abdulkadir Mirza" userId="c927acec-ce23-419d-a838-6872b11117ce" providerId="ADAL" clId="{DC0F6AFE-9B2B-45A4-B1AE-902AF9ED2457}" dt="2022-06-30T06:11:57.676" v="30" actId="26606"/>
          <ac:spMkLst>
            <pc:docMk/>
            <pc:sldMk cId="87098074" sldId="256"/>
            <ac:spMk id="8" creationId="{66D61E08-70C3-48D8-BEA0-787111DC30DA}"/>
          </ac:spMkLst>
        </pc:spChg>
        <pc:spChg chg="add del">
          <ac:chgData name="Abdulkadir Mirza" userId="c927acec-ce23-419d-a838-6872b11117ce" providerId="ADAL" clId="{DC0F6AFE-9B2B-45A4-B1AE-902AF9ED2457}" dt="2022-06-30T06:10:33.152" v="13" actId="26606"/>
          <ac:spMkLst>
            <pc:docMk/>
            <pc:sldMk cId="87098074" sldId="256"/>
            <ac:spMk id="9" creationId="{13B6DAC6-0186-4D62-AD69-90B9C0411EA3}"/>
          </ac:spMkLst>
        </pc:spChg>
        <pc:spChg chg="add">
          <ac:chgData name="Abdulkadir Mirza" userId="c927acec-ce23-419d-a838-6872b11117ce" providerId="ADAL" clId="{DC0F6AFE-9B2B-45A4-B1AE-902AF9ED2457}" dt="2022-07-04T06:32:40.887" v="2078" actId="26606"/>
          <ac:spMkLst>
            <pc:docMk/>
            <pc:sldMk cId="87098074" sldId="256"/>
            <ac:spMk id="10" creationId="{F5F0CD5C-72F3-4090-8A69-8E15CB432AC2}"/>
          </ac:spMkLst>
        </pc:spChg>
        <pc:spChg chg="add del">
          <ac:chgData name="Abdulkadir Mirza" userId="c927acec-ce23-419d-a838-6872b11117ce" providerId="ADAL" clId="{DC0F6AFE-9B2B-45A4-B1AE-902AF9ED2457}" dt="2022-06-30T06:10:33.152" v="13" actId="26606"/>
          <ac:spMkLst>
            <pc:docMk/>
            <pc:sldMk cId="87098074" sldId="256"/>
            <ac:spMk id="11" creationId="{BA6285CA-6AFA-4F27-AFB5-1B32CDE09B1A}"/>
          </ac:spMkLst>
        </pc:spChg>
        <pc:spChg chg="add">
          <ac:chgData name="Abdulkadir Mirza" userId="c927acec-ce23-419d-a838-6872b11117ce" providerId="ADAL" clId="{DC0F6AFE-9B2B-45A4-B1AE-902AF9ED2457}" dt="2022-07-04T06:32:40.887" v="2078" actId="26606"/>
          <ac:spMkLst>
            <pc:docMk/>
            <pc:sldMk cId="87098074" sldId="256"/>
            <ac:spMk id="12" creationId="{217496A2-9394-4FB7-BA0E-717D2D2E7A43}"/>
          </ac:spMkLst>
        </pc:spChg>
        <pc:spChg chg="add del">
          <ac:chgData name="Abdulkadir Mirza" userId="c927acec-ce23-419d-a838-6872b11117ce" providerId="ADAL" clId="{DC0F6AFE-9B2B-45A4-B1AE-902AF9ED2457}" dt="2022-06-30T06:11:57.676" v="30" actId="26606"/>
          <ac:spMkLst>
            <pc:docMk/>
            <pc:sldMk cId="87098074" sldId="256"/>
            <ac:spMk id="15" creationId="{FC55298F-0AE5-478E-AD2B-03C2614C5833}"/>
          </ac:spMkLst>
        </pc:spChg>
        <pc:spChg chg="add del">
          <ac:chgData name="Abdulkadir Mirza" userId="c927acec-ce23-419d-a838-6872b11117ce" providerId="ADAL" clId="{DC0F6AFE-9B2B-45A4-B1AE-902AF9ED2457}" dt="2022-06-30T06:11:57.676" v="30" actId="26606"/>
          <ac:spMkLst>
            <pc:docMk/>
            <pc:sldMk cId="87098074" sldId="256"/>
            <ac:spMk id="17" creationId="{C180E4EA-0B63-4779-A895-7E90E71088F3}"/>
          </ac:spMkLst>
        </pc:spChg>
        <pc:spChg chg="add">
          <ac:chgData name="Abdulkadir Mirza" userId="c927acec-ce23-419d-a838-6872b11117ce" providerId="ADAL" clId="{DC0F6AFE-9B2B-45A4-B1AE-902AF9ED2457}" dt="2022-07-04T06:32:40.887" v="2078" actId="26606"/>
          <ac:spMkLst>
            <pc:docMk/>
            <pc:sldMk cId="87098074" sldId="256"/>
            <ac:spMk id="18" creationId="{67374FB5-CBB7-46FF-95B5-2251BC6856ED}"/>
          </ac:spMkLst>
        </pc:spChg>
        <pc:spChg chg="add del">
          <ac:chgData name="Abdulkadir Mirza" userId="c927acec-ce23-419d-a838-6872b11117ce" providerId="ADAL" clId="{DC0F6AFE-9B2B-45A4-B1AE-902AF9ED2457}" dt="2022-06-30T06:11:57.676" v="30" actId="26606"/>
          <ac:spMkLst>
            <pc:docMk/>
            <pc:sldMk cId="87098074" sldId="256"/>
            <ac:spMk id="19" creationId="{CEE01D9D-3DE8-4EED-B0D3-8F3C79CC7673}"/>
          </ac:spMkLst>
        </pc:spChg>
        <pc:spChg chg="add">
          <ac:chgData name="Abdulkadir Mirza" userId="c927acec-ce23-419d-a838-6872b11117ce" providerId="ADAL" clId="{DC0F6AFE-9B2B-45A4-B1AE-902AF9ED2457}" dt="2022-07-04T06:32:40.887" v="2078" actId="26606"/>
          <ac:spMkLst>
            <pc:docMk/>
            <pc:sldMk cId="87098074" sldId="256"/>
            <ac:spMk id="20" creationId="{34BCEAB7-D9E0-40A4-9254-8593BD346EAB}"/>
          </ac:spMkLst>
        </pc:spChg>
        <pc:spChg chg="add del">
          <ac:chgData name="Abdulkadir Mirza" userId="c927acec-ce23-419d-a838-6872b11117ce" providerId="ADAL" clId="{DC0F6AFE-9B2B-45A4-B1AE-902AF9ED2457}" dt="2022-06-30T06:11:57.676" v="30" actId="26606"/>
          <ac:spMkLst>
            <pc:docMk/>
            <pc:sldMk cId="87098074" sldId="256"/>
            <ac:spMk id="21" creationId="{89AF5CE9-607F-43F4-8983-DCD6DA4051FD}"/>
          </ac:spMkLst>
        </pc:spChg>
        <pc:spChg chg="add">
          <ac:chgData name="Abdulkadir Mirza" userId="c927acec-ce23-419d-a838-6872b11117ce" providerId="ADAL" clId="{DC0F6AFE-9B2B-45A4-B1AE-902AF9ED2457}" dt="2022-07-04T06:32:40.887" v="2078" actId="26606"/>
          <ac:spMkLst>
            <pc:docMk/>
            <pc:sldMk cId="87098074" sldId="256"/>
            <ac:spMk id="22" creationId="{D567A354-BB63-405C-8E5F-2F510E670F16}"/>
          </ac:spMkLst>
        </pc:spChg>
        <pc:spChg chg="add del">
          <ac:chgData name="Abdulkadir Mirza" userId="c927acec-ce23-419d-a838-6872b11117ce" providerId="ADAL" clId="{DC0F6AFE-9B2B-45A4-B1AE-902AF9ED2457}" dt="2022-06-30T06:11:57.676" v="30" actId="26606"/>
          <ac:spMkLst>
            <pc:docMk/>
            <pc:sldMk cId="87098074" sldId="256"/>
            <ac:spMk id="23" creationId="{6EEA2DBD-9E1E-4521-8C01-F32AD18A89E3}"/>
          </ac:spMkLst>
        </pc:spChg>
        <pc:spChg chg="add">
          <ac:chgData name="Abdulkadir Mirza" userId="c927acec-ce23-419d-a838-6872b11117ce" providerId="ADAL" clId="{DC0F6AFE-9B2B-45A4-B1AE-902AF9ED2457}" dt="2022-07-04T06:32:40.887" v="2078" actId="26606"/>
          <ac:spMkLst>
            <pc:docMk/>
            <pc:sldMk cId="87098074" sldId="256"/>
            <ac:spMk id="24" creationId="{9185A8D7-2F20-4F7A-97BE-21DB1654C7F7}"/>
          </ac:spMkLst>
        </pc:spChg>
        <pc:spChg chg="add del">
          <ac:chgData name="Abdulkadir Mirza" userId="c927acec-ce23-419d-a838-6872b11117ce" providerId="ADAL" clId="{DC0F6AFE-9B2B-45A4-B1AE-902AF9ED2457}" dt="2022-06-30T06:11:57.676" v="30" actId="26606"/>
          <ac:spMkLst>
            <pc:docMk/>
            <pc:sldMk cId="87098074" sldId="256"/>
            <ac:spMk id="25" creationId="{15BBD2C1-BA9B-46A9-A27A-33498B169272}"/>
          </ac:spMkLst>
        </pc:spChg>
        <pc:spChg chg="add">
          <ac:chgData name="Abdulkadir Mirza" userId="c927acec-ce23-419d-a838-6872b11117ce" providerId="ADAL" clId="{DC0F6AFE-9B2B-45A4-B1AE-902AF9ED2457}" dt="2022-07-04T06:32:40.887" v="2078" actId="26606"/>
          <ac:spMkLst>
            <pc:docMk/>
            <pc:sldMk cId="87098074" sldId="256"/>
            <ac:spMk id="26" creationId="{CB65BD56-22B3-4E13-BFCA-B8E8BEB92D6C}"/>
          </ac:spMkLst>
        </pc:spChg>
        <pc:spChg chg="add del">
          <ac:chgData name="Abdulkadir Mirza" userId="c927acec-ce23-419d-a838-6872b11117ce" providerId="ADAL" clId="{DC0F6AFE-9B2B-45A4-B1AE-902AF9ED2457}" dt="2022-07-01T07:09:24.139" v="1408" actId="700"/>
          <ac:spMkLst>
            <pc:docMk/>
            <pc:sldMk cId="87098074" sldId="256"/>
            <ac:spMk id="27" creationId="{6790ED68-BCA0-4247-A72F-1CB85DF068C3}"/>
          </ac:spMkLst>
        </pc:spChg>
        <pc:spChg chg="add del">
          <ac:chgData name="Abdulkadir Mirza" userId="c927acec-ce23-419d-a838-6872b11117ce" providerId="ADAL" clId="{DC0F6AFE-9B2B-45A4-B1AE-902AF9ED2457}" dt="2022-07-01T07:09:24.139" v="1408" actId="700"/>
          <ac:spMkLst>
            <pc:docMk/>
            <pc:sldMk cId="87098074" sldId="256"/>
            <ac:spMk id="28" creationId="{F5F0CD5C-72F3-4090-8A69-8E15CB432AC2}"/>
          </ac:spMkLst>
        </pc:spChg>
        <pc:spChg chg="add del">
          <ac:chgData name="Abdulkadir Mirza" userId="c927acec-ce23-419d-a838-6872b11117ce" providerId="ADAL" clId="{DC0F6AFE-9B2B-45A4-B1AE-902AF9ED2457}" dt="2022-07-01T07:09:24.139" v="1408" actId="700"/>
          <ac:spMkLst>
            <pc:docMk/>
            <pc:sldMk cId="87098074" sldId="256"/>
            <ac:spMk id="29" creationId="{DD0F2B3F-DC55-4FA7-B667-1ACD07920937}"/>
          </ac:spMkLst>
        </pc:spChg>
        <pc:spChg chg="add del">
          <ac:chgData name="Abdulkadir Mirza" userId="c927acec-ce23-419d-a838-6872b11117ce" providerId="ADAL" clId="{DC0F6AFE-9B2B-45A4-B1AE-902AF9ED2457}" dt="2022-07-01T07:09:24.139" v="1408" actId="700"/>
          <ac:spMkLst>
            <pc:docMk/>
            <pc:sldMk cId="87098074" sldId="256"/>
            <ac:spMk id="30" creationId="{217496A2-9394-4FB7-BA0E-717D2D2E7A43}"/>
          </ac:spMkLst>
        </pc:spChg>
        <pc:spChg chg="add del">
          <ac:chgData name="Abdulkadir Mirza" userId="c927acec-ce23-419d-a838-6872b11117ce" providerId="ADAL" clId="{DC0F6AFE-9B2B-45A4-B1AE-902AF9ED2457}" dt="2022-07-01T07:09:24.139" v="1408" actId="700"/>
          <ac:spMkLst>
            <pc:docMk/>
            <pc:sldMk cId="87098074" sldId="256"/>
            <ac:spMk id="33" creationId="{67374FB5-CBB7-46FF-95B5-2251BC6856ED}"/>
          </ac:spMkLst>
        </pc:spChg>
        <pc:spChg chg="add del">
          <ac:chgData name="Abdulkadir Mirza" userId="c927acec-ce23-419d-a838-6872b11117ce" providerId="ADAL" clId="{DC0F6AFE-9B2B-45A4-B1AE-902AF9ED2457}" dt="2022-07-01T07:09:24.139" v="1408" actId="700"/>
          <ac:spMkLst>
            <pc:docMk/>
            <pc:sldMk cId="87098074" sldId="256"/>
            <ac:spMk id="34" creationId="{34BCEAB7-D9E0-40A4-9254-8593BD346EAB}"/>
          </ac:spMkLst>
        </pc:spChg>
        <pc:spChg chg="add del">
          <ac:chgData name="Abdulkadir Mirza" userId="c927acec-ce23-419d-a838-6872b11117ce" providerId="ADAL" clId="{DC0F6AFE-9B2B-45A4-B1AE-902AF9ED2457}" dt="2022-07-01T07:09:24.139" v="1408" actId="700"/>
          <ac:spMkLst>
            <pc:docMk/>
            <pc:sldMk cId="87098074" sldId="256"/>
            <ac:spMk id="35" creationId="{D567A354-BB63-405C-8E5F-2F510E670F16}"/>
          </ac:spMkLst>
        </pc:spChg>
        <pc:spChg chg="add del">
          <ac:chgData name="Abdulkadir Mirza" userId="c927acec-ce23-419d-a838-6872b11117ce" providerId="ADAL" clId="{DC0F6AFE-9B2B-45A4-B1AE-902AF9ED2457}" dt="2022-07-01T07:09:24.139" v="1408" actId="700"/>
          <ac:spMkLst>
            <pc:docMk/>
            <pc:sldMk cId="87098074" sldId="256"/>
            <ac:spMk id="36" creationId="{9185A8D7-2F20-4F7A-97BE-21DB1654C7F7}"/>
          </ac:spMkLst>
        </pc:spChg>
        <pc:spChg chg="add del">
          <ac:chgData name="Abdulkadir Mirza" userId="c927acec-ce23-419d-a838-6872b11117ce" providerId="ADAL" clId="{DC0F6AFE-9B2B-45A4-B1AE-902AF9ED2457}" dt="2022-07-01T07:09:24.139" v="1408" actId="700"/>
          <ac:spMkLst>
            <pc:docMk/>
            <pc:sldMk cId="87098074" sldId="256"/>
            <ac:spMk id="37" creationId="{CB65BD56-22B3-4E13-BFCA-B8E8BEB92D6C}"/>
          </ac:spMkLst>
        </pc:spChg>
        <pc:spChg chg="add">
          <ac:chgData name="Abdulkadir Mirza" userId="c927acec-ce23-419d-a838-6872b11117ce" providerId="ADAL" clId="{DC0F6AFE-9B2B-45A4-B1AE-902AF9ED2457}" dt="2022-07-04T06:32:40.887" v="2078" actId="26606"/>
          <ac:spMkLst>
            <pc:docMk/>
            <pc:sldMk cId="87098074" sldId="256"/>
            <ac:spMk id="38" creationId="{6790ED68-BCA0-4247-A72F-1CB85DF068C3}"/>
          </ac:spMkLst>
        </pc:spChg>
        <pc:spChg chg="add">
          <ac:chgData name="Abdulkadir Mirza" userId="c927acec-ce23-419d-a838-6872b11117ce" providerId="ADAL" clId="{DC0F6AFE-9B2B-45A4-B1AE-902AF9ED2457}" dt="2022-07-04T06:32:40.887" v="2078" actId="26606"/>
          <ac:spMkLst>
            <pc:docMk/>
            <pc:sldMk cId="87098074" sldId="256"/>
            <ac:spMk id="39" creationId="{DD0F2B3F-DC55-4FA7-B667-1ACD07920937}"/>
          </ac:spMkLst>
        </pc:spChg>
        <pc:spChg chg="add del">
          <ac:chgData name="Abdulkadir Mirza" userId="c927acec-ce23-419d-a838-6872b11117ce" providerId="ADAL" clId="{DC0F6AFE-9B2B-45A4-B1AE-902AF9ED2457}" dt="2022-06-30T06:10:33.152" v="13" actId="26606"/>
          <ac:spMkLst>
            <pc:docMk/>
            <pc:sldMk cId="87098074" sldId="256"/>
            <ac:spMk id="44" creationId="{94D786EB-944C-47D5-B631-899F4029B02E}"/>
          </ac:spMkLst>
        </pc:spChg>
        <pc:spChg chg="add del">
          <ac:chgData name="Abdulkadir Mirza" userId="c927acec-ce23-419d-a838-6872b11117ce" providerId="ADAL" clId="{DC0F6AFE-9B2B-45A4-B1AE-902AF9ED2457}" dt="2022-06-30T06:11:20.698" v="23"/>
          <ac:spMkLst>
            <pc:docMk/>
            <pc:sldMk cId="87098074" sldId="256"/>
            <ac:spMk id="49" creationId="{BA6285CA-6AFA-4F27-AFB5-1B32CDE09B1A}"/>
          </ac:spMkLst>
        </pc:spChg>
        <pc:spChg chg="add del">
          <ac:chgData name="Abdulkadir Mirza" userId="c927acec-ce23-419d-a838-6872b11117ce" providerId="ADAL" clId="{DC0F6AFE-9B2B-45A4-B1AE-902AF9ED2457}" dt="2022-06-30T06:11:20.698" v="23"/>
          <ac:spMkLst>
            <pc:docMk/>
            <pc:sldMk cId="87098074" sldId="256"/>
            <ac:spMk id="51" creationId="{F8DD0EAF-BF73-48D8-A426-3085C4B88FAA}"/>
          </ac:spMkLst>
        </pc:spChg>
        <pc:spChg chg="add del">
          <ac:chgData name="Abdulkadir Mirza" userId="c927acec-ce23-419d-a838-6872b11117ce" providerId="ADAL" clId="{DC0F6AFE-9B2B-45A4-B1AE-902AF9ED2457}" dt="2022-06-30T06:11:20.698" v="23"/>
          <ac:spMkLst>
            <pc:docMk/>
            <pc:sldMk cId="87098074" sldId="256"/>
            <ac:spMk id="53" creationId="{7BCC6446-8462-4A63-9B6F-8F57EC40F648}"/>
          </ac:spMkLst>
        </pc:spChg>
        <pc:grpChg chg="add del">
          <ac:chgData name="Abdulkadir Mirza" userId="c927acec-ce23-419d-a838-6872b11117ce" providerId="ADAL" clId="{DC0F6AFE-9B2B-45A4-B1AE-902AF9ED2457}" dt="2022-06-30T06:10:33.152" v="13" actId="26606"/>
          <ac:grpSpMkLst>
            <pc:docMk/>
            <pc:sldMk cId="87098074" sldId="256"/>
            <ac:grpSpMk id="13" creationId="{91108A0F-8C78-4294-B028-9F09581FC0A3}"/>
          </ac:grpSpMkLst>
        </pc:grpChg>
        <pc:grpChg chg="add del">
          <ac:chgData name="Abdulkadir Mirza" userId="c927acec-ce23-419d-a838-6872b11117ce" providerId="ADAL" clId="{DC0F6AFE-9B2B-45A4-B1AE-902AF9ED2457}" dt="2022-06-30T06:11:20.698" v="23"/>
          <ac:grpSpMkLst>
            <pc:docMk/>
            <pc:sldMk cId="87098074" sldId="256"/>
            <ac:grpSpMk id="55" creationId="{8118ECEF-CA6A-4CB6-BCA5-59B2DB40C4AB}"/>
          </ac:grpSpMkLst>
        </pc:grpChg>
        <pc:picChg chg="add mod ord">
          <ac:chgData name="Abdulkadir Mirza" userId="c927acec-ce23-419d-a838-6872b11117ce" providerId="ADAL" clId="{DC0F6AFE-9B2B-45A4-B1AE-902AF9ED2457}" dt="2022-06-30T06:11:57.703" v="31" actId="26606"/>
          <ac:picMkLst>
            <pc:docMk/>
            <pc:sldMk cId="87098074" sldId="256"/>
            <ac:picMk id="4" creationId="{6667BF79-5674-1351-C308-C2751A182863}"/>
          </ac:picMkLst>
        </pc:picChg>
        <pc:cxnChg chg="add del">
          <ac:chgData name="Abdulkadir Mirza" userId="c927acec-ce23-419d-a838-6872b11117ce" providerId="ADAL" clId="{DC0F6AFE-9B2B-45A4-B1AE-902AF9ED2457}" dt="2022-06-30T06:11:57.676" v="30" actId="26606"/>
          <ac:cxnSpMkLst>
            <pc:docMk/>
            <pc:sldMk cId="87098074" sldId="256"/>
            <ac:cxnSpMk id="6" creationId="{A57C1A16-B8AB-4D99-A195-A38F556A6486}"/>
          </ac:cxnSpMkLst>
        </pc:cxnChg>
        <pc:cxnChg chg="add del">
          <ac:chgData name="Abdulkadir Mirza" userId="c927acec-ce23-419d-a838-6872b11117ce" providerId="ADAL" clId="{DC0F6AFE-9B2B-45A4-B1AE-902AF9ED2457}" dt="2022-06-30T06:11:57.676" v="30" actId="26606"/>
          <ac:cxnSpMkLst>
            <pc:docMk/>
            <pc:sldMk cId="87098074" sldId="256"/>
            <ac:cxnSpMk id="7" creationId="{F8A9B20B-D1DD-4573-B5EC-558029519236}"/>
          </ac:cxnSpMkLst>
        </pc:cxnChg>
        <pc:cxnChg chg="add">
          <ac:chgData name="Abdulkadir Mirza" userId="c927acec-ce23-419d-a838-6872b11117ce" providerId="ADAL" clId="{DC0F6AFE-9B2B-45A4-B1AE-902AF9ED2457}" dt="2022-07-04T06:32:40.887" v="2078" actId="26606"/>
          <ac:cxnSpMkLst>
            <pc:docMk/>
            <pc:sldMk cId="87098074" sldId="256"/>
            <ac:cxnSpMk id="14" creationId="{D02CF681-4765-4E88-802F-B2474DCD516A}"/>
          </ac:cxnSpMkLst>
        </pc:cxnChg>
        <pc:cxnChg chg="add">
          <ac:chgData name="Abdulkadir Mirza" userId="c927acec-ce23-419d-a838-6872b11117ce" providerId="ADAL" clId="{DC0F6AFE-9B2B-45A4-B1AE-902AF9ED2457}" dt="2022-07-04T06:32:40.887" v="2078" actId="26606"/>
          <ac:cxnSpMkLst>
            <pc:docMk/>
            <pc:sldMk cId="87098074" sldId="256"/>
            <ac:cxnSpMk id="16" creationId="{3D57B2BA-243C-45C7-A5D8-46CA719437FC}"/>
          </ac:cxnSpMkLst>
        </pc:cxnChg>
        <pc:cxnChg chg="add del">
          <ac:chgData name="Abdulkadir Mirza" userId="c927acec-ce23-419d-a838-6872b11117ce" providerId="ADAL" clId="{DC0F6AFE-9B2B-45A4-B1AE-902AF9ED2457}" dt="2022-07-01T07:09:24.139" v="1408" actId="700"/>
          <ac:cxnSpMkLst>
            <pc:docMk/>
            <pc:sldMk cId="87098074" sldId="256"/>
            <ac:cxnSpMk id="31" creationId="{D02CF681-4765-4E88-802F-B2474DCD516A}"/>
          </ac:cxnSpMkLst>
        </pc:cxnChg>
        <pc:cxnChg chg="add del">
          <ac:chgData name="Abdulkadir Mirza" userId="c927acec-ce23-419d-a838-6872b11117ce" providerId="ADAL" clId="{DC0F6AFE-9B2B-45A4-B1AE-902AF9ED2457}" dt="2022-07-01T07:09:24.139" v="1408" actId="700"/>
          <ac:cxnSpMkLst>
            <pc:docMk/>
            <pc:sldMk cId="87098074" sldId="256"/>
            <ac:cxnSpMk id="32" creationId="{3D57B2BA-243C-45C7-A5D8-46CA719437FC}"/>
          </ac:cxnSpMkLst>
        </pc:cxnChg>
      </pc:sldChg>
      <pc:sldChg chg="new del">
        <pc:chgData name="Abdulkadir Mirza" userId="c927acec-ce23-419d-a838-6872b11117ce" providerId="ADAL" clId="{DC0F6AFE-9B2B-45A4-B1AE-902AF9ED2457}" dt="2022-06-30T06:10:21.783" v="12" actId="47"/>
        <pc:sldMkLst>
          <pc:docMk/>
          <pc:sldMk cId="540942749" sldId="257"/>
        </pc:sldMkLst>
      </pc:sldChg>
      <pc:sldChg chg="addSp delSp modSp new del mod setBg delDesignElem">
        <pc:chgData name="Abdulkadir Mirza" userId="c927acec-ce23-419d-a838-6872b11117ce" providerId="ADAL" clId="{DC0F6AFE-9B2B-45A4-B1AE-902AF9ED2457}" dt="2022-06-30T06:12:06.818" v="32" actId="47"/>
        <pc:sldMkLst>
          <pc:docMk/>
          <pc:sldMk cId="2069651212" sldId="257"/>
        </pc:sldMkLst>
        <pc:spChg chg="mod">
          <ac:chgData name="Abdulkadir Mirza" userId="c927acec-ce23-419d-a838-6872b11117ce" providerId="ADAL" clId="{DC0F6AFE-9B2B-45A4-B1AE-902AF9ED2457}" dt="2022-06-30T06:10:53.565" v="19" actId="26606"/>
          <ac:spMkLst>
            <pc:docMk/>
            <pc:sldMk cId="2069651212" sldId="257"/>
            <ac:spMk id="2" creationId="{7A5ECF93-0AE8-ED77-F9B1-8EA79442702C}"/>
          </ac:spMkLst>
        </pc:spChg>
        <pc:spChg chg="mod">
          <ac:chgData name="Abdulkadir Mirza" userId="c927acec-ce23-419d-a838-6872b11117ce" providerId="ADAL" clId="{DC0F6AFE-9B2B-45A4-B1AE-902AF9ED2457}" dt="2022-06-30T06:10:53.565" v="19" actId="26606"/>
          <ac:spMkLst>
            <pc:docMk/>
            <pc:sldMk cId="2069651212" sldId="257"/>
            <ac:spMk id="3" creationId="{5137D756-A7C9-6D07-69F0-9C41E17F5770}"/>
          </ac:spMkLst>
        </pc:spChg>
        <pc:spChg chg="add del">
          <ac:chgData name="Abdulkadir Mirza" userId="c927acec-ce23-419d-a838-6872b11117ce" providerId="ADAL" clId="{DC0F6AFE-9B2B-45A4-B1AE-902AF9ED2457}" dt="2022-06-30T06:10:48.717" v="16" actId="26606"/>
          <ac:spMkLst>
            <pc:docMk/>
            <pc:sldMk cId="2069651212" sldId="257"/>
            <ac:spMk id="8" creationId="{1C582B07-D0F0-4B6B-A5D9-D2F192CB3A4E}"/>
          </ac:spMkLst>
        </pc:spChg>
        <pc:spChg chg="add del">
          <ac:chgData name="Abdulkadir Mirza" userId="c927acec-ce23-419d-a838-6872b11117ce" providerId="ADAL" clId="{DC0F6AFE-9B2B-45A4-B1AE-902AF9ED2457}" dt="2022-06-30T06:10:48.717" v="16" actId="26606"/>
          <ac:spMkLst>
            <pc:docMk/>
            <pc:sldMk cId="2069651212" sldId="257"/>
            <ac:spMk id="10" creationId="{43517DAF-BA0B-48C9-8544-2D295C68FC3D}"/>
          </ac:spMkLst>
        </pc:spChg>
        <pc:spChg chg="add del">
          <ac:chgData name="Abdulkadir Mirza" userId="c927acec-ce23-419d-a838-6872b11117ce" providerId="ADAL" clId="{DC0F6AFE-9B2B-45A4-B1AE-902AF9ED2457}" dt="2022-06-30T06:10:48.717" v="16" actId="26606"/>
          <ac:spMkLst>
            <pc:docMk/>
            <pc:sldMk cId="2069651212" sldId="257"/>
            <ac:spMk id="12" creationId="{DA1A4301-6FFC-4C82-A1FA-7634D8CAA8F5}"/>
          </ac:spMkLst>
        </pc:spChg>
        <pc:spChg chg="add del">
          <ac:chgData name="Abdulkadir Mirza" userId="c927acec-ce23-419d-a838-6872b11117ce" providerId="ADAL" clId="{DC0F6AFE-9B2B-45A4-B1AE-902AF9ED2457}" dt="2022-06-30T06:10:48.717" v="16" actId="26606"/>
          <ac:spMkLst>
            <pc:docMk/>
            <pc:sldMk cId="2069651212" sldId="257"/>
            <ac:spMk id="14" creationId="{320AB72C-20FB-424A-B116-9771F33F0A5A}"/>
          </ac:spMkLst>
        </pc:spChg>
        <pc:spChg chg="add del">
          <ac:chgData name="Abdulkadir Mirza" userId="c927acec-ce23-419d-a838-6872b11117ce" providerId="ADAL" clId="{DC0F6AFE-9B2B-45A4-B1AE-902AF9ED2457}" dt="2022-06-30T06:10:48.717" v="16" actId="26606"/>
          <ac:spMkLst>
            <pc:docMk/>
            <pc:sldMk cId="2069651212" sldId="257"/>
            <ac:spMk id="16" creationId="{9E38EE1F-4E4B-4F57-B909-C42294E312D1}"/>
          </ac:spMkLst>
        </pc:spChg>
        <pc:spChg chg="add del">
          <ac:chgData name="Abdulkadir Mirza" userId="c927acec-ce23-419d-a838-6872b11117ce" providerId="ADAL" clId="{DC0F6AFE-9B2B-45A4-B1AE-902AF9ED2457}" dt="2022-06-30T06:10:53.552" v="18" actId="26606"/>
          <ac:spMkLst>
            <pc:docMk/>
            <pc:sldMk cId="2069651212" sldId="257"/>
            <ac:spMk id="49" creationId="{1C582B07-D0F0-4B6B-A5D9-D2F192CB3A4E}"/>
          </ac:spMkLst>
        </pc:spChg>
        <pc:spChg chg="add del">
          <ac:chgData name="Abdulkadir Mirza" userId="c927acec-ce23-419d-a838-6872b11117ce" providerId="ADAL" clId="{DC0F6AFE-9B2B-45A4-B1AE-902AF9ED2457}" dt="2022-06-30T06:10:53.552" v="18" actId="26606"/>
          <ac:spMkLst>
            <pc:docMk/>
            <pc:sldMk cId="2069651212" sldId="257"/>
            <ac:spMk id="50" creationId="{171D79C9-FD78-4D11-A424-0002509BD3FF}"/>
          </ac:spMkLst>
        </pc:spChg>
        <pc:spChg chg="add del">
          <ac:chgData name="Abdulkadir Mirza" userId="c927acec-ce23-419d-a838-6872b11117ce" providerId="ADAL" clId="{DC0F6AFE-9B2B-45A4-B1AE-902AF9ED2457}" dt="2022-06-30T06:10:53.552" v="18" actId="26606"/>
          <ac:spMkLst>
            <pc:docMk/>
            <pc:sldMk cId="2069651212" sldId="257"/>
            <ac:spMk id="51" creationId="{FB6DB01C-9C1F-4164-99EC-F0C2A75CD131}"/>
          </ac:spMkLst>
        </pc:spChg>
        <pc:spChg chg="add del">
          <ac:chgData name="Abdulkadir Mirza" userId="c927acec-ce23-419d-a838-6872b11117ce" providerId="ADAL" clId="{DC0F6AFE-9B2B-45A4-B1AE-902AF9ED2457}" dt="2022-06-30T06:10:53.552" v="18" actId="26606"/>
          <ac:spMkLst>
            <pc:docMk/>
            <pc:sldMk cId="2069651212" sldId="257"/>
            <ac:spMk id="52" creationId="{919796AB-81F4-4FC8-8171-F4BECA869B0A}"/>
          </ac:spMkLst>
        </pc:spChg>
        <pc:spChg chg="add del">
          <ac:chgData name="Abdulkadir Mirza" userId="c927acec-ce23-419d-a838-6872b11117ce" providerId="ADAL" clId="{DC0F6AFE-9B2B-45A4-B1AE-902AF9ED2457}" dt="2022-06-30T06:10:53.552" v="18" actId="26606"/>
          <ac:spMkLst>
            <pc:docMk/>
            <pc:sldMk cId="2069651212" sldId="257"/>
            <ac:spMk id="53" creationId="{DA1A4301-6FFC-4C82-A1FA-7634D8CAA8F5}"/>
          </ac:spMkLst>
        </pc:spChg>
        <pc:spChg chg="add del">
          <ac:chgData name="Abdulkadir Mirza" userId="c927acec-ce23-419d-a838-6872b11117ce" providerId="ADAL" clId="{DC0F6AFE-9B2B-45A4-B1AE-902AF9ED2457}" dt="2022-06-30T06:11:20.698" v="23"/>
          <ac:spMkLst>
            <pc:docMk/>
            <pc:sldMk cId="2069651212" sldId="257"/>
            <ac:spMk id="56" creationId="{1C582B07-D0F0-4B6B-A5D9-D2F192CB3A4E}"/>
          </ac:spMkLst>
        </pc:spChg>
        <pc:spChg chg="add del">
          <ac:chgData name="Abdulkadir Mirza" userId="c927acec-ce23-419d-a838-6872b11117ce" providerId="ADAL" clId="{DC0F6AFE-9B2B-45A4-B1AE-902AF9ED2457}" dt="2022-06-30T06:11:20.698" v="23"/>
          <ac:spMkLst>
            <pc:docMk/>
            <pc:sldMk cId="2069651212" sldId="257"/>
            <ac:spMk id="57" creationId="{181CC2FD-F5D2-4415-8486-46858CC427A4}"/>
          </ac:spMkLst>
        </pc:spChg>
        <pc:spChg chg="add del">
          <ac:chgData name="Abdulkadir Mirza" userId="c927acec-ce23-419d-a838-6872b11117ce" providerId="ADAL" clId="{DC0F6AFE-9B2B-45A4-B1AE-902AF9ED2457}" dt="2022-06-30T06:11:20.698" v="23"/>
          <ac:spMkLst>
            <pc:docMk/>
            <pc:sldMk cId="2069651212" sldId="257"/>
            <ac:spMk id="58" creationId="{DA1A4301-6FFC-4C82-A1FA-7634D8CAA8F5}"/>
          </ac:spMkLst>
        </pc:spChg>
        <pc:spChg chg="add del">
          <ac:chgData name="Abdulkadir Mirza" userId="c927acec-ce23-419d-a838-6872b11117ce" providerId="ADAL" clId="{DC0F6AFE-9B2B-45A4-B1AE-902AF9ED2457}" dt="2022-06-30T06:11:20.698" v="23"/>
          <ac:spMkLst>
            <pc:docMk/>
            <pc:sldMk cId="2069651212" sldId="257"/>
            <ac:spMk id="59" creationId="{E1063619-981B-4E62-A26E-E345BB3080BA}"/>
          </ac:spMkLst>
        </pc:spChg>
        <pc:grpChg chg="add del">
          <ac:chgData name="Abdulkadir Mirza" userId="c927acec-ce23-419d-a838-6872b11117ce" providerId="ADAL" clId="{DC0F6AFE-9B2B-45A4-B1AE-902AF9ED2457}" dt="2022-06-30T06:10:48.717" v="16" actId="26606"/>
          <ac:grpSpMkLst>
            <pc:docMk/>
            <pc:sldMk cId="2069651212" sldId="257"/>
            <ac:grpSpMk id="18" creationId="{8323DD1D-77DE-48B2-A0A0-6265801531E5}"/>
          </ac:grpSpMkLst>
        </pc:grpChg>
        <pc:grpChg chg="add del">
          <ac:chgData name="Abdulkadir Mirza" userId="c927acec-ce23-419d-a838-6872b11117ce" providerId="ADAL" clId="{DC0F6AFE-9B2B-45A4-B1AE-902AF9ED2457}" dt="2022-06-30T06:10:53.552" v="18" actId="26606"/>
          <ac:grpSpMkLst>
            <pc:docMk/>
            <pc:sldMk cId="2069651212" sldId="257"/>
            <ac:grpSpMk id="54" creationId="{8323DD1D-77DE-48B2-A0A0-6265801531E5}"/>
          </ac:grpSpMkLst>
        </pc:grpChg>
        <pc:grpChg chg="add del">
          <ac:chgData name="Abdulkadir Mirza" userId="c927acec-ce23-419d-a838-6872b11117ce" providerId="ADAL" clId="{DC0F6AFE-9B2B-45A4-B1AE-902AF9ED2457}" dt="2022-06-30T06:11:20.698" v="23"/>
          <ac:grpSpMkLst>
            <pc:docMk/>
            <pc:sldMk cId="2069651212" sldId="257"/>
            <ac:grpSpMk id="60" creationId="{8323DD1D-77DE-48B2-A0A0-6265801531E5}"/>
          </ac:grpSpMkLst>
        </pc:grpChg>
      </pc:sldChg>
      <pc:sldChg chg="addSp delSp modSp new mod setBg">
        <pc:chgData name="Abdulkadir Mirza" userId="c927acec-ce23-419d-a838-6872b11117ce" providerId="ADAL" clId="{DC0F6AFE-9B2B-45A4-B1AE-902AF9ED2457}" dt="2022-07-01T04:43:11.602" v="1176" actId="1076"/>
        <pc:sldMkLst>
          <pc:docMk/>
          <pc:sldMk cId="4179253876" sldId="258"/>
        </pc:sldMkLst>
        <pc:spChg chg="mod">
          <ac:chgData name="Abdulkadir Mirza" userId="c927acec-ce23-419d-a838-6872b11117ce" providerId="ADAL" clId="{DC0F6AFE-9B2B-45A4-B1AE-902AF9ED2457}" dt="2022-06-30T06:12:36.258" v="60" actId="20577"/>
          <ac:spMkLst>
            <pc:docMk/>
            <pc:sldMk cId="4179253876" sldId="258"/>
            <ac:spMk id="2" creationId="{E8A024EF-5A29-C983-4AFA-2E9BD4D58B1E}"/>
          </ac:spMkLst>
        </pc:spChg>
        <pc:spChg chg="add del mod">
          <ac:chgData name="Abdulkadir Mirza" userId="c927acec-ce23-419d-a838-6872b11117ce" providerId="ADAL" clId="{DC0F6AFE-9B2B-45A4-B1AE-902AF9ED2457}" dt="2022-07-01T04:43:11.602" v="1176" actId="1076"/>
          <ac:spMkLst>
            <pc:docMk/>
            <pc:sldMk cId="4179253876" sldId="258"/>
            <ac:spMk id="3" creationId="{6661CFC9-3FDD-0FCC-0983-62528BA407A8}"/>
          </ac:spMkLst>
        </pc:spChg>
        <pc:spChg chg="add del mod">
          <ac:chgData name="Abdulkadir Mirza" userId="c927acec-ce23-419d-a838-6872b11117ce" providerId="ADAL" clId="{DC0F6AFE-9B2B-45A4-B1AE-902AF9ED2457}" dt="2022-06-30T06:14:06.567" v="62"/>
          <ac:spMkLst>
            <pc:docMk/>
            <pc:sldMk cId="4179253876" sldId="258"/>
            <ac:spMk id="4" creationId="{51C649E2-F596-A465-BEE5-233BBD12600D}"/>
          </ac:spMkLst>
        </pc:spChg>
        <pc:spChg chg="add del">
          <ac:chgData name="Abdulkadir Mirza" userId="c927acec-ce23-419d-a838-6872b11117ce" providerId="ADAL" clId="{DC0F6AFE-9B2B-45A4-B1AE-902AF9ED2457}" dt="2022-06-30T06:15:58.757" v="73"/>
          <ac:spMkLst>
            <pc:docMk/>
            <pc:sldMk cId="4179253876" sldId="258"/>
            <ac:spMk id="5" creationId="{20CD0C2B-6A26-02F4-2C5D-4ACC50E3B847}"/>
          </ac:spMkLst>
        </pc:spChg>
      </pc:sldChg>
      <pc:sldChg chg="addSp delSp modSp new mod ord">
        <pc:chgData name="Abdulkadir Mirza" userId="c927acec-ce23-419d-a838-6872b11117ce" providerId="ADAL" clId="{DC0F6AFE-9B2B-45A4-B1AE-902AF9ED2457}" dt="2022-07-04T05:22:35.484" v="1963" actId="27636"/>
        <pc:sldMkLst>
          <pc:docMk/>
          <pc:sldMk cId="3017116529" sldId="259"/>
        </pc:sldMkLst>
        <pc:spChg chg="mod">
          <ac:chgData name="Abdulkadir Mirza" userId="c927acec-ce23-419d-a838-6872b11117ce" providerId="ADAL" clId="{DC0F6AFE-9B2B-45A4-B1AE-902AF9ED2457}" dt="2022-07-01T09:55:23.096" v="1416" actId="20577"/>
          <ac:spMkLst>
            <pc:docMk/>
            <pc:sldMk cId="3017116529" sldId="259"/>
            <ac:spMk id="2" creationId="{03EB5CCA-0929-AD0A-4759-3B9F3420DF21}"/>
          </ac:spMkLst>
        </pc:spChg>
        <pc:spChg chg="mod">
          <ac:chgData name="Abdulkadir Mirza" userId="c927acec-ce23-419d-a838-6872b11117ce" providerId="ADAL" clId="{DC0F6AFE-9B2B-45A4-B1AE-902AF9ED2457}" dt="2022-07-04T05:22:35.484" v="1963" actId="27636"/>
          <ac:spMkLst>
            <pc:docMk/>
            <pc:sldMk cId="3017116529" sldId="259"/>
            <ac:spMk id="3" creationId="{E111F111-88FC-AB79-46FE-0CA4806FD33C}"/>
          </ac:spMkLst>
        </pc:spChg>
        <pc:spChg chg="add del mod">
          <ac:chgData name="Abdulkadir Mirza" userId="c927acec-ce23-419d-a838-6872b11117ce" providerId="ADAL" clId="{DC0F6AFE-9B2B-45A4-B1AE-902AF9ED2457}" dt="2022-06-30T07:23:26.721" v="137"/>
          <ac:spMkLst>
            <pc:docMk/>
            <pc:sldMk cId="3017116529" sldId="259"/>
            <ac:spMk id="4" creationId="{89F5A5DE-1117-4E5C-E026-DFBC19772320}"/>
          </ac:spMkLst>
        </pc:spChg>
        <pc:spChg chg="add mod">
          <ac:chgData name="Abdulkadir Mirza" userId="c927acec-ce23-419d-a838-6872b11117ce" providerId="ADAL" clId="{DC0F6AFE-9B2B-45A4-B1AE-902AF9ED2457}" dt="2022-07-01T07:10:51.649" v="1415" actId="14100"/>
          <ac:spMkLst>
            <pc:docMk/>
            <pc:sldMk cId="3017116529" sldId="259"/>
            <ac:spMk id="6" creationId="{A0A87A74-6E25-D422-E571-576D1A6375DE}"/>
          </ac:spMkLst>
        </pc:spChg>
      </pc:sldChg>
      <pc:sldChg chg="modSp new mod ord">
        <pc:chgData name="Abdulkadir Mirza" userId="c927acec-ce23-419d-a838-6872b11117ce" providerId="ADAL" clId="{DC0F6AFE-9B2B-45A4-B1AE-902AF9ED2457}" dt="2022-07-06T06:32:55.229" v="2696" actId="20577"/>
        <pc:sldMkLst>
          <pc:docMk/>
          <pc:sldMk cId="2645516253" sldId="260"/>
        </pc:sldMkLst>
        <pc:spChg chg="mod">
          <ac:chgData name="Abdulkadir Mirza" userId="c927acec-ce23-419d-a838-6872b11117ce" providerId="ADAL" clId="{DC0F6AFE-9B2B-45A4-B1AE-902AF9ED2457}" dt="2022-06-30T07:47:22.846" v="162" actId="20577"/>
          <ac:spMkLst>
            <pc:docMk/>
            <pc:sldMk cId="2645516253" sldId="260"/>
            <ac:spMk id="2" creationId="{6E8AA9B7-1AB4-2375-5F17-E4A2C9C9ABCC}"/>
          </ac:spMkLst>
        </pc:spChg>
        <pc:spChg chg="mod">
          <ac:chgData name="Abdulkadir Mirza" userId="c927acec-ce23-419d-a838-6872b11117ce" providerId="ADAL" clId="{DC0F6AFE-9B2B-45A4-B1AE-902AF9ED2457}" dt="2022-07-06T06:32:55.229" v="2696" actId="20577"/>
          <ac:spMkLst>
            <pc:docMk/>
            <pc:sldMk cId="2645516253" sldId="260"/>
            <ac:spMk id="3" creationId="{21533E1F-2FF7-9038-8160-7C157A90E1B4}"/>
          </ac:spMkLst>
        </pc:spChg>
      </pc:sldChg>
      <pc:sldChg chg="addSp delSp modSp new mod ord">
        <pc:chgData name="Abdulkadir Mirza" userId="c927acec-ce23-419d-a838-6872b11117ce" providerId="ADAL" clId="{DC0F6AFE-9B2B-45A4-B1AE-902AF9ED2457}" dt="2022-07-01T04:43:21.728" v="1177" actId="1076"/>
        <pc:sldMkLst>
          <pc:docMk/>
          <pc:sldMk cId="724392889" sldId="261"/>
        </pc:sldMkLst>
        <pc:spChg chg="mod">
          <ac:chgData name="Abdulkadir Mirza" userId="c927acec-ce23-419d-a838-6872b11117ce" providerId="ADAL" clId="{DC0F6AFE-9B2B-45A4-B1AE-902AF9ED2457}" dt="2022-06-30T09:46:00.726" v="240" actId="20577"/>
          <ac:spMkLst>
            <pc:docMk/>
            <pc:sldMk cId="724392889" sldId="261"/>
            <ac:spMk id="2" creationId="{49290FEA-F045-08C5-4348-535B5F0B4CF2}"/>
          </ac:spMkLst>
        </pc:spChg>
        <pc:spChg chg="mod">
          <ac:chgData name="Abdulkadir Mirza" userId="c927acec-ce23-419d-a838-6872b11117ce" providerId="ADAL" clId="{DC0F6AFE-9B2B-45A4-B1AE-902AF9ED2457}" dt="2022-07-01T04:43:21.728" v="1177" actId="1076"/>
          <ac:spMkLst>
            <pc:docMk/>
            <pc:sldMk cId="724392889" sldId="261"/>
            <ac:spMk id="3" creationId="{0C9E11BE-3BD5-04AF-FEC5-424C3D91C5DD}"/>
          </ac:spMkLst>
        </pc:spChg>
        <pc:spChg chg="add del">
          <ac:chgData name="Abdulkadir Mirza" userId="c927acec-ce23-419d-a838-6872b11117ce" providerId="ADAL" clId="{DC0F6AFE-9B2B-45A4-B1AE-902AF9ED2457}" dt="2022-06-30T10:05:44.571" v="250"/>
          <ac:spMkLst>
            <pc:docMk/>
            <pc:sldMk cId="724392889" sldId="261"/>
            <ac:spMk id="4" creationId="{616FDEF1-C399-DAA3-255D-F8E8CA74F4D9}"/>
          </ac:spMkLst>
        </pc:spChg>
      </pc:sldChg>
      <pc:sldChg chg="addSp delSp modSp new mod ord">
        <pc:chgData name="Abdulkadir Mirza" userId="c927acec-ce23-419d-a838-6872b11117ce" providerId="ADAL" clId="{DC0F6AFE-9B2B-45A4-B1AE-902AF9ED2457}" dt="2022-07-01T04:43:31.160" v="1178" actId="1076"/>
        <pc:sldMkLst>
          <pc:docMk/>
          <pc:sldMk cId="1759135408" sldId="262"/>
        </pc:sldMkLst>
        <pc:spChg chg="mod">
          <ac:chgData name="Abdulkadir Mirza" userId="c927acec-ce23-419d-a838-6872b11117ce" providerId="ADAL" clId="{DC0F6AFE-9B2B-45A4-B1AE-902AF9ED2457}" dt="2022-06-30T10:06:53.712" v="300" actId="20577"/>
          <ac:spMkLst>
            <pc:docMk/>
            <pc:sldMk cId="1759135408" sldId="262"/>
            <ac:spMk id="2" creationId="{4CB1FAD5-C843-06DF-DE2A-430DC8523713}"/>
          </ac:spMkLst>
        </pc:spChg>
        <pc:spChg chg="mod">
          <ac:chgData name="Abdulkadir Mirza" userId="c927acec-ce23-419d-a838-6872b11117ce" providerId="ADAL" clId="{DC0F6AFE-9B2B-45A4-B1AE-902AF9ED2457}" dt="2022-07-01T04:43:31.160" v="1178" actId="1076"/>
          <ac:spMkLst>
            <pc:docMk/>
            <pc:sldMk cId="1759135408" sldId="262"/>
            <ac:spMk id="3" creationId="{46ED73DB-BEA4-3B58-E242-B94BD1A617F3}"/>
          </ac:spMkLst>
        </pc:spChg>
        <pc:spChg chg="add del">
          <ac:chgData name="Abdulkadir Mirza" userId="c927acec-ce23-419d-a838-6872b11117ce" providerId="ADAL" clId="{DC0F6AFE-9B2B-45A4-B1AE-902AF9ED2457}" dt="2022-06-30T10:07:25.476" v="306"/>
          <ac:spMkLst>
            <pc:docMk/>
            <pc:sldMk cId="1759135408" sldId="262"/>
            <ac:spMk id="4" creationId="{F4AF5049-844A-EE3A-3CC7-18CBE98B50C8}"/>
          </ac:spMkLst>
        </pc:spChg>
      </pc:sldChg>
      <pc:sldChg chg="modSp new mod">
        <pc:chgData name="Abdulkadir Mirza" userId="c927acec-ce23-419d-a838-6872b11117ce" providerId="ADAL" clId="{DC0F6AFE-9B2B-45A4-B1AE-902AF9ED2457}" dt="2022-07-01T04:43:36.342" v="1179" actId="1076"/>
        <pc:sldMkLst>
          <pc:docMk/>
          <pc:sldMk cId="4087029888" sldId="263"/>
        </pc:sldMkLst>
        <pc:spChg chg="mod">
          <ac:chgData name="Abdulkadir Mirza" userId="c927acec-ce23-419d-a838-6872b11117ce" providerId="ADAL" clId="{DC0F6AFE-9B2B-45A4-B1AE-902AF9ED2457}" dt="2022-06-30T10:31:04.207" v="380" actId="20577"/>
          <ac:spMkLst>
            <pc:docMk/>
            <pc:sldMk cId="4087029888" sldId="263"/>
            <ac:spMk id="2" creationId="{D6EA5E9A-FE25-7E1B-A5D3-EBB7F4D3438A}"/>
          </ac:spMkLst>
        </pc:spChg>
        <pc:spChg chg="mod">
          <ac:chgData name="Abdulkadir Mirza" userId="c927acec-ce23-419d-a838-6872b11117ce" providerId="ADAL" clId="{DC0F6AFE-9B2B-45A4-B1AE-902AF9ED2457}" dt="2022-07-01T04:43:36.342" v="1179" actId="1076"/>
          <ac:spMkLst>
            <pc:docMk/>
            <pc:sldMk cId="4087029888" sldId="263"/>
            <ac:spMk id="3" creationId="{8B6F7CFC-4937-C8F6-2ADE-02EB37EF2066}"/>
          </ac:spMkLst>
        </pc:spChg>
      </pc:sldChg>
      <pc:sldChg chg="modSp new mod">
        <pc:chgData name="Abdulkadir Mirza" userId="c927acec-ce23-419d-a838-6872b11117ce" providerId="ADAL" clId="{DC0F6AFE-9B2B-45A4-B1AE-902AF9ED2457}" dt="2022-06-30T12:05:56.024" v="886" actId="403"/>
        <pc:sldMkLst>
          <pc:docMk/>
          <pc:sldMk cId="4050057385" sldId="264"/>
        </pc:sldMkLst>
        <pc:spChg chg="mod">
          <ac:chgData name="Abdulkadir Mirza" userId="c927acec-ce23-419d-a838-6872b11117ce" providerId="ADAL" clId="{DC0F6AFE-9B2B-45A4-B1AE-902AF9ED2457}" dt="2022-06-30T10:52:55.701" v="622" actId="20577"/>
          <ac:spMkLst>
            <pc:docMk/>
            <pc:sldMk cId="4050057385" sldId="264"/>
            <ac:spMk id="2" creationId="{3EC47B9F-CE3E-DC96-855C-A6165BAB1850}"/>
          </ac:spMkLst>
        </pc:spChg>
        <pc:spChg chg="mod">
          <ac:chgData name="Abdulkadir Mirza" userId="c927acec-ce23-419d-a838-6872b11117ce" providerId="ADAL" clId="{DC0F6AFE-9B2B-45A4-B1AE-902AF9ED2457}" dt="2022-06-30T12:05:56.024" v="886" actId="403"/>
          <ac:spMkLst>
            <pc:docMk/>
            <pc:sldMk cId="4050057385" sldId="264"/>
            <ac:spMk id="3" creationId="{A7C3A28C-8052-9EE5-ED5E-1ABD35AD2102}"/>
          </ac:spMkLst>
        </pc:spChg>
      </pc:sldChg>
      <pc:sldChg chg="modSp new mod">
        <pc:chgData name="Abdulkadir Mirza" userId="c927acec-ce23-419d-a838-6872b11117ce" providerId="ADAL" clId="{DC0F6AFE-9B2B-45A4-B1AE-902AF9ED2457}" dt="2022-07-01T04:43:45.810" v="1180" actId="1076"/>
        <pc:sldMkLst>
          <pc:docMk/>
          <pc:sldMk cId="1366161946" sldId="265"/>
        </pc:sldMkLst>
        <pc:spChg chg="mod">
          <ac:chgData name="Abdulkadir Mirza" userId="c927acec-ce23-419d-a838-6872b11117ce" providerId="ADAL" clId="{DC0F6AFE-9B2B-45A4-B1AE-902AF9ED2457}" dt="2022-06-30T12:15:31.152" v="930" actId="20577"/>
          <ac:spMkLst>
            <pc:docMk/>
            <pc:sldMk cId="1366161946" sldId="265"/>
            <ac:spMk id="2" creationId="{EC058C9B-204A-4EEF-A82A-D4D74BADEF89}"/>
          </ac:spMkLst>
        </pc:spChg>
        <pc:spChg chg="mod">
          <ac:chgData name="Abdulkadir Mirza" userId="c927acec-ce23-419d-a838-6872b11117ce" providerId="ADAL" clId="{DC0F6AFE-9B2B-45A4-B1AE-902AF9ED2457}" dt="2022-07-01T04:43:45.810" v="1180" actId="1076"/>
          <ac:spMkLst>
            <pc:docMk/>
            <pc:sldMk cId="1366161946" sldId="265"/>
            <ac:spMk id="3" creationId="{2E9A5D4B-86CA-63C5-DD26-57E1DA945C0D}"/>
          </ac:spMkLst>
        </pc:spChg>
      </pc:sldChg>
      <pc:sldChg chg="addSp delSp modSp new mod">
        <pc:chgData name="Abdulkadir Mirza" userId="c927acec-ce23-419d-a838-6872b11117ce" providerId="ADAL" clId="{DC0F6AFE-9B2B-45A4-B1AE-902AF9ED2457}" dt="2022-07-01T04:43:54.040" v="1181" actId="1076"/>
        <pc:sldMkLst>
          <pc:docMk/>
          <pc:sldMk cId="1500923060" sldId="266"/>
        </pc:sldMkLst>
        <pc:spChg chg="mod">
          <ac:chgData name="Abdulkadir Mirza" userId="c927acec-ce23-419d-a838-6872b11117ce" providerId="ADAL" clId="{DC0F6AFE-9B2B-45A4-B1AE-902AF9ED2457}" dt="2022-07-01T04:30:54.894" v="1129" actId="20577"/>
          <ac:spMkLst>
            <pc:docMk/>
            <pc:sldMk cId="1500923060" sldId="266"/>
            <ac:spMk id="2" creationId="{9D5430B1-EE13-5037-EB02-B21B41DC8BD3}"/>
          </ac:spMkLst>
        </pc:spChg>
        <pc:spChg chg="add del mod">
          <ac:chgData name="Abdulkadir Mirza" userId="c927acec-ce23-419d-a838-6872b11117ce" providerId="ADAL" clId="{DC0F6AFE-9B2B-45A4-B1AE-902AF9ED2457}" dt="2022-07-01T04:43:54.040" v="1181" actId="1076"/>
          <ac:spMkLst>
            <pc:docMk/>
            <pc:sldMk cId="1500923060" sldId="266"/>
            <ac:spMk id="3" creationId="{B9F7F61C-E7D4-07BC-DAFF-F06A07EB25E9}"/>
          </ac:spMkLst>
        </pc:spChg>
        <pc:spChg chg="add del mod">
          <ac:chgData name="Abdulkadir Mirza" userId="c927acec-ce23-419d-a838-6872b11117ce" providerId="ADAL" clId="{DC0F6AFE-9B2B-45A4-B1AE-902AF9ED2457}" dt="2022-07-01T04:34:53.148" v="1131"/>
          <ac:spMkLst>
            <pc:docMk/>
            <pc:sldMk cId="1500923060" sldId="266"/>
            <ac:spMk id="4" creationId="{97E918D7-16EF-3CCC-3B33-4116B620C2DE}"/>
          </ac:spMkLst>
        </pc:spChg>
      </pc:sldChg>
      <pc:sldChg chg="modSp new mod">
        <pc:chgData name="Abdulkadir Mirza" userId="c927acec-ce23-419d-a838-6872b11117ce" providerId="ADAL" clId="{DC0F6AFE-9B2B-45A4-B1AE-902AF9ED2457}" dt="2022-07-01T05:17:16.439" v="1221" actId="403"/>
        <pc:sldMkLst>
          <pc:docMk/>
          <pc:sldMk cId="4289858497" sldId="267"/>
        </pc:sldMkLst>
        <pc:spChg chg="mod">
          <ac:chgData name="Abdulkadir Mirza" userId="c927acec-ce23-419d-a838-6872b11117ce" providerId="ADAL" clId="{DC0F6AFE-9B2B-45A4-B1AE-902AF9ED2457}" dt="2022-07-01T05:03:43.145" v="1202" actId="20577"/>
          <ac:spMkLst>
            <pc:docMk/>
            <pc:sldMk cId="4289858497" sldId="267"/>
            <ac:spMk id="2" creationId="{EC54B00A-824C-1B3D-8F9F-32BDCC1E0319}"/>
          </ac:spMkLst>
        </pc:spChg>
        <pc:spChg chg="mod">
          <ac:chgData name="Abdulkadir Mirza" userId="c927acec-ce23-419d-a838-6872b11117ce" providerId="ADAL" clId="{DC0F6AFE-9B2B-45A4-B1AE-902AF9ED2457}" dt="2022-07-01T05:17:16.439" v="1221" actId="403"/>
          <ac:spMkLst>
            <pc:docMk/>
            <pc:sldMk cId="4289858497" sldId="267"/>
            <ac:spMk id="3" creationId="{7E62B98E-B0C5-4294-AD18-A0DA1DE55AB2}"/>
          </ac:spMkLst>
        </pc:spChg>
      </pc:sldChg>
      <pc:sldChg chg="modSp new mod">
        <pc:chgData name="Abdulkadir Mirza" userId="c927acec-ce23-419d-a838-6872b11117ce" providerId="ADAL" clId="{DC0F6AFE-9B2B-45A4-B1AE-902AF9ED2457}" dt="2022-07-01T05:21:49.441" v="1250" actId="403"/>
        <pc:sldMkLst>
          <pc:docMk/>
          <pc:sldMk cId="1699326055" sldId="268"/>
        </pc:sldMkLst>
        <pc:spChg chg="mod">
          <ac:chgData name="Abdulkadir Mirza" userId="c927acec-ce23-419d-a838-6872b11117ce" providerId="ADAL" clId="{DC0F6AFE-9B2B-45A4-B1AE-902AF9ED2457}" dt="2022-07-01T05:17:27.415" v="1234" actId="5793"/>
          <ac:spMkLst>
            <pc:docMk/>
            <pc:sldMk cId="1699326055" sldId="268"/>
            <ac:spMk id="2" creationId="{BC5C5B36-AE14-8358-0A5B-B2D0C7D3D5A9}"/>
          </ac:spMkLst>
        </pc:spChg>
        <pc:spChg chg="mod">
          <ac:chgData name="Abdulkadir Mirza" userId="c927acec-ce23-419d-a838-6872b11117ce" providerId="ADAL" clId="{DC0F6AFE-9B2B-45A4-B1AE-902AF9ED2457}" dt="2022-07-01T05:21:49.441" v="1250" actId="403"/>
          <ac:spMkLst>
            <pc:docMk/>
            <pc:sldMk cId="1699326055" sldId="268"/>
            <ac:spMk id="3" creationId="{1063DB35-1441-2EA1-390C-05D671C04E35}"/>
          </ac:spMkLst>
        </pc:spChg>
      </pc:sldChg>
      <pc:sldChg chg="modSp new mod">
        <pc:chgData name="Abdulkadir Mirza" userId="c927acec-ce23-419d-a838-6872b11117ce" providerId="ADAL" clId="{DC0F6AFE-9B2B-45A4-B1AE-902AF9ED2457}" dt="2022-07-01T06:13:15.654" v="1286"/>
        <pc:sldMkLst>
          <pc:docMk/>
          <pc:sldMk cId="659416942" sldId="269"/>
        </pc:sldMkLst>
        <pc:spChg chg="mod">
          <ac:chgData name="Abdulkadir Mirza" userId="c927acec-ce23-419d-a838-6872b11117ce" providerId="ADAL" clId="{DC0F6AFE-9B2B-45A4-B1AE-902AF9ED2457}" dt="2022-07-01T06:00:13.441" v="1272" actId="20577"/>
          <ac:spMkLst>
            <pc:docMk/>
            <pc:sldMk cId="659416942" sldId="269"/>
            <ac:spMk id="2" creationId="{91DD55E6-3322-92D7-3483-3705531E3A16}"/>
          </ac:spMkLst>
        </pc:spChg>
        <pc:spChg chg="mod">
          <ac:chgData name="Abdulkadir Mirza" userId="c927acec-ce23-419d-a838-6872b11117ce" providerId="ADAL" clId="{DC0F6AFE-9B2B-45A4-B1AE-902AF9ED2457}" dt="2022-07-01T06:13:15.654" v="1286"/>
          <ac:spMkLst>
            <pc:docMk/>
            <pc:sldMk cId="659416942" sldId="269"/>
            <ac:spMk id="3" creationId="{BDC55805-C76E-4B48-94E4-13EE9AAAAB64}"/>
          </ac:spMkLst>
        </pc:spChg>
      </pc:sldChg>
      <pc:sldChg chg="modSp new mod">
        <pc:chgData name="Abdulkadir Mirza" userId="c927acec-ce23-419d-a838-6872b11117ce" providerId="ADAL" clId="{DC0F6AFE-9B2B-45A4-B1AE-902AF9ED2457}" dt="2022-07-01T06:19:59.475" v="1319" actId="403"/>
        <pc:sldMkLst>
          <pc:docMk/>
          <pc:sldMk cId="2194174485" sldId="270"/>
        </pc:sldMkLst>
        <pc:spChg chg="mod">
          <ac:chgData name="Abdulkadir Mirza" userId="c927acec-ce23-419d-a838-6872b11117ce" providerId="ADAL" clId="{DC0F6AFE-9B2B-45A4-B1AE-902AF9ED2457}" dt="2022-07-01T06:15:23.802" v="1304" actId="20577"/>
          <ac:spMkLst>
            <pc:docMk/>
            <pc:sldMk cId="2194174485" sldId="270"/>
            <ac:spMk id="2" creationId="{BF76961A-F63F-1315-0D4C-1A59330D4067}"/>
          </ac:spMkLst>
        </pc:spChg>
        <pc:spChg chg="mod">
          <ac:chgData name="Abdulkadir Mirza" userId="c927acec-ce23-419d-a838-6872b11117ce" providerId="ADAL" clId="{DC0F6AFE-9B2B-45A4-B1AE-902AF9ED2457}" dt="2022-07-01T06:19:59.475" v="1319" actId="403"/>
          <ac:spMkLst>
            <pc:docMk/>
            <pc:sldMk cId="2194174485" sldId="270"/>
            <ac:spMk id="3" creationId="{0167F2D3-4DFE-AB72-5A02-E1D5414C7BD3}"/>
          </ac:spMkLst>
        </pc:spChg>
      </pc:sldChg>
      <pc:sldChg chg="addSp delSp modSp new mod">
        <pc:chgData name="Abdulkadir Mirza" userId="c927acec-ce23-419d-a838-6872b11117ce" providerId="ADAL" clId="{DC0F6AFE-9B2B-45A4-B1AE-902AF9ED2457}" dt="2022-07-01T06:33:14.630" v="1383" actId="20577"/>
        <pc:sldMkLst>
          <pc:docMk/>
          <pc:sldMk cId="2053031234" sldId="271"/>
        </pc:sldMkLst>
        <pc:spChg chg="mod">
          <ac:chgData name="Abdulkadir Mirza" userId="c927acec-ce23-419d-a838-6872b11117ce" providerId="ADAL" clId="{DC0F6AFE-9B2B-45A4-B1AE-902AF9ED2457}" dt="2022-07-01T06:27:00.297" v="1333" actId="20577"/>
          <ac:spMkLst>
            <pc:docMk/>
            <pc:sldMk cId="2053031234" sldId="271"/>
            <ac:spMk id="2" creationId="{ECB505D8-75E6-9F5D-9099-FEAD1221CC8A}"/>
          </ac:spMkLst>
        </pc:spChg>
        <pc:spChg chg="mod">
          <ac:chgData name="Abdulkadir Mirza" userId="c927acec-ce23-419d-a838-6872b11117ce" providerId="ADAL" clId="{DC0F6AFE-9B2B-45A4-B1AE-902AF9ED2457}" dt="2022-07-01T06:33:14.630" v="1383" actId="20577"/>
          <ac:spMkLst>
            <pc:docMk/>
            <pc:sldMk cId="2053031234" sldId="271"/>
            <ac:spMk id="3" creationId="{64839C82-03FF-6056-37FD-B7C9167ED0BC}"/>
          </ac:spMkLst>
        </pc:spChg>
        <pc:spChg chg="add del mod">
          <ac:chgData name="Abdulkadir Mirza" userId="c927acec-ce23-419d-a838-6872b11117ce" providerId="ADAL" clId="{DC0F6AFE-9B2B-45A4-B1AE-902AF9ED2457}" dt="2022-07-01T06:27:54.658" v="1352"/>
          <ac:spMkLst>
            <pc:docMk/>
            <pc:sldMk cId="2053031234" sldId="271"/>
            <ac:spMk id="5" creationId="{BB61BC1F-1FD5-00BD-E8E7-349678054A6D}"/>
          </ac:spMkLst>
        </pc:spChg>
        <pc:spChg chg="add del">
          <ac:chgData name="Abdulkadir Mirza" userId="c927acec-ce23-419d-a838-6872b11117ce" providerId="ADAL" clId="{DC0F6AFE-9B2B-45A4-B1AE-902AF9ED2457}" dt="2022-07-01T06:27:54.281" v="1351" actId="22"/>
          <ac:spMkLst>
            <pc:docMk/>
            <pc:sldMk cId="2053031234" sldId="271"/>
            <ac:spMk id="7" creationId="{58D5C605-73BD-E6C1-3EC8-A5F5872A6C41}"/>
          </ac:spMkLst>
        </pc:spChg>
        <pc:graphicFrameChg chg="add del mod">
          <ac:chgData name="Abdulkadir Mirza" userId="c927acec-ce23-419d-a838-6872b11117ce" providerId="ADAL" clId="{DC0F6AFE-9B2B-45A4-B1AE-902AF9ED2457}" dt="2022-07-01T06:27:54.658" v="1352"/>
          <ac:graphicFrameMkLst>
            <pc:docMk/>
            <pc:sldMk cId="2053031234" sldId="271"/>
            <ac:graphicFrameMk id="4" creationId="{FF21666F-5CCB-38E6-D2B5-4B4886321B61}"/>
          </ac:graphicFrameMkLst>
        </pc:graphicFrameChg>
      </pc:sldChg>
      <pc:sldChg chg="modSp new mod">
        <pc:chgData name="Abdulkadir Mirza" userId="c927acec-ce23-419d-a838-6872b11117ce" providerId="ADAL" clId="{DC0F6AFE-9B2B-45A4-B1AE-902AF9ED2457}" dt="2022-07-01T06:45:19.517" v="1407" actId="403"/>
        <pc:sldMkLst>
          <pc:docMk/>
          <pc:sldMk cId="2878504285" sldId="272"/>
        </pc:sldMkLst>
        <pc:spChg chg="mod">
          <ac:chgData name="Abdulkadir Mirza" userId="c927acec-ce23-419d-a838-6872b11117ce" providerId="ADAL" clId="{DC0F6AFE-9B2B-45A4-B1AE-902AF9ED2457}" dt="2022-07-01T06:41:19.709" v="1402" actId="20577"/>
          <ac:spMkLst>
            <pc:docMk/>
            <pc:sldMk cId="2878504285" sldId="272"/>
            <ac:spMk id="2" creationId="{387DB673-0718-EC7A-E5F4-A346431D0FF5}"/>
          </ac:spMkLst>
        </pc:spChg>
        <pc:spChg chg="mod">
          <ac:chgData name="Abdulkadir Mirza" userId="c927acec-ce23-419d-a838-6872b11117ce" providerId="ADAL" clId="{DC0F6AFE-9B2B-45A4-B1AE-902AF9ED2457}" dt="2022-07-01T06:45:19.517" v="1407" actId="403"/>
          <ac:spMkLst>
            <pc:docMk/>
            <pc:sldMk cId="2878504285" sldId="272"/>
            <ac:spMk id="3" creationId="{1E1EB988-4188-8AE6-1F9A-44D326A9FAD6}"/>
          </ac:spMkLst>
        </pc:spChg>
      </pc:sldChg>
      <pc:sldChg chg="modSp new mod">
        <pc:chgData name="Abdulkadir Mirza" userId="c927acec-ce23-419d-a838-6872b11117ce" providerId="ADAL" clId="{DC0F6AFE-9B2B-45A4-B1AE-902AF9ED2457}" dt="2022-07-04T05:22:06.362" v="1953" actId="14100"/>
        <pc:sldMkLst>
          <pc:docMk/>
          <pc:sldMk cId="1379564364" sldId="273"/>
        </pc:sldMkLst>
        <pc:spChg chg="mod">
          <ac:chgData name="Abdulkadir Mirza" userId="c927acec-ce23-419d-a838-6872b11117ce" providerId="ADAL" clId="{DC0F6AFE-9B2B-45A4-B1AE-902AF9ED2457}" dt="2022-07-01T09:58:05.853" v="1448" actId="14100"/>
          <ac:spMkLst>
            <pc:docMk/>
            <pc:sldMk cId="1379564364" sldId="273"/>
            <ac:spMk id="2" creationId="{0A674A88-4D63-C05A-FF1B-D1B2E3652FE5}"/>
          </ac:spMkLst>
        </pc:spChg>
        <pc:spChg chg="mod">
          <ac:chgData name="Abdulkadir Mirza" userId="c927acec-ce23-419d-a838-6872b11117ce" providerId="ADAL" clId="{DC0F6AFE-9B2B-45A4-B1AE-902AF9ED2457}" dt="2022-07-04T05:22:06.362" v="1953" actId="14100"/>
          <ac:spMkLst>
            <pc:docMk/>
            <pc:sldMk cId="1379564364" sldId="273"/>
            <ac:spMk id="3" creationId="{682AB03F-0CE8-29CA-F92A-A8A7034BEA53}"/>
          </ac:spMkLst>
        </pc:spChg>
      </pc:sldChg>
      <pc:sldChg chg="modSp new mod">
        <pc:chgData name="Abdulkadir Mirza" userId="c927acec-ce23-419d-a838-6872b11117ce" providerId="ADAL" clId="{DC0F6AFE-9B2B-45A4-B1AE-902AF9ED2457}" dt="2022-07-04T05:22:14.252" v="1957" actId="27636"/>
        <pc:sldMkLst>
          <pc:docMk/>
          <pc:sldMk cId="4109703595" sldId="274"/>
        </pc:sldMkLst>
        <pc:spChg chg="mod">
          <ac:chgData name="Abdulkadir Mirza" userId="c927acec-ce23-419d-a838-6872b11117ce" providerId="ADAL" clId="{DC0F6AFE-9B2B-45A4-B1AE-902AF9ED2457}" dt="2022-07-01T10:46:18.177" v="1700" actId="20577"/>
          <ac:spMkLst>
            <pc:docMk/>
            <pc:sldMk cId="4109703595" sldId="274"/>
            <ac:spMk id="2" creationId="{4C0E7122-5D1D-E212-8C60-EBFB10299FDC}"/>
          </ac:spMkLst>
        </pc:spChg>
        <pc:spChg chg="mod">
          <ac:chgData name="Abdulkadir Mirza" userId="c927acec-ce23-419d-a838-6872b11117ce" providerId="ADAL" clId="{DC0F6AFE-9B2B-45A4-B1AE-902AF9ED2457}" dt="2022-07-04T05:22:14.252" v="1957" actId="27636"/>
          <ac:spMkLst>
            <pc:docMk/>
            <pc:sldMk cId="4109703595" sldId="274"/>
            <ac:spMk id="3" creationId="{86A2A2D9-0A07-30AD-6557-8564AAC2AFE6}"/>
          </ac:spMkLst>
        </pc:spChg>
      </pc:sldChg>
      <pc:sldChg chg="modSp new mod">
        <pc:chgData name="Abdulkadir Mirza" userId="c927acec-ce23-419d-a838-6872b11117ce" providerId="ADAL" clId="{DC0F6AFE-9B2B-45A4-B1AE-902AF9ED2457}" dt="2022-07-01T11:14:15.365" v="1883" actId="14100"/>
        <pc:sldMkLst>
          <pc:docMk/>
          <pc:sldMk cId="369593840" sldId="275"/>
        </pc:sldMkLst>
        <pc:spChg chg="mod">
          <ac:chgData name="Abdulkadir Mirza" userId="c927acec-ce23-419d-a838-6872b11117ce" providerId="ADAL" clId="{DC0F6AFE-9B2B-45A4-B1AE-902AF9ED2457}" dt="2022-07-01T11:07:31.974" v="1861" actId="20577"/>
          <ac:spMkLst>
            <pc:docMk/>
            <pc:sldMk cId="369593840" sldId="275"/>
            <ac:spMk id="2" creationId="{091CA10C-079B-C894-26A8-4703C5F928C6}"/>
          </ac:spMkLst>
        </pc:spChg>
        <pc:spChg chg="mod">
          <ac:chgData name="Abdulkadir Mirza" userId="c927acec-ce23-419d-a838-6872b11117ce" providerId="ADAL" clId="{DC0F6AFE-9B2B-45A4-B1AE-902AF9ED2457}" dt="2022-07-01T11:14:15.365" v="1883" actId="14100"/>
          <ac:spMkLst>
            <pc:docMk/>
            <pc:sldMk cId="369593840" sldId="275"/>
            <ac:spMk id="3" creationId="{A05D882A-0C2C-B199-DA20-8A3818FE4545}"/>
          </ac:spMkLst>
        </pc:spChg>
      </pc:sldChg>
      <pc:sldChg chg="modSp new mod">
        <pc:chgData name="Abdulkadir Mirza" userId="c927acec-ce23-419d-a838-6872b11117ce" providerId="ADAL" clId="{DC0F6AFE-9B2B-45A4-B1AE-902AF9ED2457}" dt="2022-07-04T05:21:53.702" v="1952" actId="14100"/>
        <pc:sldMkLst>
          <pc:docMk/>
          <pc:sldMk cId="2711127346" sldId="276"/>
        </pc:sldMkLst>
        <pc:spChg chg="mod">
          <ac:chgData name="Abdulkadir Mirza" userId="c927acec-ce23-419d-a838-6872b11117ce" providerId="ADAL" clId="{DC0F6AFE-9B2B-45A4-B1AE-902AF9ED2457}" dt="2022-07-04T04:57:29.812" v="1909" actId="20577"/>
          <ac:spMkLst>
            <pc:docMk/>
            <pc:sldMk cId="2711127346" sldId="276"/>
            <ac:spMk id="2" creationId="{EBEDA568-60F4-ADC4-EF2D-968AECADE1D8}"/>
          </ac:spMkLst>
        </pc:spChg>
        <pc:spChg chg="mod">
          <ac:chgData name="Abdulkadir Mirza" userId="c927acec-ce23-419d-a838-6872b11117ce" providerId="ADAL" clId="{DC0F6AFE-9B2B-45A4-B1AE-902AF9ED2457}" dt="2022-07-04T05:21:53.702" v="1952" actId="14100"/>
          <ac:spMkLst>
            <pc:docMk/>
            <pc:sldMk cId="2711127346" sldId="276"/>
            <ac:spMk id="3" creationId="{D3B954C6-2E75-C647-058A-8D923D9853BF}"/>
          </ac:spMkLst>
        </pc:spChg>
      </pc:sldChg>
      <pc:sldChg chg="modSp new mod">
        <pc:chgData name="Abdulkadir Mirza" userId="c927acec-ce23-419d-a838-6872b11117ce" providerId="ADAL" clId="{DC0F6AFE-9B2B-45A4-B1AE-902AF9ED2457}" dt="2022-07-04T05:21:44.916" v="1950" actId="403"/>
        <pc:sldMkLst>
          <pc:docMk/>
          <pc:sldMk cId="1048899481" sldId="277"/>
        </pc:sldMkLst>
        <pc:spChg chg="mod">
          <ac:chgData name="Abdulkadir Mirza" userId="c927acec-ce23-419d-a838-6872b11117ce" providerId="ADAL" clId="{DC0F6AFE-9B2B-45A4-B1AE-902AF9ED2457}" dt="2022-07-04T05:03:43.976" v="1944" actId="20577"/>
          <ac:spMkLst>
            <pc:docMk/>
            <pc:sldMk cId="1048899481" sldId="277"/>
            <ac:spMk id="2" creationId="{228CA3EF-29C0-2CF1-E47B-640B7CBAE501}"/>
          </ac:spMkLst>
        </pc:spChg>
        <pc:spChg chg="mod">
          <ac:chgData name="Abdulkadir Mirza" userId="c927acec-ce23-419d-a838-6872b11117ce" providerId="ADAL" clId="{DC0F6AFE-9B2B-45A4-B1AE-902AF9ED2457}" dt="2022-07-04T05:21:44.916" v="1950" actId="403"/>
          <ac:spMkLst>
            <pc:docMk/>
            <pc:sldMk cId="1048899481" sldId="277"/>
            <ac:spMk id="3" creationId="{9D3F20A0-F683-ED58-1AD2-7C4A5E78B238}"/>
          </ac:spMkLst>
        </pc:spChg>
      </pc:sldChg>
      <pc:sldChg chg="addSp delSp modSp new mod setBg">
        <pc:chgData name="Abdulkadir Mirza" userId="c927acec-ce23-419d-a838-6872b11117ce" providerId="ADAL" clId="{DC0F6AFE-9B2B-45A4-B1AE-902AF9ED2457}" dt="2022-07-04T06:20:20.499" v="2072" actId="27636"/>
        <pc:sldMkLst>
          <pc:docMk/>
          <pc:sldMk cId="2075298203" sldId="278"/>
        </pc:sldMkLst>
        <pc:spChg chg="mod">
          <ac:chgData name="Abdulkadir Mirza" userId="c927acec-ce23-419d-a838-6872b11117ce" providerId="ADAL" clId="{DC0F6AFE-9B2B-45A4-B1AE-902AF9ED2457}" dt="2022-07-04T06:12:42.121" v="1999" actId="20577"/>
          <ac:spMkLst>
            <pc:docMk/>
            <pc:sldMk cId="2075298203" sldId="278"/>
            <ac:spMk id="2" creationId="{05C8E2FD-A9E5-CAA6-2211-C91F24A16A2C}"/>
          </ac:spMkLst>
        </pc:spChg>
        <pc:spChg chg="mod">
          <ac:chgData name="Abdulkadir Mirza" userId="c927acec-ce23-419d-a838-6872b11117ce" providerId="ADAL" clId="{DC0F6AFE-9B2B-45A4-B1AE-902AF9ED2457}" dt="2022-07-04T06:20:20.499" v="2072" actId="27636"/>
          <ac:spMkLst>
            <pc:docMk/>
            <pc:sldMk cId="2075298203" sldId="278"/>
            <ac:spMk id="3" creationId="{69C868EF-27BC-7BFE-2BD2-3112387C07B9}"/>
          </ac:spMkLst>
        </pc:spChg>
        <pc:spChg chg="add del">
          <ac:chgData name="Abdulkadir Mirza" userId="c927acec-ce23-419d-a838-6872b11117ce" providerId="ADAL" clId="{DC0F6AFE-9B2B-45A4-B1AE-902AF9ED2457}" dt="2022-07-04T06:13:28.956" v="2008"/>
          <ac:spMkLst>
            <pc:docMk/>
            <pc:sldMk cId="2075298203" sldId="278"/>
            <ac:spMk id="4" creationId="{5BD5A69C-48BA-016E-C36A-9BFCDC4EB214}"/>
          </ac:spMkLst>
        </pc:spChg>
      </pc:sldChg>
      <pc:sldChg chg="modSp new mod ord">
        <pc:chgData name="Abdulkadir Mirza" userId="c927acec-ce23-419d-a838-6872b11117ce" providerId="ADAL" clId="{DC0F6AFE-9B2B-45A4-B1AE-902AF9ED2457}" dt="2022-07-04T06:20:24.992" v="2076"/>
        <pc:sldMkLst>
          <pc:docMk/>
          <pc:sldMk cId="385957996" sldId="279"/>
        </pc:sldMkLst>
        <pc:spChg chg="mod">
          <ac:chgData name="Abdulkadir Mirza" userId="c927acec-ce23-419d-a838-6872b11117ce" providerId="ADAL" clId="{DC0F6AFE-9B2B-45A4-B1AE-902AF9ED2457}" dt="2022-07-04T06:18:30.984" v="2044" actId="20577"/>
          <ac:spMkLst>
            <pc:docMk/>
            <pc:sldMk cId="385957996" sldId="279"/>
            <ac:spMk id="2" creationId="{00A972A4-5A20-B462-9301-8C38E477C5A6}"/>
          </ac:spMkLst>
        </pc:spChg>
        <pc:spChg chg="mod">
          <ac:chgData name="Abdulkadir Mirza" userId="c927acec-ce23-419d-a838-6872b11117ce" providerId="ADAL" clId="{DC0F6AFE-9B2B-45A4-B1AE-902AF9ED2457}" dt="2022-07-04T06:20:14.509" v="2070" actId="27636"/>
          <ac:spMkLst>
            <pc:docMk/>
            <pc:sldMk cId="385957996" sldId="279"/>
            <ac:spMk id="3" creationId="{6ECBCF74-F030-6F94-0F84-42D26D482D07}"/>
          </ac:spMkLst>
        </pc:spChg>
      </pc:sldChg>
      <pc:sldChg chg="addSp modSp new mod setBg">
        <pc:chgData name="Abdulkadir Mirza" userId="c927acec-ce23-419d-a838-6872b11117ce" providerId="ADAL" clId="{DC0F6AFE-9B2B-45A4-B1AE-902AF9ED2457}" dt="2022-07-04T10:45:04.083" v="2121" actId="1076"/>
        <pc:sldMkLst>
          <pc:docMk/>
          <pc:sldMk cId="3817990944" sldId="280"/>
        </pc:sldMkLst>
        <pc:spChg chg="mod">
          <ac:chgData name="Abdulkadir Mirza" userId="c927acec-ce23-419d-a838-6872b11117ce" providerId="ADAL" clId="{DC0F6AFE-9B2B-45A4-B1AE-902AF9ED2457}" dt="2022-07-04T10:45:04.083" v="2121" actId="1076"/>
          <ac:spMkLst>
            <pc:docMk/>
            <pc:sldMk cId="3817990944" sldId="280"/>
            <ac:spMk id="2" creationId="{2DFF0071-FD91-B64D-DB6E-4DEEF7815B8C}"/>
          </ac:spMkLst>
        </pc:spChg>
        <pc:spChg chg="mod">
          <ac:chgData name="Abdulkadir Mirza" userId="c927acec-ce23-419d-a838-6872b11117ce" providerId="ADAL" clId="{DC0F6AFE-9B2B-45A4-B1AE-902AF9ED2457}" dt="2022-07-04T10:33:44.344" v="2115" actId="1076"/>
          <ac:spMkLst>
            <pc:docMk/>
            <pc:sldMk cId="3817990944" sldId="280"/>
            <ac:spMk id="3" creationId="{A321B7A3-FA7D-AEE5-C910-2F2C2A875320}"/>
          </ac:spMkLst>
        </pc:spChg>
        <pc:spChg chg="add">
          <ac:chgData name="Abdulkadir Mirza" userId="c927acec-ce23-419d-a838-6872b11117ce" providerId="ADAL" clId="{DC0F6AFE-9B2B-45A4-B1AE-902AF9ED2457}" dt="2022-07-04T10:33:21.435" v="2111" actId="26606"/>
          <ac:spMkLst>
            <pc:docMk/>
            <pc:sldMk cId="3817990944" sldId="280"/>
            <ac:spMk id="10" creationId="{A65AC7D1-EAA9-48F5-B509-60A7F50BF703}"/>
          </ac:spMkLst>
        </pc:spChg>
        <pc:spChg chg="add">
          <ac:chgData name="Abdulkadir Mirza" userId="c927acec-ce23-419d-a838-6872b11117ce" providerId="ADAL" clId="{DC0F6AFE-9B2B-45A4-B1AE-902AF9ED2457}" dt="2022-07-04T10:33:21.435" v="2111" actId="26606"/>
          <ac:spMkLst>
            <pc:docMk/>
            <pc:sldMk cId="3817990944" sldId="280"/>
            <ac:spMk id="12" creationId="{D6320AF9-619A-4175-865B-5663E1AEF4C5}"/>
          </ac:spMkLst>
        </pc:spChg>
        <pc:spChg chg="add">
          <ac:chgData name="Abdulkadir Mirza" userId="c927acec-ce23-419d-a838-6872b11117ce" providerId="ADAL" clId="{DC0F6AFE-9B2B-45A4-B1AE-902AF9ED2457}" dt="2022-07-04T10:33:21.435" v="2111" actId="26606"/>
          <ac:spMkLst>
            <pc:docMk/>
            <pc:sldMk cId="3817990944" sldId="280"/>
            <ac:spMk id="18" creationId="{7E018740-5C2B-4A41-AC1A-7E68D1EC1954}"/>
          </ac:spMkLst>
        </pc:spChg>
        <pc:spChg chg="add">
          <ac:chgData name="Abdulkadir Mirza" userId="c927acec-ce23-419d-a838-6872b11117ce" providerId="ADAL" clId="{DC0F6AFE-9B2B-45A4-B1AE-902AF9ED2457}" dt="2022-07-04T10:33:21.435" v="2111" actId="26606"/>
          <ac:spMkLst>
            <pc:docMk/>
            <pc:sldMk cId="3817990944" sldId="280"/>
            <ac:spMk id="20" creationId="{166F75A4-C475-4941-8EE2-B80A06A2C1BB}"/>
          </ac:spMkLst>
        </pc:spChg>
        <pc:spChg chg="add">
          <ac:chgData name="Abdulkadir Mirza" userId="c927acec-ce23-419d-a838-6872b11117ce" providerId="ADAL" clId="{DC0F6AFE-9B2B-45A4-B1AE-902AF9ED2457}" dt="2022-07-04T10:33:21.435" v="2111" actId="26606"/>
          <ac:spMkLst>
            <pc:docMk/>
            <pc:sldMk cId="3817990944" sldId="280"/>
            <ac:spMk id="22" creationId="{A032553A-72E8-4B0D-8405-FF9771C9AF05}"/>
          </ac:spMkLst>
        </pc:spChg>
        <pc:spChg chg="add">
          <ac:chgData name="Abdulkadir Mirza" userId="c927acec-ce23-419d-a838-6872b11117ce" providerId="ADAL" clId="{DC0F6AFE-9B2B-45A4-B1AE-902AF9ED2457}" dt="2022-07-04T10:33:21.435" v="2111" actId="26606"/>
          <ac:spMkLst>
            <pc:docMk/>
            <pc:sldMk cId="3817990944" sldId="280"/>
            <ac:spMk id="24" creationId="{765800AC-C3B9-498E-87BC-29FAE4C76B21}"/>
          </ac:spMkLst>
        </pc:spChg>
        <pc:spChg chg="add">
          <ac:chgData name="Abdulkadir Mirza" userId="c927acec-ce23-419d-a838-6872b11117ce" providerId="ADAL" clId="{DC0F6AFE-9B2B-45A4-B1AE-902AF9ED2457}" dt="2022-07-04T10:33:21.435" v="2111" actId="26606"/>
          <ac:spMkLst>
            <pc:docMk/>
            <pc:sldMk cId="3817990944" sldId="280"/>
            <ac:spMk id="26" creationId="{1F9D6ACB-2FF4-49F9-978A-E0D5327FC635}"/>
          </ac:spMkLst>
        </pc:spChg>
        <pc:spChg chg="add">
          <ac:chgData name="Abdulkadir Mirza" userId="c927acec-ce23-419d-a838-6872b11117ce" providerId="ADAL" clId="{DC0F6AFE-9B2B-45A4-B1AE-902AF9ED2457}" dt="2022-07-04T10:33:21.435" v="2111" actId="26606"/>
          <ac:spMkLst>
            <pc:docMk/>
            <pc:sldMk cId="3817990944" sldId="280"/>
            <ac:spMk id="28" creationId="{A5EC319D-0FEA-4B95-A3EA-01E35672C95B}"/>
          </ac:spMkLst>
        </pc:spChg>
        <pc:picChg chg="add">
          <ac:chgData name="Abdulkadir Mirza" userId="c927acec-ce23-419d-a838-6872b11117ce" providerId="ADAL" clId="{DC0F6AFE-9B2B-45A4-B1AE-902AF9ED2457}" dt="2022-07-04T10:33:21.435" v="2111" actId="26606"/>
          <ac:picMkLst>
            <pc:docMk/>
            <pc:sldMk cId="3817990944" sldId="280"/>
            <ac:picMk id="7" creationId="{90B98412-A8D6-2231-6E52-AE7E5EA66CE8}"/>
          </ac:picMkLst>
        </pc:picChg>
        <pc:cxnChg chg="add">
          <ac:chgData name="Abdulkadir Mirza" userId="c927acec-ce23-419d-a838-6872b11117ce" providerId="ADAL" clId="{DC0F6AFE-9B2B-45A4-B1AE-902AF9ED2457}" dt="2022-07-04T10:33:21.435" v="2111" actId="26606"/>
          <ac:cxnSpMkLst>
            <pc:docMk/>
            <pc:sldMk cId="3817990944" sldId="280"/>
            <ac:cxnSpMk id="14" creationId="{063B6EC6-D752-4EE7-908B-F8F19E8C7FEA}"/>
          </ac:cxnSpMkLst>
        </pc:cxnChg>
        <pc:cxnChg chg="add">
          <ac:chgData name="Abdulkadir Mirza" userId="c927acec-ce23-419d-a838-6872b11117ce" providerId="ADAL" clId="{DC0F6AFE-9B2B-45A4-B1AE-902AF9ED2457}" dt="2022-07-04T10:33:21.435" v="2111" actId="26606"/>
          <ac:cxnSpMkLst>
            <pc:docMk/>
            <pc:sldMk cId="3817990944" sldId="280"/>
            <ac:cxnSpMk id="16" creationId="{EFECD4E8-AD3E-4228-82A2-9461958EA94D}"/>
          </ac:cxnSpMkLst>
        </pc:cxnChg>
      </pc:sldChg>
      <pc:sldChg chg="addSp delSp modSp new mod">
        <pc:chgData name="Abdulkadir Mirza" userId="c927acec-ce23-419d-a838-6872b11117ce" providerId="ADAL" clId="{DC0F6AFE-9B2B-45A4-B1AE-902AF9ED2457}" dt="2022-07-05T09:14:49.250" v="2243" actId="27636"/>
        <pc:sldMkLst>
          <pc:docMk/>
          <pc:sldMk cId="1932136048" sldId="281"/>
        </pc:sldMkLst>
        <pc:spChg chg="mod">
          <ac:chgData name="Abdulkadir Mirza" userId="c927acec-ce23-419d-a838-6872b11117ce" providerId="ADAL" clId="{DC0F6AFE-9B2B-45A4-B1AE-902AF9ED2457}" dt="2022-07-05T09:08:31.984" v="2147" actId="20577"/>
          <ac:spMkLst>
            <pc:docMk/>
            <pc:sldMk cId="1932136048" sldId="281"/>
            <ac:spMk id="2" creationId="{C4C81813-B9EA-A956-7FEC-2D9A0AAF8396}"/>
          </ac:spMkLst>
        </pc:spChg>
        <pc:spChg chg="mod">
          <ac:chgData name="Abdulkadir Mirza" userId="c927acec-ce23-419d-a838-6872b11117ce" providerId="ADAL" clId="{DC0F6AFE-9B2B-45A4-B1AE-902AF9ED2457}" dt="2022-07-05T09:14:49.250" v="2243" actId="27636"/>
          <ac:spMkLst>
            <pc:docMk/>
            <pc:sldMk cId="1932136048" sldId="281"/>
            <ac:spMk id="3" creationId="{F9CFB608-AC0B-AB47-407E-6745ADFA8A37}"/>
          </ac:spMkLst>
        </pc:spChg>
        <pc:spChg chg="add del">
          <ac:chgData name="Abdulkadir Mirza" userId="c927acec-ce23-419d-a838-6872b11117ce" providerId="ADAL" clId="{DC0F6AFE-9B2B-45A4-B1AE-902AF9ED2457}" dt="2022-07-05T09:08:54.319" v="2153"/>
          <ac:spMkLst>
            <pc:docMk/>
            <pc:sldMk cId="1932136048" sldId="281"/>
            <ac:spMk id="4" creationId="{3EA582CF-BF6C-E896-C8B9-B211613048C2}"/>
          </ac:spMkLst>
        </pc:spChg>
        <pc:spChg chg="add del">
          <ac:chgData name="Abdulkadir Mirza" userId="c927acec-ce23-419d-a838-6872b11117ce" providerId="ADAL" clId="{DC0F6AFE-9B2B-45A4-B1AE-902AF9ED2457}" dt="2022-07-05T09:09:31.390" v="2161"/>
          <ac:spMkLst>
            <pc:docMk/>
            <pc:sldMk cId="1932136048" sldId="281"/>
            <ac:spMk id="5" creationId="{FF4E9C23-B83F-8057-FF88-BD732D16C437}"/>
          </ac:spMkLst>
        </pc:spChg>
      </pc:sldChg>
      <pc:sldChg chg="addSp delSp modSp new mod modClrScheme chgLayout">
        <pc:chgData name="Abdulkadir Mirza" userId="c927acec-ce23-419d-a838-6872b11117ce" providerId="ADAL" clId="{DC0F6AFE-9B2B-45A4-B1AE-902AF9ED2457}" dt="2022-07-05T09:17:15.071" v="2636" actId="14100"/>
        <pc:sldMkLst>
          <pc:docMk/>
          <pc:sldMk cId="3367275800" sldId="282"/>
        </pc:sldMkLst>
        <pc:spChg chg="del">
          <ac:chgData name="Abdulkadir Mirza" userId="c927acec-ce23-419d-a838-6872b11117ce" providerId="ADAL" clId="{DC0F6AFE-9B2B-45A4-B1AE-902AF9ED2457}" dt="2022-07-05T09:10:32.940" v="2194" actId="700"/>
          <ac:spMkLst>
            <pc:docMk/>
            <pc:sldMk cId="3367275800" sldId="282"/>
            <ac:spMk id="2" creationId="{1A12C30C-4E71-9933-00B9-82D88A00C2EB}"/>
          </ac:spMkLst>
        </pc:spChg>
        <pc:spChg chg="add del mod ord">
          <ac:chgData name="Abdulkadir Mirza" userId="c927acec-ce23-419d-a838-6872b11117ce" providerId="ADAL" clId="{DC0F6AFE-9B2B-45A4-B1AE-902AF9ED2457}" dt="2022-07-05T09:17:15.071" v="2636" actId="14100"/>
          <ac:spMkLst>
            <pc:docMk/>
            <pc:sldMk cId="3367275800" sldId="282"/>
            <ac:spMk id="3" creationId="{6532B230-2581-6D25-C2C2-9E1DB2DF7622}"/>
          </ac:spMkLst>
        </pc:spChg>
        <pc:spChg chg="add del mod">
          <ac:chgData name="Abdulkadir Mirza" userId="c927acec-ce23-419d-a838-6872b11117ce" providerId="ADAL" clId="{DC0F6AFE-9B2B-45A4-B1AE-902AF9ED2457}" dt="2022-07-05T09:09:43.510" v="2168"/>
          <ac:spMkLst>
            <pc:docMk/>
            <pc:sldMk cId="3367275800" sldId="282"/>
            <ac:spMk id="4" creationId="{EBDE6F8D-16C2-B0B9-F7B7-D8CD4E6E3C0D}"/>
          </ac:spMkLst>
        </pc:spChg>
        <pc:spChg chg="add del mod">
          <ac:chgData name="Abdulkadir Mirza" userId="c927acec-ce23-419d-a838-6872b11117ce" providerId="ADAL" clId="{DC0F6AFE-9B2B-45A4-B1AE-902AF9ED2457}" dt="2022-07-05T09:10:01.712" v="2176"/>
          <ac:spMkLst>
            <pc:docMk/>
            <pc:sldMk cId="3367275800" sldId="282"/>
            <ac:spMk id="5" creationId="{538ACD0D-D821-C0B5-38FF-80DD13A9EA60}"/>
          </ac:spMkLst>
        </pc:spChg>
        <pc:spChg chg="add del">
          <ac:chgData name="Abdulkadir Mirza" userId="c927acec-ce23-419d-a838-6872b11117ce" providerId="ADAL" clId="{DC0F6AFE-9B2B-45A4-B1AE-902AF9ED2457}" dt="2022-07-05T09:10:11.344" v="2181"/>
          <ac:spMkLst>
            <pc:docMk/>
            <pc:sldMk cId="3367275800" sldId="282"/>
            <ac:spMk id="6" creationId="{DC597252-319F-B25C-41D7-5B03215C67B2}"/>
          </ac:spMkLst>
        </pc:spChg>
      </pc:sldChg>
      <pc:sldChg chg="addSp delSp modSp new del mod modClrScheme chgLayout">
        <pc:chgData name="Abdulkadir Mirza" userId="c927acec-ce23-419d-a838-6872b11117ce" providerId="ADAL" clId="{DC0F6AFE-9B2B-45A4-B1AE-902AF9ED2457}" dt="2022-07-05T09:13:51.948" v="2237" actId="47"/>
        <pc:sldMkLst>
          <pc:docMk/>
          <pc:sldMk cId="739226161" sldId="283"/>
        </pc:sldMkLst>
        <pc:spChg chg="add del mod ord">
          <ac:chgData name="Abdulkadir Mirza" userId="c927acec-ce23-419d-a838-6872b11117ce" providerId="ADAL" clId="{DC0F6AFE-9B2B-45A4-B1AE-902AF9ED2457}" dt="2022-07-05T09:10:55.049" v="2200" actId="700"/>
          <ac:spMkLst>
            <pc:docMk/>
            <pc:sldMk cId="739226161" sldId="283"/>
            <ac:spMk id="2" creationId="{309EAE58-08B2-E6D1-1C1D-41D7B5A753B6}"/>
          </ac:spMkLst>
        </pc:spChg>
        <pc:spChg chg="add del mod ord">
          <ac:chgData name="Abdulkadir Mirza" userId="c927acec-ce23-419d-a838-6872b11117ce" providerId="ADAL" clId="{DC0F6AFE-9B2B-45A4-B1AE-902AF9ED2457}" dt="2022-07-05T09:10:55.049" v="2200" actId="700"/>
          <ac:spMkLst>
            <pc:docMk/>
            <pc:sldMk cId="739226161" sldId="283"/>
            <ac:spMk id="3" creationId="{2A77CB44-E857-E18E-DE1C-8E619E5F28CA}"/>
          </ac:spMkLst>
        </pc:spChg>
        <pc:spChg chg="add mod ord">
          <ac:chgData name="Abdulkadir Mirza" userId="c927acec-ce23-419d-a838-6872b11117ce" providerId="ADAL" clId="{DC0F6AFE-9B2B-45A4-B1AE-902AF9ED2457}" dt="2022-07-05T09:11:06.861" v="2214" actId="20577"/>
          <ac:spMkLst>
            <pc:docMk/>
            <pc:sldMk cId="739226161" sldId="283"/>
            <ac:spMk id="4" creationId="{355DB15A-98A7-0457-A05E-0DACD7D910F2}"/>
          </ac:spMkLst>
        </pc:spChg>
        <pc:spChg chg="add mod ord">
          <ac:chgData name="Abdulkadir Mirza" userId="c927acec-ce23-419d-a838-6872b11117ce" providerId="ADAL" clId="{DC0F6AFE-9B2B-45A4-B1AE-902AF9ED2457}" dt="2022-07-05T09:12:56.625" v="2236" actId="20577"/>
          <ac:spMkLst>
            <pc:docMk/>
            <pc:sldMk cId="739226161" sldId="283"/>
            <ac:spMk id="5" creationId="{7D034AE3-1D20-7234-BBB8-E22E23826FA2}"/>
          </ac:spMkLst>
        </pc:spChg>
      </pc:sldChg>
      <pc:sldChg chg="modSp new mod">
        <pc:chgData name="Abdulkadir Mirza" userId="c927acec-ce23-419d-a838-6872b11117ce" providerId="ADAL" clId="{DC0F6AFE-9B2B-45A4-B1AE-902AF9ED2457}" dt="2022-07-05T12:03:52.207" v="2694" actId="403"/>
        <pc:sldMkLst>
          <pc:docMk/>
          <pc:sldMk cId="1532176635" sldId="283"/>
        </pc:sldMkLst>
        <pc:spChg chg="mod">
          <ac:chgData name="Abdulkadir Mirza" userId="c927acec-ce23-419d-a838-6872b11117ce" providerId="ADAL" clId="{DC0F6AFE-9B2B-45A4-B1AE-902AF9ED2457}" dt="2022-07-05T12:00:53.582" v="2655" actId="20577"/>
          <ac:spMkLst>
            <pc:docMk/>
            <pc:sldMk cId="1532176635" sldId="283"/>
            <ac:spMk id="2" creationId="{56A89128-D49D-CCD7-11A5-0F1A0D878470}"/>
          </ac:spMkLst>
        </pc:spChg>
        <pc:spChg chg="mod">
          <ac:chgData name="Abdulkadir Mirza" userId="c927acec-ce23-419d-a838-6872b11117ce" providerId="ADAL" clId="{DC0F6AFE-9B2B-45A4-B1AE-902AF9ED2457}" dt="2022-07-05T12:03:52.207" v="2694" actId="403"/>
          <ac:spMkLst>
            <pc:docMk/>
            <pc:sldMk cId="1532176635" sldId="283"/>
            <ac:spMk id="3" creationId="{839456D1-892B-1418-69C3-A3C7F73C25FC}"/>
          </ac:spMkLst>
        </pc:spChg>
      </pc:sldChg>
      <pc:sldChg chg="addSp modSp new mod modClrScheme chgLayout">
        <pc:chgData name="Abdulkadir Mirza" userId="c927acec-ce23-419d-a838-6872b11117ce" providerId="ADAL" clId="{DC0F6AFE-9B2B-45A4-B1AE-902AF9ED2457}" dt="2022-07-07T04:51:51.923" v="2747" actId="20577"/>
        <pc:sldMkLst>
          <pc:docMk/>
          <pc:sldMk cId="2035367702" sldId="284"/>
        </pc:sldMkLst>
        <pc:spChg chg="add mod">
          <ac:chgData name="Abdulkadir Mirza" userId="c927acec-ce23-419d-a838-6872b11117ce" providerId="ADAL" clId="{DC0F6AFE-9B2B-45A4-B1AE-902AF9ED2457}" dt="2022-07-07T04:43:01.020" v="2705" actId="20577"/>
          <ac:spMkLst>
            <pc:docMk/>
            <pc:sldMk cId="2035367702" sldId="284"/>
            <ac:spMk id="2" creationId="{A6E5F558-C253-6FBA-F3B7-F623A7A96C19}"/>
          </ac:spMkLst>
        </pc:spChg>
        <pc:spChg chg="add mod">
          <ac:chgData name="Abdulkadir Mirza" userId="c927acec-ce23-419d-a838-6872b11117ce" providerId="ADAL" clId="{DC0F6AFE-9B2B-45A4-B1AE-902AF9ED2457}" dt="2022-07-07T04:51:51.923" v="2747" actId="20577"/>
          <ac:spMkLst>
            <pc:docMk/>
            <pc:sldMk cId="2035367702" sldId="284"/>
            <ac:spMk id="3" creationId="{2DC53A2C-68E5-0226-EE8C-9A02CDBF84C9}"/>
          </ac:spMkLst>
        </pc:spChg>
      </pc:sldChg>
      <pc:sldChg chg="modSp new mod">
        <pc:chgData name="Abdulkadir Mirza" userId="c927acec-ce23-419d-a838-6872b11117ce" providerId="ADAL" clId="{DC0F6AFE-9B2B-45A4-B1AE-902AF9ED2457}" dt="2022-07-07T05:21:05.931" v="2801" actId="20577"/>
        <pc:sldMkLst>
          <pc:docMk/>
          <pc:sldMk cId="3358260741" sldId="285"/>
        </pc:sldMkLst>
        <pc:spChg chg="mod">
          <ac:chgData name="Abdulkadir Mirza" userId="c927acec-ce23-419d-a838-6872b11117ce" providerId="ADAL" clId="{DC0F6AFE-9B2B-45A4-B1AE-902AF9ED2457}" dt="2022-07-07T05:20:06.039" v="2784" actId="20577"/>
          <ac:spMkLst>
            <pc:docMk/>
            <pc:sldMk cId="3358260741" sldId="285"/>
            <ac:spMk id="2" creationId="{D52E5BBD-2E6E-A52A-AA1E-93287F8880A0}"/>
          </ac:spMkLst>
        </pc:spChg>
        <pc:spChg chg="mod">
          <ac:chgData name="Abdulkadir Mirza" userId="c927acec-ce23-419d-a838-6872b11117ce" providerId="ADAL" clId="{DC0F6AFE-9B2B-45A4-B1AE-902AF9ED2457}" dt="2022-07-07T05:21:05.931" v="2801" actId="20577"/>
          <ac:spMkLst>
            <pc:docMk/>
            <pc:sldMk cId="3358260741" sldId="285"/>
            <ac:spMk id="3" creationId="{2C4F5774-C5BC-3B62-1EAD-D18D6313958D}"/>
          </ac:spMkLst>
        </pc:spChg>
      </pc:sldChg>
      <pc:sldMasterChg chg="del delSldLayout">
        <pc:chgData name="Abdulkadir Mirza" userId="c927acec-ce23-419d-a838-6872b11117ce" providerId="ADAL" clId="{DC0F6AFE-9B2B-45A4-B1AE-902AF9ED2457}" dt="2022-06-30T06:10:02.340" v="10" actId="26606"/>
        <pc:sldMasterMkLst>
          <pc:docMk/>
          <pc:sldMasterMk cId="4251938555" sldId="2147483648"/>
        </pc:sldMasterMkLst>
        <pc:sldLayoutChg chg="del">
          <pc:chgData name="Abdulkadir Mirza" userId="c927acec-ce23-419d-a838-6872b11117ce" providerId="ADAL" clId="{DC0F6AFE-9B2B-45A4-B1AE-902AF9ED2457}" dt="2022-06-30T06:10:02.340" v="10" actId="26606"/>
          <pc:sldLayoutMkLst>
            <pc:docMk/>
            <pc:sldMasterMk cId="4251938555" sldId="2147483648"/>
            <pc:sldLayoutMk cId="3302966573" sldId="2147483649"/>
          </pc:sldLayoutMkLst>
        </pc:sldLayoutChg>
        <pc:sldLayoutChg chg="del">
          <pc:chgData name="Abdulkadir Mirza" userId="c927acec-ce23-419d-a838-6872b11117ce" providerId="ADAL" clId="{DC0F6AFE-9B2B-45A4-B1AE-902AF9ED2457}" dt="2022-06-30T06:10:02.340" v="10" actId="26606"/>
          <pc:sldLayoutMkLst>
            <pc:docMk/>
            <pc:sldMasterMk cId="4251938555" sldId="2147483648"/>
            <pc:sldLayoutMk cId="4105370176" sldId="2147483650"/>
          </pc:sldLayoutMkLst>
        </pc:sldLayoutChg>
        <pc:sldLayoutChg chg="del">
          <pc:chgData name="Abdulkadir Mirza" userId="c927acec-ce23-419d-a838-6872b11117ce" providerId="ADAL" clId="{DC0F6AFE-9B2B-45A4-B1AE-902AF9ED2457}" dt="2022-06-30T06:10:02.340" v="10" actId="26606"/>
          <pc:sldLayoutMkLst>
            <pc:docMk/>
            <pc:sldMasterMk cId="4251938555" sldId="2147483648"/>
            <pc:sldLayoutMk cId="3579542731" sldId="2147483651"/>
          </pc:sldLayoutMkLst>
        </pc:sldLayoutChg>
        <pc:sldLayoutChg chg="del">
          <pc:chgData name="Abdulkadir Mirza" userId="c927acec-ce23-419d-a838-6872b11117ce" providerId="ADAL" clId="{DC0F6AFE-9B2B-45A4-B1AE-902AF9ED2457}" dt="2022-06-30T06:10:02.340" v="10" actId="26606"/>
          <pc:sldLayoutMkLst>
            <pc:docMk/>
            <pc:sldMasterMk cId="4251938555" sldId="2147483648"/>
            <pc:sldLayoutMk cId="1181368059" sldId="2147483652"/>
          </pc:sldLayoutMkLst>
        </pc:sldLayoutChg>
        <pc:sldLayoutChg chg="del">
          <pc:chgData name="Abdulkadir Mirza" userId="c927acec-ce23-419d-a838-6872b11117ce" providerId="ADAL" clId="{DC0F6AFE-9B2B-45A4-B1AE-902AF9ED2457}" dt="2022-06-30T06:10:02.340" v="10" actId="26606"/>
          <pc:sldLayoutMkLst>
            <pc:docMk/>
            <pc:sldMasterMk cId="4251938555" sldId="2147483648"/>
            <pc:sldLayoutMk cId="3140301112" sldId="2147483653"/>
          </pc:sldLayoutMkLst>
        </pc:sldLayoutChg>
        <pc:sldLayoutChg chg="del">
          <pc:chgData name="Abdulkadir Mirza" userId="c927acec-ce23-419d-a838-6872b11117ce" providerId="ADAL" clId="{DC0F6AFE-9B2B-45A4-B1AE-902AF9ED2457}" dt="2022-06-30T06:10:02.340" v="10" actId="26606"/>
          <pc:sldLayoutMkLst>
            <pc:docMk/>
            <pc:sldMasterMk cId="4251938555" sldId="2147483648"/>
            <pc:sldLayoutMk cId="3999975048" sldId="2147483654"/>
          </pc:sldLayoutMkLst>
        </pc:sldLayoutChg>
        <pc:sldLayoutChg chg="del">
          <pc:chgData name="Abdulkadir Mirza" userId="c927acec-ce23-419d-a838-6872b11117ce" providerId="ADAL" clId="{DC0F6AFE-9B2B-45A4-B1AE-902AF9ED2457}" dt="2022-06-30T06:10:02.340" v="10" actId="26606"/>
          <pc:sldLayoutMkLst>
            <pc:docMk/>
            <pc:sldMasterMk cId="4251938555" sldId="2147483648"/>
            <pc:sldLayoutMk cId="1686679918" sldId="2147483655"/>
          </pc:sldLayoutMkLst>
        </pc:sldLayoutChg>
        <pc:sldLayoutChg chg="del">
          <pc:chgData name="Abdulkadir Mirza" userId="c927acec-ce23-419d-a838-6872b11117ce" providerId="ADAL" clId="{DC0F6AFE-9B2B-45A4-B1AE-902AF9ED2457}" dt="2022-06-30T06:10:02.340" v="10" actId="26606"/>
          <pc:sldLayoutMkLst>
            <pc:docMk/>
            <pc:sldMasterMk cId="4251938555" sldId="2147483648"/>
            <pc:sldLayoutMk cId="92725621" sldId="2147483656"/>
          </pc:sldLayoutMkLst>
        </pc:sldLayoutChg>
        <pc:sldLayoutChg chg="del">
          <pc:chgData name="Abdulkadir Mirza" userId="c927acec-ce23-419d-a838-6872b11117ce" providerId="ADAL" clId="{DC0F6AFE-9B2B-45A4-B1AE-902AF9ED2457}" dt="2022-06-30T06:10:02.340" v="10" actId="26606"/>
          <pc:sldLayoutMkLst>
            <pc:docMk/>
            <pc:sldMasterMk cId="4251938555" sldId="2147483648"/>
            <pc:sldLayoutMk cId="1174941396" sldId="2147483657"/>
          </pc:sldLayoutMkLst>
        </pc:sldLayoutChg>
        <pc:sldLayoutChg chg="del">
          <pc:chgData name="Abdulkadir Mirza" userId="c927acec-ce23-419d-a838-6872b11117ce" providerId="ADAL" clId="{DC0F6AFE-9B2B-45A4-B1AE-902AF9ED2457}" dt="2022-06-30T06:10:02.340" v="10" actId="26606"/>
          <pc:sldLayoutMkLst>
            <pc:docMk/>
            <pc:sldMasterMk cId="4251938555" sldId="2147483648"/>
            <pc:sldLayoutMk cId="2800931671" sldId="2147483658"/>
          </pc:sldLayoutMkLst>
        </pc:sldLayoutChg>
        <pc:sldLayoutChg chg="del">
          <pc:chgData name="Abdulkadir Mirza" userId="c927acec-ce23-419d-a838-6872b11117ce" providerId="ADAL" clId="{DC0F6AFE-9B2B-45A4-B1AE-902AF9ED2457}" dt="2022-06-30T06:10:02.340" v="10" actId="26606"/>
          <pc:sldLayoutMkLst>
            <pc:docMk/>
            <pc:sldMasterMk cId="4251938555" sldId="2147483648"/>
            <pc:sldLayoutMk cId="1123325038" sldId="2147483659"/>
          </pc:sldLayoutMkLst>
        </pc:sldLayoutChg>
      </pc:sldMasterChg>
      <pc:sldMasterChg chg="add addSldLayout">
        <pc:chgData name="Abdulkadir Mirza" userId="c927acec-ce23-419d-a838-6872b11117ce" providerId="ADAL" clId="{DC0F6AFE-9B2B-45A4-B1AE-902AF9ED2457}" dt="2022-06-30T06:10:02.340" v="10" actId="26606"/>
        <pc:sldMasterMkLst>
          <pc:docMk/>
          <pc:sldMasterMk cId="3487128842" sldId="2147483718"/>
        </pc:sldMasterMkLst>
        <pc:sldLayoutChg chg="add">
          <pc:chgData name="Abdulkadir Mirza" userId="c927acec-ce23-419d-a838-6872b11117ce" providerId="ADAL" clId="{DC0F6AFE-9B2B-45A4-B1AE-902AF9ED2457}" dt="2022-06-30T06:10:02.340" v="10" actId="26606"/>
          <pc:sldLayoutMkLst>
            <pc:docMk/>
            <pc:sldMasterMk cId="3487128842" sldId="2147483718"/>
            <pc:sldLayoutMk cId="3430713786" sldId="2147483707"/>
          </pc:sldLayoutMkLst>
        </pc:sldLayoutChg>
        <pc:sldLayoutChg chg="add">
          <pc:chgData name="Abdulkadir Mirza" userId="c927acec-ce23-419d-a838-6872b11117ce" providerId="ADAL" clId="{DC0F6AFE-9B2B-45A4-B1AE-902AF9ED2457}" dt="2022-06-30T06:10:02.340" v="10" actId="26606"/>
          <pc:sldLayoutMkLst>
            <pc:docMk/>
            <pc:sldMasterMk cId="3487128842" sldId="2147483718"/>
            <pc:sldLayoutMk cId="982896429" sldId="2147483708"/>
          </pc:sldLayoutMkLst>
        </pc:sldLayoutChg>
        <pc:sldLayoutChg chg="add">
          <pc:chgData name="Abdulkadir Mirza" userId="c927acec-ce23-419d-a838-6872b11117ce" providerId="ADAL" clId="{DC0F6AFE-9B2B-45A4-B1AE-902AF9ED2457}" dt="2022-06-30T06:10:02.340" v="10" actId="26606"/>
          <pc:sldLayoutMkLst>
            <pc:docMk/>
            <pc:sldMasterMk cId="3487128842" sldId="2147483718"/>
            <pc:sldLayoutMk cId="330347472" sldId="2147483709"/>
          </pc:sldLayoutMkLst>
        </pc:sldLayoutChg>
        <pc:sldLayoutChg chg="add">
          <pc:chgData name="Abdulkadir Mirza" userId="c927acec-ce23-419d-a838-6872b11117ce" providerId="ADAL" clId="{DC0F6AFE-9B2B-45A4-B1AE-902AF9ED2457}" dt="2022-06-30T06:10:02.340" v="10" actId="26606"/>
          <pc:sldLayoutMkLst>
            <pc:docMk/>
            <pc:sldMasterMk cId="3487128842" sldId="2147483718"/>
            <pc:sldLayoutMk cId="4096994875" sldId="2147483710"/>
          </pc:sldLayoutMkLst>
        </pc:sldLayoutChg>
        <pc:sldLayoutChg chg="add">
          <pc:chgData name="Abdulkadir Mirza" userId="c927acec-ce23-419d-a838-6872b11117ce" providerId="ADAL" clId="{DC0F6AFE-9B2B-45A4-B1AE-902AF9ED2457}" dt="2022-06-30T06:10:02.340" v="10" actId="26606"/>
          <pc:sldLayoutMkLst>
            <pc:docMk/>
            <pc:sldMasterMk cId="3487128842" sldId="2147483718"/>
            <pc:sldLayoutMk cId="2090842275" sldId="2147483711"/>
          </pc:sldLayoutMkLst>
        </pc:sldLayoutChg>
        <pc:sldLayoutChg chg="add">
          <pc:chgData name="Abdulkadir Mirza" userId="c927acec-ce23-419d-a838-6872b11117ce" providerId="ADAL" clId="{DC0F6AFE-9B2B-45A4-B1AE-902AF9ED2457}" dt="2022-06-30T06:10:02.340" v="10" actId="26606"/>
          <pc:sldLayoutMkLst>
            <pc:docMk/>
            <pc:sldMasterMk cId="3487128842" sldId="2147483718"/>
            <pc:sldLayoutMk cId="2302723857" sldId="2147483712"/>
          </pc:sldLayoutMkLst>
        </pc:sldLayoutChg>
        <pc:sldLayoutChg chg="add">
          <pc:chgData name="Abdulkadir Mirza" userId="c927acec-ce23-419d-a838-6872b11117ce" providerId="ADAL" clId="{DC0F6AFE-9B2B-45A4-B1AE-902AF9ED2457}" dt="2022-06-30T06:10:02.340" v="10" actId="26606"/>
          <pc:sldLayoutMkLst>
            <pc:docMk/>
            <pc:sldMasterMk cId="3487128842" sldId="2147483718"/>
            <pc:sldLayoutMk cId="2650600002" sldId="2147483713"/>
          </pc:sldLayoutMkLst>
        </pc:sldLayoutChg>
        <pc:sldLayoutChg chg="add">
          <pc:chgData name="Abdulkadir Mirza" userId="c927acec-ce23-419d-a838-6872b11117ce" providerId="ADAL" clId="{DC0F6AFE-9B2B-45A4-B1AE-902AF9ED2457}" dt="2022-06-30T06:10:02.340" v="10" actId="26606"/>
          <pc:sldLayoutMkLst>
            <pc:docMk/>
            <pc:sldMasterMk cId="3487128842" sldId="2147483718"/>
            <pc:sldLayoutMk cId="4168155753" sldId="2147483714"/>
          </pc:sldLayoutMkLst>
        </pc:sldLayoutChg>
        <pc:sldLayoutChg chg="add">
          <pc:chgData name="Abdulkadir Mirza" userId="c927acec-ce23-419d-a838-6872b11117ce" providerId="ADAL" clId="{DC0F6AFE-9B2B-45A4-B1AE-902AF9ED2457}" dt="2022-06-30T06:10:02.340" v="10" actId="26606"/>
          <pc:sldLayoutMkLst>
            <pc:docMk/>
            <pc:sldMasterMk cId="3487128842" sldId="2147483718"/>
            <pc:sldLayoutMk cId="3702918424" sldId="2147483715"/>
          </pc:sldLayoutMkLst>
        </pc:sldLayoutChg>
        <pc:sldLayoutChg chg="add">
          <pc:chgData name="Abdulkadir Mirza" userId="c927acec-ce23-419d-a838-6872b11117ce" providerId="ADAL" clId="{DC0F6AFE-9B2B-45A4-B1AE-902AF9ED2457}" dt="2022-06-30T06:10:02.340" v="10" actId="26606"/>
          <pc:sldLayoutMkLst>
            <pc:docMk/>
            <pc:sldMasterMk cId="3487128842" sldId="2147483718"/>
            <pc:sldLayoutMk cId="1477341367" sldId="2147483716"/>
          </pc:sldLayoutMkLst>
        </pc:sldLayoutChg>
        <pc:sldLayoutChg chg="add">
          <pc:chgData name="Abdulkadir Mirza" userId="c927acec-ce23-419d-a838-6872b11117ce" providerId="ADAL" clId="{DC0F6AFE-9B2B-45A4-B1AE-902AF9ED2457}" dt="2022-06-30T06:10:02.340" v="10" actId="26606"/>
          <pc:sldLayoutMkLst>
            <pc:docMk/>
            <pc:sldMasterMk cId="3487128842" sldId="2147483718"/>
            <pc:sldLayoutMk cId="613251902" sldId="2147483717"/>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73D55F9-11A3-4523-8F38-6BA37933791A}" type="datetime1">
              <a:rPr lang="en-US" smtClean="0"/>
              <a:t>7/7/2022</a:t>
            </a:fld>
            <a:endParaRPr lang="en-US" dirty="0"/>
          </a:p>
        </p:txBody>
      </p:sp>
      <p:sp>
        <p:nvSpPr>
          <p:cNvPr id="5" name="Footer Placeholder 4"/>
          <p:cNvSpPr>
            <a:spLocks noGrp="1"/>
          </p:cNvSpPr>
          <p:nvPr>
            <p:ph type="ftr" sz="quarter" idx="11"/>
          </p:nvPr>
        </p:nvSpPr>
        <p:spPr/>
        <p:txBody>
          <a:bodyPr/>
          <a:lstStyle/>
          <a:p>
            <a:r>
              <a:rPr lang="en-US" dirty="0"/>
              <a:t>Sample Footer Text</a:t>
            </a:r>
          </a:p>
        </p:txBody>
      </p:sp>
      <p:sp>
        <p:nvSpPr>
          <p:cNvPr id="6" name="Slide Number Placeholder 5"/>
          <p:cNvSpPr>
            <a:spLocks noGrp="1"/>
          </p:cNvSpPr>
          <p:nvPr>
            <p:ph type="sldNum" sz="quarter" idx="12"/>
          </p:nvPr>
        </p:nvSpPr>
        <p:spPr/>
        <p:txBody>
          <a:bodyPr/>
          <a:lstStyle/>
          <a:p>
            <a:fld id="{11A71338-8BA2-4C79-A6C5-5A8E30081D0C}" type="slidenum">
              <a:rPr lang="en-US" smtClean="0"/>
              <a:t>‹#›</a:t>
            </a:fld>
            <a:endParaRPr lang="en-US" dirty="0"/>
          </a:p>
        </p:txBody>
      </p:sp>
    </p:spTree>
    <p:extLst>
      <p:ext uri="{BB962C8B-B14F-4D97-AF65-F5344CB8AC3E}">
        <p14:creationId xmlns:p14="http://schemas.microsoft.com/office/powerpoint/2010/main" val="30252367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93BAB95-8DA7-460B-B00A-7037C8394FB0}" type="datetime1">
              <a:rPr lang="en-US" smtClean="0"/>
              <a:pPr/>
              <a:t>7/7/2022</a:t>
            </a:fld>
            <a:endParaRPr lang="en-US" dirty="0"/>
          </a:p>
        </p:txBody>
      </p:sp>
      <p:sp>
        <p:nvSpPr>
          <p:cNvPr id="5" name="Footer Placeholder 4"/>
          <p:cNvSpPr>
            <a:spLocks noGrp="1"/>
          </p:cNvSpPr>
          <p:nvPr>
            <p:ph type="ftr" sz="quarter" idx="11"/>
          </p:nvPr>
        </p:nvSpPr>
        <p:spPr/>
        <p:txBody>
          <a:bodyPr/>
          <a:lstStyle/>
          <a:p>
            <a:r>
              <a:rPr lang="en-US" dirty="0"/>
              <a:t>Sample Footer Text</a:t>
            </a:r>
            <a:endParaRPr lang="en-US" dirty="0">
              <a:solidFill>
                <a:srgbClr val="FFFFFF"/>
              </a:solidFill>
            </a:endParaRPr>
          </a:p>
        </p:txBody>
      </p:sp>
      <p:sp>
        <p:nvSpPr>
          <p:cNvPr id="6" name="Slide Number Placeholder 5"/>
          <p:cNvSpPr>
            <a:spLocks noGrp="1"/>
          </p:cNvSpPr>
          <p:nvPr>
            <p:ph type="sldNum" sz="quarter" idx="12"/>
          </p:nvPr>
        </p:nvSpPr>
        <p:spPr/>
        <p:txBody>
          <a:bodyPr/>
          <a:lstStyle/>
          <a:p>
            <a:fld id="{11A71338-8BA2-4C79-A6C5-5A8E30081D0C}" type="slidenum">
              <a:rPr lang="en-US" smtClean="0"/>
              <a:pPr/>
              <a:t>‹#›</a:t>
            </a:fld>
            <a:endParaRPr lang="en-US" dirty="0"/>
          </a:p>
        </p:txBody>
      </p:sp>
    </p:spTree>
    <p:extLst>
      <p:ext uri="{BB962C8B-B14F-4D97-AF65-F5344CB8AC3E}">
        <p14:creationId xmlns:p14="http://schemas.microsoft.com/office/powerpoint/2010/main" val="2053081560"/>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93BAB95-8DA7-460B-B00A-7037C8394FB0}" type="datetime1">
              <a:rPr lang="en-US" smtClean="0"/>
              <a:pPr/>
              <a:t>7/7/2022</a:t>
            </a:fld>
            <a:endParaRPr lang="en-US" dirty="0"/>
          </a:p>
        </p:txBody>
      </p:sp>
      <p:sp>
        <p:nvSpPr>
          <p:cNvPr id="5" name="Footer Placeholder 4"/>
          <p:cNvSpPr>
            <a:spLocks noGrp="1"/>
          </p:cNvSpPr>
          <p:nvPr>
            <p:ph type="ftr" sz="quarter" idx="11"/>
          </p:nvPr>
        </p:nvSpPr>
        <p:spPr/>
        <p:txBody>
          <a:bodyPr/>
          <a:lstStyle/>
          <a:p>
            <a:r>
              <a:rPr lang="en-US" dirty="0"/>
              <a:t>Sample Footer Text</a:t>
            </a:r>
            <a:endParaRPr lang="en-US" dirty="0">
              <a:solidFill>
                <a:srgbClr val="FFFFFF"/>
              </a:solidFill>
            </a:endParaRPr>
          </a:p>
        </p:txBody>
      </p:sp>
      <p:sp>
        <p:nvSpPr>
          <p:cNvPr id="6" name="Slide Number Placeholder 5"/>
          <p:cNvSpPr>
            <a:spLocks noGrp="1"/>
          </p:cNvSpPr>
          <p:nvPr>
            <p:ph type="sldNum" sz="quarter" idx="12"/>
          </p:nvPr>
        </p:nvSpPr>
        <p:spPr/>
        <p:txBody>
          <a:bodyPr/>
          <a:lstStyle/>
          <a:p>
            <a:fld id="{11A71338-8BA2-4C79-A6C5-5A8E30081D0C}"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901348832"/>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93BAB95-8DA7-460B-B00A-7037C8394FB0}" type="datetime1">
              <a:rPr lang="en-US" smtClean="0"/>
              <a:pPr/>
              <a:t>7/7/2022</a:t>
            </a:fld>
            <a:endParaRPr lang="en-US" dirty="0"/>
          </a:p>
        </p:txBody>
      </p:sp>
      <p:sp>
        <p:nvSpPr>
          <p:cNvPr id="5" name="Footer Placeholder 4"/>
          <p:cNvSpPr>
            <a:spLocks noGrp="1"/>
          </p:cNvSpPr>
          <p:nvPr>
            <p:ph type="ftr" sz="quarter" idx="11"/>
          </p:nvPr>
        </p:nvSpPr>
        <p:spPr/>
        <p:txBody>
          <a:bodyPr/>
          <a:lstStyle/>
          <a:p>
            <a:r>
              <a:rPr lang="en-US" dirty="0"/>
              <a:t>Sample Footer Text</a:t>
            </a:r>
            <a:endParaRPr lang="en-US" dirty="0">
              <a:solidFill>
                <a:srgbClr val="FFFFFF"/>
              </a:solidFill>
            </a:endParaRPr>
          </a:p>
        </p:txBody>
      </p:sp>
      <p:sp>
        <p:nvSpPr>
          <p:cNvPr id="6" name="Slide Number Placeholder 5"/>
          <p:cNvSpPr>
            <a:spLocks noGrp="1"/>
          </p:cNvSpPr>
          <p:nvPr>
            <p:ph type="sldNum" sz="quarter" idx="12"/>
          </p:nvPr>
        </p:nvSpPr>
        <p:spPr/>
        <p:txBody>
          <a:bodyPr/>
          <a:lstStyle/>
          <a:p>
            <a:fld id="{11A71338-8BA2-4C79-A6C5-5A8E30081D0C}" type="slidenum">
              <a:rPr lang="en-US" smtClean="0"/>
              <a:pPr/>
              <a:t>‹#›</a:t>
            </a:fld>
            <a:endParaRPr lang="en-US" dirty="0"/>
          </a:p>
        </p:txBody>
      </p:sp>
    </p:spTree>
    <p:extLst>
      <p:ext uri="{BB962C8B-B14F-4D97-AF65-F5344CB8AC3E}">
        <p14:creationId xmlns:p14="http://schemas.microsoft.com/office/powerpoint/2010/main" val="404381274"/>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93BAB95-8DA7-460B-B00A-7037C8394FB0}" type="datetime1">
              <a:rPr lang="en-US" smtClean="0"/>
              <a:pPr/>
              <a:t>7/7/2022</a:t>
            </a:fld>
            <a:endParaRPr lang="en-US" dirty="0"/>
          </a:p>
        </p:txBody>
      </p:sp>
      <p:sp>
        <p:nvSpPr>
          <p:cNvPr id="5" name="Footer Placeholder 4"/>
          <p:cNvSpPr>
            <a:spLocks noGrp="1"/>
          </p:cNvSpPr>
          <p:nvPr>
            <p:ph type="ftr" sz="quarter" idx="11"/>
          </p:nvPr>
        </p:nvSpPr>
        <p:spPr/>
        <p:txBody>
          <a:bodyPr/>
          <a:lstStyle/>
          <a:p>
            <a:r>
              <a:rPr lang="en-US" dirty="0"/>
              <a:t>Sample Footer Text</a:t>
            </a:r>
            <a:endParaRPr lang="en-US" dirty="0">
              <a:solidFill>
                <a:srgbClr val="FFFFFF"/>
              </a:solidFill>
            </a:endParaRPr>
          </a:p>
        </p:txBody>
      </p:sp>
      <p:sp>
        <p:nvSpPr>
          <p:cNvPr id="6" name="Slide Number Placeholder 5"/>
          <p:cNvSpPr>
            <a:spLocks noGrp="1"/>
          </p:cNvSpPr>
          <p:nvPr>
            <p:ph type="sldNum" sz="quarter" idx="12"/>
          </p:nvPr>
        </p:nvSpPr>
        <p:spPr/>
        <p:txBody>
          <a:bodyPr/>
          <a:lstStyle/>
          <a:p>
            <a:fld id="{11A71338-8BA2-4C79-A6C5-5A8E30081D0C}"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831250841"/>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93BAB95-8DA7-460B-B00A-7037C8394FB0}" type="datetime1">
              <a:rPr lang="en-US" smtClean="0"/>
              <a:pPr/>
              <a:t>7/7/2022</a:t>
            </a:fld>
            <a:endParaRPr lang="en-US" dirty="0"/>
          </a:p>
        </p:txBody>
      </p:sp>
      <p:sp>
        <p:nvSpPr>
          <p:cNvPr id="5" name="Footer Placeholder 4"/>
          <p:cNvSpPr>
            <a:spLocks noGrp="1"/>
          </p:cNvSpPr>
          <p:nvPr>
            <p:ph type="ftr" sz="quarter" idx="11"/>
          </p:nvPr>
        </p:nvSpPr>
        <p:spPr/>
        <p:txBody>
          <a:bodyPr/>
          <a:lstStyle/>
          <a:p>
            <a:r>
              <a:rPr lang="en-US" dirty="0"/>
              <a:t>Sample Footer Text</a:t>
            </a:r>
            <a:endParaRPr lang="en-US" dirty="0">
              <a:solidFill>
                <a:srgbClr val="FFFFFF"/>
              </a:solidFill>
            </a:endParaRPr>
          </a:p>
        </p:txBody>
      </p:sp>
      <p:sp>
        <p:nvSpPr>
          <p:cNvPr id="6" name="Slide Number Placeholder 5"/>
          <p:cNvSpPr>
            <a:spLocks noGrp="1"/>
          </p:cNvSpPr>
          <p:nvPr>
            <p:ph type="sldNum" sz="quarter" idx="12"/>
          </p:nvPr>
        </p:nvSpPr>
        <p:spPr/>
        <p:txBody>
          <a:bodyPr/>
          <a:lstStyle/>
          <a:p>
            <a:fld id="{11A71338-8BA2-4C79-A6C5-5A8E30081D0C}" type="slidenum">
              <a:rPr lang="en-US" smtClean="0"/>
              <a:pPr/>
              <a:t>‹#›</a:t>
            </a:fld>
            <a:endParaRPr lang="en-US" dirty="0"/>
          </a:p>
        </p:txBody>
      </p:sp>
    </p:spTree>
    <p:extLst>
      <p:ext uri="{BB962C8B-B14F-4D97-AF65-F5344CB8AC3E}">
        <p14:creationId xmlns:p14="http://schemas.microsoft.com/office/powerpoint/2010/main" val="1864591760"/>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B4E757A-3EC2-4683-9080-1A460C37C843}" type="datetime1">
              <a:rPr lang="en-US" smtClean="0"/>
              <a:t>7/7/2022</a:t>
            </a:fld>
            <a:endParaRPr lang="en-US" dirty="0"/>
          </a:p>
        </p:txBody>
      </p:sp>
      <p:sp>
        <p:nvSpPr>
          <p:cNvPr id="5" name="Footer Placeholder 4"/>
          <p:cNvSpPr>
            <a:spLocks noGrp="1"/>
          </p:cNvSpPr>
          <p:nvPr>
            <p:ph type="ftr" sz="quarter" idx="11"/>
          </p:nvPr>
        </p:nvSpPr>
        <p:spPr/>
        <p:txBody>
          <a:bodyPr/>
          <a:lstStyle/>
          <a:p>
            <a:r>
              <a:rPr lang="en-US" dirty="0"/>
              <a:t>Sample Footer Text</a:t>
            </a:r>
          </a:p>
        </p:txBody>
      </p:sp>
      <p:sp>
        <p:nvSpPr>
          <p:cNvPr id="6" name="Slide Number Placeholder 5"/>
          <p:cNvSpPr>
            <a:spLocks noGrp="1"/>
          </p:cNvSpPr>
          <p:nvPr>
            <p:ph type="sldNum" sz="quarter" idx="12"/>
          </p:nvPr>
        </p:nvSpPr>
        <p:spPr/>
        <p:txBody>
          <a:bodyPr/>
          <a:lstStyle/>
          <a:p>
            <a:fld id="{11A71338-8BA2-4C79-A6C5-5A8E30081D0C}" type="slidenum">
              <a:rPr lang="en-US" smtClean="0"/>
              <a:t>‹#›</a:t>
            </a:fld>
            <a:endParaRPr lang="en-US" dirty="0"/>
          </a:p>
        </p:txBody>
      </p:sp>
    </p:spTree>
    <p:extLst>
      <p:ext uri="{BB962C8B-B14F-4D97-AF65-F5344CB8AC3E}">
        <p14:creationId xmlns:p14="http://schemas.microsoft.com/office/powerpoint/2010/main" val="36786148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CC8096C-64ED-4153-A483-5C02E44AD5C3}" type="datetime1">
              <a:rPr lang="en-US" smtClean="0"/>
              <a:t>7/7/2022</a:t>
            </a:fld>
            <a:endParaRPr lang="en-US" dirty="0"/>
          </a:p>
        </p:txBody>
      </p:sp>
      <p:sp>
        <p:nvSpPr>
          <p:cNvPr id="5" name="Footer Placeholder 4"/>
          <p:cNvSpPr>
            <a:spLocks noGrp="1"/>
          </p:cNvSpPr>
          <p:nvPr>
            <p:ph type="ftr" sz="quarter" idx="11"/>
          </p:nvPr>
        </p:nvSpPr>
        <p:spPr/>
        <p:txBody>
          <a:bodyPr/>
          <a:lstStyle/>
          <a:p>
            <a:r>
              <a:rPr lang="en-US" dirty="0"/>
              <a:t>Sample Footer Text</a:t>
            </a:r>
          </a:p>
        </p:txBody>
      </p:sp>
      <p:sp>
        <p:nvSpPr>
          <p:cNvPr id="6" name="Slide Number Placeholder 5"/>
          <p:cNvSpPr>
            <a:spLocks noGrp="1"/>
          </p:cNvSpPr>
          <p:nvPr>
            <p:ph type="sldNum" sz="quarter" idx="12"/>
          </p:nvPr>
        </p:nvSpPr>
        <p:spPr/>
        <p:txBody>
          <a:bodyPr/>
          <a:lstStyle/>
          <a:p>
            <a:fld id="{11A71338-8BA2-4C79-A6C5-5A8E30081D0C}" type="slidenum">
              <a:rPr lang="en-US" smtClean="0"/>
              <a:t>‹#›</a:t>
            </a:fld>
            <a:endParaRPr lang="en-US" dirty="0"/>
          </a:p>
        </p:txBody>
      </p:sp>
    </p:spTree>
    <p:extLst>
      <p:ext uri="{BB962C8B-B14F-4D97-AF65-F5344CB8AC3E}">
        <p14:creationId xmlns:p14="http://schemas.microsoft.com/office/powerpoint/2010/main" val="30467553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B9D56B-6EBE-4E5F-99D9-2A3DBDF37D0A}" type="datetime1">
              <a:rPr lang="en-US" smtClean="0"/>
              <a:t>7/7/2022</a:t>
            </a:fld>
            <a:endParaRPr lang="en-US" dirty="0"/>
          </a:p>
        </p:txBody>
      </p:sp>
      <p:sp>
        <p:nvSpPr>
          <p:cNvPr id="5" name="Footer Placeholder 4"/>
          <p:cNvSpPr>
            <a:spLocks noGrp="1"/>
          </p:cNvSpPr>
          <p:nvPr>
            <p:ph type="ftr" sz="quarter" idx="11"/>
          </p:nvPr>
        </p:nvSpPr>
        <p:spPr/>
        <p:txBody>
          <a:bodyPr/>
          <a:lstStyle/>
          <a:p>
            <a:r>
              <a:rPr lang="en-US" dirty="0"/>
              <a:t>Sample Footer Text</a:t>
            </a:r>
          </a:p>
        </p:txBody>
      </p:sp>
      <p:sp>
        <p:nvSpPr>
          <p:cNvPr id="6" name="Slide Number Placeholder 5"/>
          <p:cNvSpPr>
            <a:spLocks noGrp="1"/>
          </p:cNvSpPr>
          <p:nvPr>
            <p:ph type="sldNum" sz="quarter" idx="12"/>
          </p:nvPr>
        </p:nvSpPr>
        <p:spPr/>
        <p:txBody>
          <a:bodyPr/>
          <a:lstStyle/>
          <a:p>
            <a:fld id="{11A71338-8BA2-4C79-A6C5-5A8E30081D0C}" type="slidenum">
              <a:rPr lang="en-US" smtClean="0"/>
              <a:t>‹#›</a:t>
            </a:fld>
            <a:endParaRPr lang="en-US" dirty="0"/>
          </a:p>
        </p:txBody>
      </p:sp>
    </p:spTree>
    <p:extLst>
      <p:ext uri="{BB962C8B-B14F-4D97-AF65-F5344CB8AC3E}">
        <p14:creationId xmlns:p14="http://schemas.microsoft.com/office/powerpoint/2010/main" val="19690147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C33F3CA-C7E3-432D-9282-18F13836509A}" type="datetime1">
              <a:rPr lang="en-US" smtClean="0"/>
              <a:t>7/7/2022</a:t>
            </a:fld>
            <a:endParaRPr lang="en-US" dirty="0"/>
          </a:p>
        </p:txBody>
      </p:sp>
      <p:sp>
        <p:nvSpPr>
          <p:cNvPr id="5" name="Footer Placeholder 4"/>
          <p:cNvSpPr>
            <a:spLocks noGrp="1"/>
          </p:cNvSpPr>
          <p:nvPr>
            <p:ph type="ftr" sz="quarter" idx="11"/>
          </p:nvPr>
        </p:nvSpPr>
        <p:spPr/>
        <p:txBody>
          <a:bodyPr/>
          <a:lstStyle/>
          <a:p>
            <a:r>
              <a:rPr lang="en-US" dirty="0"/>
              <a:t>Sample Footer Text</a:t>
            </a:r>
          </a:p>
        </p:txBody>
      </p:sp>
      <p:sp>
        <p:nvSpPr>
          <p:cNvPr id="6" name="Slide Number Placeholder 5"/>
          <p:cNvSpPr>
            <a:spLocks noGrp="1"/>
          </p:cNvSpPr>
          <p:nvPr>
            <p:ph type="sldNum" sz="quarter" idx="12"/>
          </p:nvPr>
        </p:nvSpPr>
        <p:spPr/>
        <p:txBody>
          <a:bodyPr/>
          <a:lstStyle/>
          <a:p>
            <a:fld id="{11A71338-8BA2-4C79-A6C5-5A8E30081D0C}" type="slidenum">
              <a:rPr lang="en-US" smtClean="0"/>
              <a:t>‹#›</a:t>
            </a:fld>
            <a:endParaRPr lang="en-US" dirty="0"/>
          </a:p>
        </p:txBody>
      </p:sp>
    </p:spTree>
    <p:extLst>
      <p:ext uri="{BB962C8B-B14F-4D97-AF65-F5344CB8AC3E}">
        <p14:creationId xmlns:p14="http://schemas.microsoft.com/office/powerpoint/2010/main" val="27365415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5BE9C62-1337-40B8-BA50-E9F4861DB4BC}" type="datetime1">
              <a:rPr lang="en-US" smtClean="0"/>
              <a:t>7/7/2022</a:t>
            </a:fld>
            <a:endParaRPr lang="en-US" dirty="0"/>
          </a:p>
        </p:txBody>
      </p:sp>
      <p:sp>
        <p:nvSpPr>
          <p:cNvPr id="6" name="Footer Placeholder 5"/>
          <p:cNvSpPr>
            <a:spLocks noGrp="1"/>
          </p:cNvSpPr>
          <p:nvPr>
            <p:ph type="ftr" sz="quarter" idx="11"/>
          </p:nvPr>
        </p:nvSpPr>
        <p:spPr/>
        <p:txBody>
          <a:bodyPr/>
          <a:lstStyle/>
          <a:p>
            <a:r>
              <a:rPr lang="en-US" dirty="0"/>
              <a:t>Sample Footer Text</a:t>
            </a:r>
          </a:p>
        </p:txBody>
      </p:sp>
      <p:sp>
        <p:nvSpPr>
          <p:cNvPr id="7" name="Slide Number Placeholder 6"/>
          <p:cNvSpPr>
            <a:spLocks noGrp="1"/>
          </p:cNvSpPr>
          <p:nvPr>
            <p:ph type="sldNum" sz="quarter" idx="12"/>
          </p:nvPr>
        </p:nvSpPr>
        <p:spPr/>
        <p:txBody>
          <a:bodyPr/>
          <a:lstStyle/>
          <a:p>
            <a:fld id="{11A71338-8BA2-4C79-A6C5-5A8E30081D0C}" type="slidenum">
              <a:rPr lang="en-US" smtClean="0"/>
              <a:t>‹#›</a:t>
            </a:fld>
            <a:endParaRPr lang="en-US" dirty="0"/>
          </a:p>
        </p:txBody>
      </p:sp>
    </p:spTree>
    <p:extLst>
      <p:ext uri="{BB962C8B-B14F-4D97-AF65-F5344CB8AC3E}">
        <p14:creationId xmlns:p14="http://schemas.microsoft.com/office/powerpoint/2010/main" val="33550540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7C195EB-2DA3-4B24-8725-19BC22A7BE50}" type="datetime1">
              <a:rPr lang="en-US" smtClean="0"/>
              <a:t>7/7/2022</a:t>
            </a:fld>
            <a:endParaRPr lang="en-US" dirty="0"/>
          </a:p>
        </p:txBody>
      </p:sp>
      <p:sp>
        <p:nvSpPr>
          <p:cNvPr id="8" name="Footer Placeholder 7"/>
          <p:cNvSpPr>
            <a:spLocks noGrp="1"/>
          </p:cNvSpPr>
          <p:nvPr>
            <p:ph type="ftr" sz="quarter" idx="11"/>
          </p:nvPr>
        </p:nvSpPr>
        <p:spPr/>
        <p:txBody>
          <a:bodyPr/>
          <a:lstStyle/>
          <a:p>
            <a:r>
              <a:rPr lang="en-US" dirty="0"/>
              <a:t>Sample Footer Text</a:t>
            </a:r>
          </a:p>
        </p:txBody>
      </p:sp>
      <p:sp>
        <p:nvSpPr>
          <p:cNvPr id="9" name="Slide Number Placeholder 8"/>
          <p:cNvSpPr>
            <a:spLocks noGrp="1"/>
          </p:cNvSpPr>
          <p:nvPr>
            <p:ph type="sldNum" sz="quarter" idx="12"/>
          </p:nvPr>
        </p:nvSpPr>
        <p:spPr/>
        <p:txBody>
          <a:bodyPr/>
          <a:lstStyle/>
          <a:p>
            <a:fld id="{11A71338-8BA2-4C79-A6C5-5A8E30081D0C}" type="slidenum">
              <a:rPr lang="en-US" smtClean="0"/>
              <a:t>‹#›</a:t>
            </a:fld>
            <a:endParaRPr lang="en-US" dirty="0"/>
          </a:p>
        </p:txBody>
      </p:sp>
    </p:spTree>
    <p:extLst>
      <p:ext uri="{BB962C8B-B14F-4D97-AF65-F5344CB8AC3E}">
        <p14:creationId xmlns:p14="http://schemas.microsoft.com/office/powerpoint/2010/main" val="38117972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4E237E6-0076-4915-A5A8-B7C11FA4F374}" type="datetime1">
              <a:rPr lang="en-US" smtClean="0"/>
              <a:t>7/7/2022</a:t>
            </a:fld>
            <a:endParaRPr lang="en-US" dirty="0"/>
          </a:p>
        </p:txBody>
      </p:sp>
      <p:sp>
        <p:nvSpPr>
          <p:cNvPr id="4" name="Footer Placeholder 3"/>
          <p:cNvSpPr>
            <a:spLocks noGrp="1"/>
          </p:cNvSpPr>
          <p:nvPr>
            <p:ph type="ftr" sz="quarter" idx="11"/>
          </p:nvPr>
        </p:nvSpPr>
        <p:spPr/>
        <p:txBody>
          <a:bodyPr/>
          <a:lstStyle/>
          <a:p>
            <a:r>
              <a:rPr lang="en-US" dirty="0"/>
              <a:t>Sample Footer Text</a:t>
            </a:r>
          </a:p>
        </p:txBody>
      </p:sp>
      <p:sp>
        <p:nvSpPr>
          <p:cNvPr id="5" name="Slide Number Placeholder 4"/>
          <p:cNvSpPr>
            <a:spLocks noGrp="1"/>
          </p:cNvSpPr>
          <p:nvPr>
            <p:ph type="sldNum" sz="quarter" idx="12"/>
          </p:nvPr>
        </p:nvSpPr>
        <p:spPr/>
        <p:txBody>
          <a:bodyPr/>
          <a:lstStyle/>
          <a:p>
            <a:fld id="{11A71338-8BA2-4C79-A6C5-5A8E30081D0C}" type="slidenum">
              <a:rPr lang="en-US" smtClean="0"/>
              <a:t>‹#›</a:t>
            </a:fld>
            <a:endParaRPr lang="en-US" dirty="0"/>
          </a:p>
        </p:txBody>
      </p:sp>
    </p:spTree>
    <p:extLst>
      <p:ext uri="{BB962C8B-B14F-4D97-AF65-F5344CB8AC3E}">
        <p14:creationId xmlns:p14="http://schemas.microsoft.com/office/powerpoint/2010/main" val="21740341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505F58F-C0B5-422A-8E5A-6B99E5D80F0A}" type="datetime1">
              <a:rPr lang="en-US" smtClean="0"/>
              <a:t>7/7/2022</a:t>
            </a:fld>
            <a:endParaRPr lang="en-US" dirty="0"/>
          </a:p>
        </p:txBody>
      </p:sp>
      <p:sp>
        <p:nvSpPr>
          <p:cNvPr id="3" name="Footer Placeholder 2"/>
          <p:cNvSpPr>
            <a:spLocks noGrp="1"/>
          </p:cNvSpPr>
          <p:nvPr>
            <p:ph type="ftr" sz="quarter" idx="11"/>
          </p:nvPr>
        </p:nvSpPr>
        <p:spPr/>
        <p:txBody>
          <a:bodyPr/>
          <a:lstStyle/>
          <a:p>
            <a:r>
              <a:rPr lang="en-US" dirty="0"/>
              <a:t>Sample Footer Text</a:t>
            </a:r>
          </a:p>
        </p:txBody>
      </p:sp>
      <p:sp>
        <p:nvSpPr>
          <p:cNvPr id="4" name="Slide Number Placeholder 3"/>
          <p:cNvSpPr>
            <a:spLocks noGrp="1"/>
          </p:cNvSpPr>
          <p:nvPr>
            <p:ph type="sldNum" sz="quarter" idx="12"/>
          </p:nvPr>
        </p:nvSpPr>
        <p:spPr/>
        <p:txBody>
          <a:bodyPr/>
          <a:lstStyle/>
          <a:p>
            <a:fld id="{11A71338-8BA2-4C79-A6C5-5A8E30081D0C}" type="slidenum">
              <a:rPr lang="en-US" smtClean="0"/>
              <a:t>‹#›</a:t>
            </a:fld>
            <a:endParaRPr lang="en-US" dirty="0"/>
          </a:p>
        </p:txBody>
      </p:sp>
    </p:spTree>
    <p:extLst>
      <p:ext uri="{BB962C8B-B14F-4D97-AF65-F5344CB8AC3E}">
        <p14:creationId xmlns:p14="http://schemas.microsoft.com/office/powerpoint/2010/main" val="26423389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565E655-9687-48DF-A33F-F8824CCCB5D1}" type="datetime1">
              <a:rPr lang="en-US" smtClean="0"/>
              <a:t>7/7/2022</a:t>
            </a:fld>
            <a:endParaRPr lang="en-US" dirty="0"/>
          </a:p>
        </p:txBody>
      </p:sp>
      <p:sp>
        <p:nvSpPr>
          <p:cNvPr id="6" name="Footer Placeholder 5"/>
          <p:cNvSpPr>
            <a:spLocks noGrp="1"/>
          </p:cNvSpPr>
          <p:nvPr>
            <p:ph type="ftr" sz="quarter" idx="11"/>
          </p:nvPr>
        </p:nvSpPr>
        <p:spPr/>
        <p:txBody>
          <a:bodyPr/>
          <a:lstStyle/>
          <a:p>
            <a:r>
              <a:rPr lang="en-US" dirty="0"/>
              <a:t>Sample Footer Text</a:t>
            </a:r>
          </a:p>
        </p:txBody>
      </p:sp>
      <p:sp>
        <p:nvSpPr>
          <p:cNvPr id="7" name="Slide Number Placeholder 6"/>
          <p:cNvSpPr>
            <a:spLocks noGrp="1"/>
          </p:cNvSpPr>
          <p:nvPr>
            <p:ph type="sldNum" sz="quarter" idx="12"/>
          </p:nvPr>
        </p:nvSpPr>
        <p:spPr/>
        <p:txBody>
          <a:bodyPr/>
          <a:lstStyle/>
          <a:p>
            <a:fld id="{11A71338-8BA2-4C79-A6C5-5A8E30081D0C}" type="slidenum">
              <a:rPr lang="en-US" smtClean="0"/>
              <a:t>‹#›</a:t>
            </a:fld>
            <a:endParaRPr lang="en-US" dirty="0"/>
          </a:p>
        </p:txBody>
      </p:sp>
    </p:spTree>
    <p:extLst>
      <p:ext uri="{BB962C8B-B14F-4D97-AF65-F5344CB8AC3E}">
        <p14:creationId xmlns:p14="http://schemas.microsoft.com/office/powerpoint/2010/main" val="32058732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97FD56A-AAB8-4544-A495-D0645413C9E3}" type="datetime1">
              <a:rPr lang="en-US" smtClean="0"/>
              <a:t>7/7/2022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1A71338-8BA2-4C79-A6C5-5A8E30081D0C}" type="slidenum">
              <a:rPr lang="en-US" smtClean="0"/>
              <a:t>‹#›</a:t>
            </a:fld>
            <a:endParaRPr lang="en-US" dirty="0"/>
          </a:p>
        </p:txBody>
      </p:sp>
    </p:spTree>
    <p:extLst>
      <p:ext uri="{BB962C8B-B14F-4D97-AF65-F5344CB8AC3E}">
        <p14:creationId xmlns:p14="http://schemas.microsoft.com/office/powerpoint/2010/main" val="31673620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93BAB95-8DA7-460B-B00A-7037C8394FB0}" type="datetime1">
              <a:rPr lang="en-US" smtClean="0"/>
              <a:pPr/>
              <a:t>7/7/2022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dirty="0"/>
              <a:t>Sample Footer Text</a:t>
            </a:r>
            <a:endParaRPr lang="en-US" dirty="0">
              <a:solidFill>
                <a:srgbClr val="FFFFFF"/>
              </a:solidFill>
            </a:endParaRPr>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11A71338-8BA2-4C79-A6C5-5A8E30081D0C}" type="slidenum">
              <a:rPr lang="en-US" smtClean="0"/>
              <a:pPr/>
              <a:t>‹#›</a:t>
            </a:fld>
            <a:endParaRPr lang="en-US" dirty="0"/>
          </a:p>
        </p:txBody>
      </p:sp>
    </p:spTree>
    <p:extLst>
      <p:ext uri="{BB962C8B-B14F-4D97-AF65-F5344CB8AC3E}">
        <p14:creationId xmlns:p14="http://schemas.microsoft.com/office/powerpoint/2010/main" val="1983731335"/>
      </p:ext>
    </p:extLst>
  </p:cSld>
  <p:clrMap bg1="lt1" tx1="dk1" bg2="lt2" tx2="dk2" accent1="accent1" accent2="accent2" accent3="accent3" accent4="accent4" accent5="accent5" accent6="accent6" hlink="hlink" folHlink="folHlink"/>
  <p:sldLayoutIdLst>
    <p:sldLayoutId id="2147483778" r:id="rId1"/>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 id="2147483789" r:id="rId12"/>
    <p:sldLayoutId id="2147483790" r:id="rId13"/>
    <p:sldLayoutId id="2147483791" r:id="rId14"/>
    <p:sldLayoutId id="2147483792" r:id="rId15"/>
    <p:sldLayoutId id="2147483793"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667BF79-5674-1351-C308-C2751A182863}"/>
              </a:ext>
            </a:extLst>
          </p:cNvPr>
          <p:cNvPicPr>
            <a:picLocks noChangeAspect="1"/>
          </p:cNvPicPr>
          <p:nvPr/>
        </p:nvPicPr>
        <p:blipFill rotWithShape="1">
          <a:blip r:embed="rId2">
            <a:duotone>
              <a:schemeClr val="accent1">
                <a:shade val="45000"/>
                <a:satMod val="135000"/>
              </a:schemeClr>
              <a:prstClr val="white"/>
            </a:duotone>
          </a:blip>
          <a:srcRect l="9091" b="27208"/>
          <a:stretch/>
        </p:blipFill>
        <p:spPr>
          <a:xfrm>
            <a:off x="1" y="10"/>
            <a:ext cx="12191999" cy="6857990"/>
          </a:xfrm>
          <a:prstGeom prst="rect">
            <a:avLst/>
          </a:prstGeom>
        </p:spPr>
      </p:pic>
      <p:sp>
        <p:nvSpPr>
          <p:cNvPr id="10" name="Isosceles Triangle 8">
            <a:extLst>
              <a:ext uri="{FF2B5EF4-FFF2-40B4-BE49-F238E27FC236}">
                <a16:creationId xmlns:a16="http://schemas.microsoft.com/office/drawing/2014/main" id="{F5F0CD5C-72F3-4090-8A69-8E15CB432A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Parallelogram 10">
            <a:extLst>
              <a:ext uri="{FF2B5EF4-FFF2-40B4-BE49-F238E27FC236}">
                <a16:creationId xmlns:a16="http://schemas.microsoft.com/office/drawing/2014/main" id="{217496A2-9394-4FB7-BA0E-717D2D2E7A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33800" y="0"/>
            <a:ext cx="7315200" cy="6858000"/>
          </a:xfrm>
          <a:prstGeom prst="parallelogram">
            <a:avLst>
              <a:gd name="adj" fmla="val 15925"/>
            </a:avLst>
          </a:prstGeom>
          <a:solidFill>
            <a:schemeClr val="bg1">
              <a:alpha val="87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cxnSp>
        <p:nvCxnSpPr>
          <p:cNvPr id="14" name="Straight Connector 12">
            <a:extLst>
              <a:ext uri="{FF2B5EF4-FFF2-40B4-BE49-F238E27FC236}">
                <a16:creationId xmlns:a16="http://schemas.microsoft.com/office/drawing/2014/main" id="{D02CF681-4765-4E88-802F-B2474DCD516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6" name="Straight Connector 14">
            <a:extLst>
              <a:ext uri="{FF2B5EF4-FFF2-40B4-BE49-F238E27FC236}">
                <a16:creationId xmlns:a16="http://schemas.microsoft.com/office/drawing/2014/main" id="{3D57B2BA-243C-45C7-A5D8-46CA719437F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8" name="Rectangle 23">
            <a:extLst>
              <a:ext uri="{FF2B5EF4-FFF2-40B4-BE49-F238E27FC236}">
                <a16:creationId xmlns:a16="http://schemas.microsoft.com/office/drawing/2014/main" id="{67374FB5-CBB7-46FF-95B5-2251BC6856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5">
            <a:extLst>
              <a:ext uri="{FF2B5EF4-FFF2-40B4-BE49-F238E27FC236}">
                <a16:creationId xmlns:a16="http://schemas.microsoft.com/office/drawing/2014/main" id="{34BCEAB7-D9E0-40A4-9254-8593BD346E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Isosceles Triangle 20">
            <a:extLst>
              <a:ext uri="{FF2B5EF4-FFF2-40B4-BE49-F238E27FC236}">
                <a16:creationId xmlns:a16="http://schemas.microsoft.com/office/drawing/2014/main" id="{D567A354-BB63-405C-8E5F-2F510E670F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9F2AD1AA-04C9-C566-2733-C73CA87D93D7}"/>
              </a:ext>
            </a:extLst>
          </p:cNvPr>
          <p:cNvSpPr>
            <a:spLocks noGrp="1"/>
          </p:cNvSpPr>
          <p:nvPr>
            <p:ph type="ctrTitle"/>
          </p:nvPr>
        </p:nvSpPr>
        <p:spPr>
          <a:xfrm>
            <a:off x="4791450" y="1678665"/>
            <a:ext cx="4482553" cy="2369131"/>
          </a:xfrm>
        </p:spPr>
        <p:txBody>
          <a:bodyPr>
            <a:normAutofit/>
          </a:bodyPr>
          <a:lstStyle/>
          <a:p>
            <a:r>
              <a:rPr lang="en-US" sz="6000" dirty="0"/>
              <a:t>C++11</a:t>
            </a:r>
          </a:p>
        </p:txBody>
      </p:sp>
      <p:sp>
        <p:nvSpPr>
          <p:cNvPr id="3" name="Subtitle 2">
            <a:extLst>
              <a:ext uri="{FF2B5EF4-FFF2-40B4-BE49-F238E27FC236}">
                <a16:creationId xmlns:a16="http://schemas.microsoft.com/office/drawing/2014/main" id="{4245C245-1BD2-DCB0-7013-FD3951E0DD46}"/>
              </a:ext>
            </a:extLst>
          </p:cNvPr>
          <p:cNvSpPr>
            <a:spLocks noGrp="1"/>
          </p:cNvSpPr>
          <p:nvPr>
            <p:ph type="subTitle" idx="1"/>
          </p:nvPr>
        </p:nvSpPr>
        <p:spPr>
          <a:xfrm>
            <a:off x="4788276" y="4050832"/>
            <a:ext cx="4485725" cy="1096899"/>
          </a:xfrm>
        </p:spPr>
        <p:txBody>
          <a:bodyPr>
            <a:normAutofit/>
          </a:bodyPr>
          <a:lstStyle/>
          <a:p>
            <a:r>
              <a:rPr lang="en-US" sz="2800" dirty="0"/>
              <a:t>Abdulkadir Mirza</a:t>
            </a:r>
          </a:p>
        </p:txBody>
      </p:sp>
      <p:sp>
        <p:nvSpPr>
          <p:cNvPr id="24" name="Rectangle 27">
            <a:extLst>
              <a:ext uri="{FF2B5EF4-FFF2-40B4-BE49-F238E27FC236}">
                <a16:creationId xmlns:a16="http://schemas.microsoft.com/office/drawing/2014/main" id="{9185A8D7-2F20-4F7A-97BE-21DB1654C7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a:extLst>
              <a:ext uri="{FF2B5EF4-FFF2-40B4-BE49-F238E27FC236}">
                <a16:creationId xmlns:a16="http://schemas.microsoft.com/office/drawing/2014/main" id="{CB65BD56-22B3-4E13-BFCA-B8E8BEB92D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8" name="Rectangle 29">
            <a:extLst>
              <a:ext uri="{FF2B5EF4-FFF2-40B4-BE49-F238E27FC236}">
                <a16:creationId xmlns:a16="http://schemas.microsoft.com/office/drawing/2014/main" id="{6790ED68-BCA0-4247-A72F-1CB85DF068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9" name="Isosceles Triangle 28">
            <a:extLst>
              <a:ext uri="{FF2B5EF4-FFF2-40B4-BE49-F238E27FC236}">
                <a16:creationId xmlns:a16="http://schemas.microsoft.com/office/drawing/2014/main" id="{DD0F2B3F-DC55-4FA7-B667-1ACD079209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70980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C5B36-AE14-8358-0A5B-B2D0C7D3D5A9}"/>
              </a:ext>
            </a:extLst>
          </p:cNvPr>
          <p:cNvSpPr>
            <a:spLocks noGrp="1"/>
          </p:cNvSpPr>
          <p:nvPr>
            <p:ph type="title"/>
          </p:nvPr>
        </p:nvSpPr>
        <p:spPr/>
        <p:txBody>
          <a:bodyPr/>
          <a:lstStyle/>
          <a:p>
            <a:r>
              <a:rPr lang="en-US" dirty="0"/>
              <a:t>constexpr	</a:t>
            </a:r>
          </a:p>
        </p:txBody>
      </p:sp>
      <p:sp>
        <p:nvSpPr>
          <p:cNvPr id="3" name="Content Placeholder 2">
            <a:extLst>
              <a:ext uri="{FF2B5EF4-FFF2-40B4-BE49-F238E27FC236}">
                <a16:creationId xmlns:a16="http://schemas.microsoft.com/office/drawing/2014/main" id="{1063DB35-1441-2EA1-390C-05D671C04E35}"/>
              </a:ext>
            </a:extLst>
          </p:cNvPr>
          <p:cNvSpPr>
            <a:spLocks noGrp="1"/>
          </p:cNvSpPr>
          <p:nvPr>
            <p:ph idx="1"/>
          </p:nvPr>
        </p:nvSpPr>
        <p:spPr/>
        <p:txBody>
          <a:bodyPr>
            <a:normAutofit/>
          </a:bodyPr>
          <a:lstStyle/>
          <a:p>
            <a:r>
              <a:rPr lang="en-US" sz="2000" dirty="0"/>
              <a:t>constexpr is a feature added in C++ 11. The main idea is a performance improvement of programs by doing computations at compile time rather than run time.</a:t>
            </a:r>
          </a:p>
          <a:p>
            <a:r>
              <a:rPr lang="en-US" sz="2000" dirty="0"/>
              <a:t>constexpr specifies that the value of an object or a function can be evaluated at compile-time and the expression can be used in other constant expressions. </a:t>
            </a:r>
          </a:p>
          <a:p>
            <a:r>
              <a:rPr lang="en-US" sz="2000" dirty="0"/>
              <a:t>constexpr function can call only other constexpr function not simple function.</a:t>
            </a:r>
          </a:p>
          <a:p>
            <a:r>
              <a:rPr lang="en-US" sz="2000" dirty="0"/>
              <a:t>The function should not be of a void type and some operators like prefix increment (++v) are not allowed in constexpr function.</a:t>
            </a:r>
          </a:p>
        </p:txBody>
      </p:sp>
    </p:spTree>
    <p:extLst>
      <p:ext uri="{BB962C8B-B14F-4D97-AF65-F5344CB8AC3E}">
        <p14:creationId xmlns:p14="http://schemas.microsoft.com/office/powerpoint/2010/main" val="16993260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D55E6-3322-92D7-3483-3705531E3A16}"/>
              </a:ext>
            </a:extLst>
          </p:cNvPr>
          <p:cNvSpPr>
            <a:spLocks noGrp="1"/>
          </p:cNvSpPr>
          <p:nvPr>
            <p:ph type="title"/>
          </p:nvPr>
        </p:nvSpPr>
        <p:spPr/>
        <p:txBody>
          <a:bodyPr/>
          <a:lstStyle/>
          <a:p>
            <a:r>
              <a:rPr lang="en-US" dirty="0"/>
              <a:t>User-defined Literals</a:t>
            </a:r>
          </a:p>
        </p:txBody>
      </p:sp>
      <p:sp>
        <p:nvSpPr>
          <p:cNvPr id="3" name="Content Placeholder 2">
            <a:extLst>
              <a:ext uri="{FF2B5EF4-FFF2-40B4-BE49-F238E27FC236}">
                <a16:creationId xmlns:a16="http://schemas.microsoft.com/office/drawing/2014/main" id="{BDC55805-C76E-4B48-94E4-13EE9AAAAB64}"/>
              </a:ext>
            </a:extLst>
          </p:cNvPr>
          <p:cNvSpPr>
            <a:spLocks noGrp="1"/>
          </p:cNvSpPr>
          <p:nvPr>
            <p:ph idx="1"/>
          </p:nvPr>
        </p:nvSpPr>
        <p:spPr/>
        <p:txBody>
          <a:bodyPr>
            <a:normAutofit/>
          </a:bodyPr>
          <a:lstStyle/>
          <a:p>
            <a:r>
              <a:rPr lang="en-US" sz="2000" dirty="0"/>
              <a:t>Allows integer, floating-point, character, and string literals to produce objects of user-defined type by defining a user-defined suffix.</a:t>
            </a:r>
          </a:p>
          <a:p>
            <a:r>
              <a:rPr lang="en-US" sz="2000" dirty="0"/>
              <a:t>A literal is used for representing a fixed value in a program. A literal could be anything in a code like a, b, c2. , ‘ACB’, etc.</a:t>
            </a:r>
          </a:p>
          <a:p>
            <a:r>
              <a:rPr lang="en-US" sz="2000" dirty="0"/>
              <a:t>Similarly, User-Defined Literals (UDL) provides literals for a variety of built-in types that are limited to integer, character, floating-point, string, boolean, and pointer. In simple terms, they combine values with units. </a:t>
            </a:r>
          </a:p>
          <a:p>
            <a:r>
              <a:rPr lang="en-US" sz="2000" dirty="0"/>
              <a:t>After the C++11 standardization, programmer's can able to classify raw string as well as multibyte/wide character string type literals.</a:t>
            </a:r>
          </a:p>
        </p:txBody>
      </p:sp>
    </p:spTree>
    <p:extLst>
      <p:ext uri="{BB962C8B-B14F-4D97-AF65-F5344CB8AC3E}">
        <p14:creationId xmlns:p14="http://schemas.microsoft.com/office/powerpoint/2010/main" val="6594169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54B00A-824C-1B3D-8F9F-32BDCC1E0319}"/>
              </a:ext>
            </a:extLst>
          </p:cNvPr>
          <p:cNvSpPr>
            <a:spLocks noGrp="1"/>
          </p:cNvSpPr>
          <p:nvPr>
            <p:ph type="title"/>
          </p:nvPr>
        </p:nvSpPr>
        <p:spPr/>
        <p:txBody>
          <a:bodyPr/>
          <a:lstStyle/>
          <a:p>
            <a:r>
              <a:rPr lang="en-US" dirty="0"/>
              <a:t>nullptr</a:t>
            </a:r>
          </a:p>
        </p:txBody>
      </p:sp>
      <p:sp>
        <p:nvSpPr>
          <p:cNvPr id="3" name="Content Placeholder 2">
            <a:extLst>
              <a:ext uri="{FF2B5EF4-FFF2-40B4-BE49-F238E27FC236}">
                <a16:creationId xmlns:a16="http://schemas.microsoft.com/office/drawing/2014/main" id="{7E62B98E-B0C5-4294-AD18-A0DA1DE55AB2}"/>
              </a:ext>
            </a:extLst>
          </p:cNvPr>
          <p:cNvSpPr>
            <a:spLocks noGrp="1"/>
          </p:cNvSpPr>
          <p:nvPr>
            <p:ph idx="1"/>
          </p:nvPr>
        </p:nvSpPr>
        <p:spPr/>
        <p:txBody>
          <a:bodyPr>
            <a:normAutofit/>
          </a:bodyPr>
          <a:lstStyle/>
          <a:p>
            <a:r>
              <a:rPr lang="en-US" sz="2000" dirty="0"/>
              <a:t>nullptr is a pointer literal of type std::nullptr_t, and it's a prvalue (you cannot take the address of it using &amp;</a:t>
            </a:r>
          </a:p>
          <a:p>
            <a:r>
              <a:rPr lang="en-US" sz="2000" dirty="0"/>
              <a:t>nullptr is a keyword that can be used at all places where NULL is expected. Like NULL, nullptr is implicitly convertible and comparable to any pointer type. </a:t>
            </a:r>
          </a:p>
          <a:p>
            <a:r>
              <a:rPr lang="en-US" sz="2000" dirty="0"/>
              <a:t>Unlike NULL, it is not implicitly convertible or comparable to integral types.</a:t>
            </a:r>
          </a:p>
          <a:p>
            <a:r>
              <a:rPr lang="en-US" sz="2000" dirty="0"/>
              <a:t>As a side note, nullptr is convertible to bool. </a:t>
            </a:r>
          </a:p>
          <a:p>
            <a:endParaRPr lang="en-US" sz="2000" dirty="0"/>
          </a:p>
        </p:txBody>
      </p:sp>
    </p:spTree>
    <p:extLst>
      <p:ext uri="{BB962C8B-B14F-4D97-AF65-F5344CB8AC3E}">
        <p14:creationId xmlns:p14="http://schemas.microsoft.com/office/powerpoint/2010/main" val="42898584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76961A-F63F-1315-0D4C-1A59330D4067}"/>
              </a:ext>
            </a:extLst>
          </p:cNvPr>
          <p:cNvSpPr>
            <a:spLocks noGrp="1"/>
          </p:cNvSpPr>
          <p:nvPr>
            <p:ph type="title"/>
          </p:nvPr>
        </p:nvSpPr>
        <p:spPr/>
        <p:txBody>
          <a:bodyPr/>
          <a:lstStyle/>
          <a:p>
            <a:r>
              <a:rPr lang="en-US" dirty="0"/>
              <a:t>noexcept</a:t>
            </a:r>
          </a:p>
        </p:txBody>
      </p:sp>
      <p:sp>
        <p:nvSpPr>
          <p:cNvPr id="3" name="Content Placeholder 2">
            <a:extLst>
              <a:ext uri="{FF2B5EF4-FFF2-40B4-BE49-F238E27FC236}">
                <a16:creationId xmlns:a16="http://schemas.microsoft.com/office/drawing/2014/main" id="{0167F2D3-4DFE-AB72-5A02-E1D5414C7BD3}"/>
              </a:ext>
            </a:extLst>
          </p:cNvPr>
          <p:cNvSpPr>
            <a:spLocks noGrp="1"/>
          </p:cNvSpPr>
          <p:nvPr>
            <p:ph idx="1"/>
          </p:nvPr>
        </p:nvSpPr>
        <p:spPr/>
        <p:txBody>
          <a:bodyPr>
            <a:normAutofit/>
          </a:bodyPr>
          <a:lstStyle/>
          <a:p>
            <a:r>
              <a:rPr lang="en-US" sz="2000" dirty="0"/>
              <a:t>C++11 includes another concept based keyword noexcept. This keyword can be used for specifying that any function cannot throw — or is not ready to throw.</a:t>
            </a:r>
          </a:p>
          <a:p>
            <a:r>
              <a:rPr lang="en-US" sz="2000" dirty="0"/>
              <a:t>The noexcept operator performs a compile-time check that returns true if an expression is declared to not throw any exceptions.</a:t>
            </a:r>
          </a:p>
          <a:p>
            <a:r>
              <a:rPr lang="en-US" sz="2000" dirty="0"/>
              <a:t>It can be used within a function template's noexcept specifier to declare that the function will throw exceptions for some types but not others.</a:t>
            </a:r>
          </a:p>
          <a:p>
            <a:endParaRPr lang="en-US" sz="2000" dirty="0"/>
          </a:p>
        </p:txBody>
      </p:sp>
    </p:spTree>
    <p:extLst>
      <p:ext uri="{BB962C8B-B14F-4D97-AF65-F5344CB8AC3E}">
        <p14:creationId xmlns:p14="http://schemas.microsoft.com/office/powerpoint/2010/main" val="21941744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505D8-75E6-9F5D-9099-FEAD1221CC8A}"/>
              </a:ext>
            </a:extLst>
          </p:cNvPr>
          <p:cNvSpPr>
            <a:spLocks noGrp="1"/>
          </p:cNvSpPr>
          <p:nvPr>
            <p:ph type="title"/>
          </p:nvPr>
        </p:nvSpPr>
        <p:spPr/>
        <p:txBody>
          <a:bodyPr/>
          <a:lstStyle/>
          <a:p>
            <a:r>
              <a:rPr lang="en-US" dirty="0"/>
              <a:t>Static_assert</a:t>
            </a:r>
          </a:p>
        </p:txBody>
      </p:sp>
      <p:sp>
        <p:nvSpPr>
          <p:cNvPr id="3" name="Content Placeholder 2">
            <a:extLst>
              <a:ext uri="{FF2B5EF4-FFF2-40B4-BE49-F238E27FC236}">
                <a16:creationId xmlns:a16="http://schemas.microsoft.com/office/drawing/2014/main" id="{64839C82-03FF-6056-37FD-B7C9167ED0BC}"/>
              </a:ext>
            </a:extLst>
          </p:cNvPr>
          <p:cNvSpPr>
            <a:spLocks noGrp="1"/>
          </p:cNvSpPr>
          <p:nvPr>
            <p:ph idx="1"/>
          </p:nvPr>
        </p:nvSpPr>
        <p:spPr>
          <a:xfrm>
            <a:off x="677333" y="2170863"/>
            <a:ext cx="8795439" cy="3880773"/>
          </a:xfrm>
        </p:spPr>
        <p:txBody>
          <a:bodyPr>
            <a:normAutofit/>
          </a:bodyPr>
          <a:lstStyle/>
          <a:p>
            <a:r>
              <a:rPr lang="en-US" sz="2000" dirty="0"/>
              <a:t>Static assertions are a way to check if a condition is true when the code is compiled. If it isn’t, the compiler is required to issue an error message and stop the compiling process. </a:t>
            </a:r>
          </a:p>
          <a:p>
            <a:r>
              <a:rPr lang="en-US" sz="2000" dirty="0"/>
              <a:t>The condition that needs to be checked is a constant expression.</a:t>
            </a:r>
          </a:p>
          <a:p>
            <a:r>
              <a:rPr lang="en-US" sz="2000" dirty="0"/>
              <a:t>Syntax: 	static_assert( constant_expression, string_literal );  </a:t>
            </a:r>
          </a:p>
          <a:p>
            <a:r>
              <a:rPr lang="en-US" sz="2000" dirty="0"/>
              <a:t>Parameters:</a:t>
            </a:r>
          </a:p>
          <a:p>
            <a:pPr marL="0" indent="0">
              <a:buNone/>
            </a:pPr>
            <a:r>
              <a:rPr lang="en-US" sz="2000" dirty="0"/>
              <a:t>	constant_expression: An integral constant expression that can be 	converted to a Boolean.</a:t>
            </a:r>
          </a:p>
          <a:p>
            <a:pPr marL="0" indent="0">
              <a:buNone/>
            </a:pPr>
            <a:r>
              <a:rPr lang="en-US" sz="2000" dirty="0"/>
              <a:t>	string_literal: The error message that is displayed when the 	constant_expression parameter is false. </a:t>
            </a:r>
          </a:p>
        </p:txBody>
      </p:sp>
    </p:spTree>
    <p:extLst>
      <p:ext uri="{BB962C8B-B14F-4D97-AF65-F5344CB8AC3E}">
        <p14:creationId xmlns:p14="http://schemas.microsoft.com/office/powerpoint/2010/main" val="20530312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7DB673-0718-EC7A-E5F4-A346431D0FF5}"/>
              </a:ext>
            </a:extLst>
          </p:cNvPr>
          <p:cNvSpPr>
            <a:spLocks noGrp="1"/>
          </p:cNvSpPr>
          <p:nvPr>
            <p:ph type="title"/>
          </p:nvPr>
        </p:nvSpPr>
        <p:spPr/>
        <p:txBody>
          <a:bodyPr/>
          <a:lstStyle/>
          <a:p>
            <a:r>
              <a:rPr lang="en-US" dirty="0"/>
              <a:t>Enum Classes</a:t>
            </a:r>
          </a:p>
        </p:txBody>
      </p:sp>
      <p:sp>
        <p:nvSpPr>
          <p:cNvPr id="3" name="Content Placeholder 2">
            <a:extLst>
              <a:ext uri="{FF2B5EF4-FFF2-40B4-BE49-F238E27FC236}">
                <a16:creationId xmlns:a16="http://schemas.microsoft.com/office/drawing/2014/main" id="{1E1EB988-4188-8AE6-1F9A-44D326A9FAD6}"/>
              </a:ext>
            </a:extLst>
          </p:cNvPr>
          <p:cNvSpPr>
            <a:spLocks noGrp="1"/>
          </p:cNvSpPr>
          <p:nvPr>
            <p:ph idx="1"/>
          </p:nvPr>
        </p:nvSpPr>
        <p:spPr/>
        <p:txBody>
          <a:bodyPr>
            <a:normAutofit/>
          </a:bodyPr>
          <a:lstStyle/>
          <a:p>
            <a:r>
              <a:rPr lang="en-US" sz="2000" dirty="0"/>
              <a:t>C++11 has introduced enum classes (also called scoped enumerations), that makes enumerations both strongly typed and strongly scoped. </a:t>
            </a:r>
          </a:p>
          <a:p>
            <a:r>
              <a:rPr lang="en-US" sz="2000" dirty="0"/>
              <a:t>Class enum doesn’t allow implicit conversion to int, and also doesn’t compare enumerators from different enumerations.</a:t>
            </a:r>
          </a:p>
        </p:txBody>
      </p:sp>
    </p:spTree>
    <p:extLst>
      <p:ext uri="{BB962C8B-B14F-4D97-AF65-F5344CB8AC3E}">
        <p14:creationId xmlns:p14="http://schemas.microsoft.com/office/powerpoint/2010/main" val="28785042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B5CCA-0929-AD0A-4759-3B9F3420DF21}"/>
              </a:ext>
            </a:extLst>
          </p:cNvPr>
          <p:cNvSpPr>
            <a:spLocks noGrp="1"/>
          </p:cNvSpPr>
          <p:nvPr>
            <p:ph type="title"/>
          </p:nvPr>
        </p:nvSpPr>
        <p:spPr>
          <a:xfrm>
            <a:off x="677333" y="950202"/>
            <a:ext cx="8596668" cy="1113762"/>
          </a:xfrm>
        </p:spPr>
        <p:txBody>
          <a:bodyPr/>
          <a:lstStyle/>
          <a:p>
            <a:r>
              <a:rPr lang="en-US" dirty="0"/>
              <a:t>Lambda Expressions</a:t>
            </a:r>
          </a:p>
        </p:txBody>
      </p:sp>
      <p:sp>
        <p:nvSpPr>
          <p:cNvPr id="3" name="Content Placeholder 2">
            <a:extLst>
              <a:ext uri="{FF2B5EF4-FFF2-40B4-BE49-F238E27FC236}">
                <a16:creationId xmlns:a16="http://schemas.microsoft.com/office/drawing/2014/main" id="{E111F111-88FC-AB79-46FE-0CA4806FD33C}"/>
              </a:ext>
            </a:extLst>
          </p:cNvPr>
          <p:cNvSpPr>
            <a:spLocks noGrp="1"/>
          </p:cNvSpPr>
          <p:nvPr>
            <p:ph idx="1"/>
          </p:nvPr>
        </p:nvSpPr>
        <p:spPr>
          <a:xfrm>
            <a:off x="677333" y="1938969"/>
            <a:ext cx="9458185" cy="4309431"/>
          </a:xfrm>
        </p:spPr>
        <p:txBody>
          <a:bodyPr>
            <a:normAutofit/>
          </a:bodyPr>
          <a:lstStyle/>
          <a:p>
            <a:r>
              <a:rPr lang="en-US" sz="2000" b="0" i="0" dirty="0">
                <a:solidFill>
                  <a:srgbClr val="273239"/>
                </a:solidFill>
                <a:effectLst/>
                <a:latin typeface="+mj-lt"/>
                <a:cs typeface="Arial" panose="020B0604020202020204" pitchFamily="34" charset="0"/>
              </a:rPr>
              <a:t>C++ 11 introduced lambda expression to allow us write an inline function which can be used for short snippets of code that are not going to be reuse and not worth naming.</a:t>
            </a:r>
          </a:p>
          <a:p>
            <a:r>
              <a:rPr lang="en-US" sz="2000" b="0" i="0" dirty="0">
                <a:solidFill>
                  <a:srgbClr val="273239"/>
                </a:solidFill>
                <a:effectLst/>
                <a:latin typeface="+mj-lt"/>
                <a:cs typeface="Arial" panose="020B0604020202020204" pitchFamily="34" charset="0"/>
              </a:rPr>
              <a:t>Generally, return-type in lambda expression are evaluated by compiler itself and we don’t need to specify that explicitly and -&gt; return-type part can be ignored but in some complex case as in conditional statement, compiler can’t make out the return type and we need to specify that. </a:t>
            </a:r>
            <a:endParaRPr lang="en-US" sz="2000" dirty="0">
              <a:solidFill>
                <a:srgbClr val="273239"/>
              </a:solidFill>
              <a:latin typeface="+mj-lt"/>
              <a:cs typeface="Arial" panose="020B0604020202020204" pitchFamily="34" charset="0"/>
            </a:endParaRPr>
          </a:p>
          <a:p>
            <a:r>
              <a:rPr lang="en-US" sz="2000" b="0" i="0" dirty="0">
                <a:solidFill>
                  <a:srgbClr val="273239"/>
                </a:solidFill>
                <a:effectLst/>
                <a:latin typeface="+mj-lt"/>
                <a:cs typeface="Arial" panose="020B0604020202020204" pitchFamily="34" charset="0"/>
              </a:rPr>
              <a:t>A lambda expression can have more power than an ordinary function by having access to variables from the enclosing scope. We can capture external variables from enclosing scope by three ways : </a:t>
            </a:r>
            <a:br>
              <a:rPr lang="en-US" sz="2000" dirty="0">
                <a:latin typeface="+mj-lt"/>
                <a:cs typeface="Arial" panose="020B0604020202020204" pitchFamily="34" charset="0"/>
              </a:rPr>
            </a:br>
            <a:r>
              <a:rPr lang="en-US" sz="2000" b="0" i="0" dirty="0">
                <a:solidFill>
                  <a:srgbClr val="273239"/>
                </a:solidFill>
                <a:effectLst/>
                <a:latin typeface="+mj-lt"/>
                <a:cs typeface="Arial" panose="020B0604020202020204" pitchFamily="34" charset="0"/>
              </a:rPr>
              <a:t>      Capture by reference </a:t>
            </a:r>
            <a:br>
              <a:rPr lang="en-US" sz="2000" dirty="0">
                <a:latin typeface="+mj-lt"/>
                <a:cs typeface="Arial" panose="020B0604020202020204" pitchFamily="34" charset="0"/>
              </a:rPr>
            </a:br>
            <a:r>
              <a:rPr lang="en-US" sz="2000" b="0" i="0" dirty="0">
                <a:solidFill>
                  <a:srgbClr val="273239"/>
                </a:solidFill>
                <a:effectLst/>
                <a:latin typeface="+mj-lt"/>
                <a:cs typeface="Arial" panose="020B0604020202020204" pitchFamily="34" charset="0"/>
              </a:rPr>
              <a:t>      Capture by value </a:t>
            </a:r>
            <a:br>
              <a:rPr lang="en-US" sz="2000" dirty="0">
                <a:latin typeface="+mj-lt"/>
                <a:cs typeface="Arial" panose="020B0604020202020204" pitchFamily="34" charset="0"/>
              </a:rPr>
            </a:br>
            <a:r>
              <a:rPr lang="en-US" sz="2000" b="0" i="0" dirty="0">
                <a:solidFill>
                  <a:srgbClr val="273239"/>
                </a:solidFill>
                <a:effectLst/>
                <a:latin typeface="+mj-lt"/>
                <a:cs typeface="Arial" panose="020B0604020202020204" pitchFamily="34" charset="0"/>
              </a:rPr>
              <a:t>      Capture by both (mixed capture)</a:t>
            </a:r>
            <a:endParaRPr lang="en-US" sz="2000" dirty="0">
              <a:latin typeface="+mj-lt"/>
              <a:cs typeface="Arial" panose="020B0604020202020204" pitchFamily="34" charset="0"/>
            </a:endParaRPr>
          </a:p>
        </p:txBody>
      </p:sp>
      <p:sp>
        <p:nvSpPr>
          <p:cNvPr id="6" name="TextBox 5">
            <a:extLst>
              <a:ext uri="{FF2B5EF4-FFF2-40B4-BE49-F238E27FC236}">
                <a16:creationId xmlns:a16="http://schemas.microsoft.com/office/drawing/2014/main" id="{A0A87A74-6E25-D422-E571-576D1A6375DE}"/>
              </a:ext>
            </a:extLst>
          </p:cNvPr>
          <p:cNvSpPr txBox="1"/>
          <p:nvPr/>
        </p:nvSpPr>
        <p:spPr>
          <a:xfrm>
            <a:off x="4705563" y="609600"/>
            <a:ext cx="6007813" cy="1200329"/>
          </a:xfrm>
          <a:prstGeom prst="rect">
            <a:avLst/>
          </a:prstGeom>
          <a:noFill/>
        </p:spPr>
        <p:txBody>
          <a:bodyPr wrap="square">
            <a:spAutoFit/>
          </a:bodyPr>
          <a:lstStyle/>
          <a:p>
            <a:r>
              <a:rPr lang="en-US" dirty="0"/>
              <a:t>[ capture clause ] (parameters) -&gt; return-type  </a:t>
            </a:r>
          </a:p>
          <a:p>
            <a:r>
              <a:rPr lang="en-US" dirty="0"/>
              <a:t>{   </a:t>
            </a:r>
          </a:p>
          <a:p>
            <a:r>
              <a:rPr lang="en-US" dirty="0"/>
              <a:t>   definition of method   </a:t>
            </a:r>
          </a:p>
          <a:p>
            <a:r>
              <a:rPr lang="en-US" dirty="0"/>
              <a:t>} </a:t>
            </a:r>
          </a:p>
        </p:txBody>
      </p:sp>
    </p:spTree>
    <p:extLst>
      <p:ext uri="{BB962C8B-B14F-4D97-AF65-F5344CB8AC3E}">
        <p14:creationId xmlns:p14="http://schemas.microsoft.com/office/powerpoint/2010/main" val="30171165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A89128-D49D-CCD7-11A5-0F1A0D878470}"/>
              </a:ext>
            </a:extLst>
          </p:cNvPr>
          <p:cNvSpPr>
            <a:spLocks noGrp="1"/>
          </p:cNvSpPr>
          <p:nvPr>
            <p:ph type="title"/>
          </p:nvPr>
        </p:nvSpPr>
        <p:spPr/>
        <p:txBody>
          <a:bodyPr/>
          <a:lstStyle/>
          <a:p>
            <a:r>
              <a:rPr lang="en-US" dirty="0"/>
              <a:t>Variadic Templates</a:t>
            </a:r>
          </a:p>
        </p:txBody>
      </p:sp>
      <p:sp>
        <p:nvSpPr>
          <p:cNvPr id="3" name="Content Placeholder 2">
            <a:extLst>
              <a:ext uri="{FF2B5EF4-FFF2-40B4-BE49-F238E27FC236}">
                <a16:creationId xmlns:a16="http://schemas.microsoft.com/office/drawing/2014/main" id="{839456D1-892B-1418-69C3-A3C7F73C25FC}"/>
              </a:ext>
            </a:extLst>
          </p:cNvPr>
          <p:cNvSpPr>
            <a:spLocks noGrp="1"/>
          </p:cNvSpPr>
          <p:nvPr>
            <p:ph idx="1"/>
          </p:nvPr>
        </p:nvSpPr>
        <p:spPr/>
        <p:txBody>
          <a:bodyPr>
            <a:normAutofit/>
          </a:bodyPr>
          <a:lstStyle/>
          <a:p>
            <a:r>
              <a:rPr lang="en-US" sz="2000" dirty="0"/>
              <a:t>Variadic Template is introduced in C++11. Variadic Template allows a function to take variable number of arguments of any type.</a:t>
            </a:r>
          </a:p>
          <a:p>
            <a:r>
              <a:rPr lang="en-US" sz="2000" dirty="0"/>
              <a:t>template&lt;</a:t>
            </a:r>
            <a:r>
              <a:rPr lang="en-US" sz="2000" dirty="0" err="1"/>
              <a:t>typename</a:t>
            </a:r>
            <a:r>
              <a:rPr lang="en-US" sz="2000" dirty="0"/>
              <a:t> T, </a:t>
            </a:r>
            <a:r>
              <a:rPr lang="en-US" sz="2000" dirty="0" err="1"/>
              <a:t>typename</a:t>
            </a:r>
            <a:r>
              <a:rPr lang="en-US" sz="2000" dirty="0"/>
              <a:t> ... </a:t>
            </a:r>
            <a:r>
              <a:rPr lang="en-US" sz="2000" dirty="0" err="1"/>
              <a:t>Args</a:t>
            </a:r>
            <a:r>
              <a:rPr lang="en-US" sz="2000" dirty="0"/>
              <a:t>&gt;</a:t>
            </a:r>
          </a:p>
          <a:p>
            <a:pPr marL="0" indent="0">
              <a:buNone/>
            </a:pPr>
            <a:r>
              <a:rPr lang="en-US" sz="2000" dirty="0"/>
              <a:t>	void log(T first, </a:t>
            </a:r>
            <a:r>
              <a:rPr lang="en-US" sz="2000" dirty="0" err="1"/>
              <a:t>Args</a:t>
            </a:r>
            <a:r>
              <a:rPr lang="en-US" sz="2000" dirty="0"/>
              <a:t> ... </a:t>
            </a:r>
            <a:r>
              <a:rPr lang="en-US" sz="2000" dirty="0" err="1"/>
              <a:t>args</a:t>
            </a:r>
            <a:r>
              <a:rPr lang="en-US" sz="2000" dirty="0"/>
              <a:t>);</a:t>
            </a:r>
          </a:p>
          <a:p>
            <a:r>
              <a:rPr lang="en-US" sz="2000" dirty="0"/>
              <a:t>Here, </a:t>
            </a:r>
            <a:r>
              <a:rPr lang="en-US" sz="2000" dirty="0" err="1"/>
              <a:t>Args</a:t>
            </a:r>
            <a:r>
              <a:rPr lang="en-US" sz="2000" dirty="0"/>
              <a:t>… represents variable number of template parameters.</a:t>
            </a:r>
          </a:p>
          <a:p>
            <a:endParaRPr lang="en-US" sz="2000" dirty="0"/>
          </a:p>
          <a:p>
            <a:pPr marL="0" indent="0">
              <a:buNone/>
            </a:pPr>
            <a:r>
              <a:rPr lang="en-US" sz="2000" dirty="0"/>
              <a:t>	</a:t>
            </a:r>
          </a:p>
        </p:txBody>
      </p:sp>
    </p:spTree>
    <p:extLst>
      <p:ext uri="{BB962C8B-B14F-4D97-AF65-F5344CB8AC3E}">
        <p14:creationId xmlns:p14="http://schemas.microsoft.com/office/powerpoint/2010/main" val="15321766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674A88-4D63-C05A-FF1B-D1B2E3652FE5}"/>
              </a:ext>
            </a:extLst>
          </p:cNvPr>
          <p:cNvSpPr>
            <a:spLocks noGrp="1"/>
          </p:cNvSpPr>
          <p:nvPr>
            <p:ph type="title"/>
          </p:nvPr>
        </p:nvSpPr>
        <p:spPr>
          <a:xfrm>
            <a:off x="677334" y="609600"/>
            <a:ext cx="9278324" cy="1320800"/>
          </a:xfrm>
        </p:spPr>
        <p:txBody>
          <a:bodyPr/>
          <a:lstStyle/>
          <a:p>
            <a:r>
              <a:rPr lang="en-US" dirty="0"/>
              <a:t>lvalues references and rvalues references</a:t>
            </a:r>
          </a:p>
        </p:txBody>
      </p:sp>
      <p:sp>
        <p:nvSpPr>
          <p:cNvPr id="3" name="Content Placeholder 2">
            <a:extLst>
              <a:ext uri="{FF2B5EF4-FFF2-40B4-BE49-F238E27FC236}">
                <a16:creationId xmlns:a16="http://schemas.microsoft.com/office/drawing/2014/main" id="{682AB03F-0CE8-29CA-F92A-A8A7034BEA53}"/>
              </a:ext>
            </a:extLst>
          </p:cNvPr>
          <p:cNvSpPr>
            <a:spLocks noGrp="1"/>
          </p:cNvSpPr>
          <p:nvPr>
            <p:ph idx="1"/>
          </p:nvPr>
        </p:nvSpPr>
        <p:spPr>
          <a:xfrm>
            <a:off x="677334" y="1641513"/>
            <a:ext cx="9278324" cy="4606887"/>
          </a:xfrm>
        </p:spPr>
        <p:txBody>
          <a:bodyPr>
            <a:normAutofit/>
          </a:bodyPr>
          <a:lstStyle/>
          <a:p>
            <a:r>
              <a:rPr lang="en-US" sz="2000" dirty="0"/>
              <a:t>“l-value” refers to a memory location that identifies an object. “r-value” refers to the data value that is stored at some address in memory(we can’t find memory address). References in C++ are nothing but the alternative to the already existing variable. They are declared using the ‘&amp;’ before the name of the variable.</a:t>
            </a:r>
          </a:p>
          <a:p>
            <a:r>
              <a:rPr lang="en-US" sz="2000" dirty="0"/>
              <a:t>lvalue references(traditional &amp;) can be used to alias an existing object.</a:t>
            </a:r>
          </a:p>
          <a:p>
            <a:r>
              <a:rPr lang="en-US" sz="2000" dirty="0"/>
              <a:t>They can also be used to implement pass-by-reference semantics.</a:t>
            </a:r>
          </a:p>
          <a:p>
            <a:r>
              <a:rPr lang="en-US" sz="2000" dirty="0"/>
              <a:t>rvalue references(&amp;&amp;) extend the lifespan of the temporary object to which they are assigned.</a:t>
            </a:r>
          </a:p>
          <a:p>
            <a:r>
              <a:rPr lang="en-US" sz="2000" dirty="0"/>
              <a:t>Non-const rvalue references allow you to modify the rvalue.</a:t>
            </a:r>
          </a:p>
        </p:txBody>
      </p:sp>
    </p:spTree>
    <p:extLst>
      <p:ext uri="{BB962C8B-B14F-4D97-AF65-F5344CB8AC3E}">
        <p14:creationId xmlns:p14="http://schemas.microsoft.com/office/powerpoint/2010/main" val="13795643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0E7122-5D1D-E212-8C60-EBFB10299FDC}"/>
              </a:ext>
            </a:extLst>
          </p:cNvPr>
          <p:cNvSpPr>
            <a:spLocks noGrp="1"/>
          </p:cNvSpPr>
          <p:nvPr>
            <p:ph type="title"/>
          </p:nvPr>
        </p:nvSpPr>
        <p:spPr/>
        <p:txBody>
          <a:bodyPr/>
          <a:lstStyle/>
          <a:p>
            <a:r>
              <a:rPr lang="en-US" dirty="0"/>
              <a:t>Move Constructor and move semantics</a:t>
            </a:r>
          </a:p>
        </p:txBody>
      </p:sp>
      <p:sp>
        <p:nvSpPr>
          <p:cNvPr id="3" name="Content Placeholder 2">
            <a:extLst>
              <a:ext uri="{FF2B5EF4-FFF2-40B4-BE49-F238E27FC236}">
                <a16:creationId xmlns:a16="http://schemas.microsoft.com/office/drawing/2014/main" id="{86A2A2D9-0A07-30AD-6557-8564AAC2AFE6}"/>
              </a:ext>
            </a:extLst>
          </p:cNvPr>
          <p:cNvSpPr>
            <a:spLocks noGrp="1"/>
          </p:cNvSpPr>
          <p:nvPr>
            <p:ph idx="1"/>
          </p:nvPr>
        </p:nvSpPr>
        <p:spPr>
          <a:xfrm>
            <a:off x="677334" y="1597447"/>
            <a:ext cx="8596668" cy="4443916"/>
          </a:xfrm>
        </p:spPr>
        <p:txBody>
          <a:bodyPr>
            <a:normAutofit/>
          </a:bodyPr>
          <a:lstStyle/>
          <a:p>
            <a:r>
              <a:rPr lang="en-US" sz="2000" dirty="0"/>
              <a:t>The copy constructors in C++ work with the l-value references and copy semantics. While move constructors work on the r-value references and move semantics(move semantics involves pointing to the already existing object in the memory).</a:t>
            </a:r>
          </a:p>
          <a:p>
            <a:r>
              <a:rPr lang="en-US" sz="2000" dirty="0"/>
              <a:t>Move constructor moves the resources in the heap, prevents unnecessarily copying data in the memory. </a:t>
            </a:r>
          </a:p>
          <a:p>
            <a:r>
              <a:rPr lang="en-US" sz="2000" dirty="0"/>
              <a:t>Work of move constructor looks a bit like default member-wise copy constructor but in this case, it nulls out the pointer of the temporary object preventing more than one object to point to same memory location.</a:t>
            </a:r>
          </a:p>
          <a:p>
            <a:r>
              <a:rPr lang="en-US" sz="2000" dirty="0"/>
              <a:t>Similarly we can define move assignment operator that uses the concept of rvalue reference and saves memory.</a:t>
            </a:r>
          </a:p>
        </p:txBody>
      </p:sp>
    </p:spTree>
    <p:extLst>
      <p:ext uri="{BB962C8B-B14F-4D97-AF65-F5344CB8AC3E}">
        <p14:creationId xmlns:p14="http://schemas.microsoft.com/office/powerpoint/2010/main" val="41097035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8AA9B7-1AB4-2375-5F17-E4A2C9C9ABCC}"/>
              </a:ext>
            </a:extLst>
          </p:cNvPr>
          <p:cNvSpPr>
            <a:spLocks noGrp="1"/>
          </p:cNvSpPr>
          <p:nvPr>
            <p:ph type="title"/>
          </p:nvPr>
        </p:nvSpPr>
        <p:spPr/>
        <p:txBody>
          <a:bodyPr/>
          <a:lstStyle/>
          <a:p>
            <a:r>
              <a:rPr lang="en-US" dirty="0"/>
              <a:t>Initializer List</a:t>
            </a:r>
          </a:p>
        </p:txBody>
      </p:sp>
      <p:sp>
        <p:nvSpPr>
          <p:cNvPr id="3" name="Content Placeholder 2">
            <a:extLst>
              <a:ext uri="{FF2B5EF4-FFF2-40B4-BE49-F238E27FC236}">
                <a16:creationId xmlns:a16="http://schemas.microsoft.com/office/drawing/2014/main" id="{21533E1F-2FF7-9038-8160-7C157A90E1B4}"/>
              </a:ext>
            </a:extLst>
          </p:cNvPr>
          <p:cNvSpPr>
            <a:spLocks noGrp="1"/>
          </p:cNvSpPr>
          <p:nvPr>
            <p:ph idx="1"/>
          </p:nvPr>
        </p:nvSpPr>
        <p:spPr>
          <a:xfrm>
            <a:off x="677334" y="1602769"/>
            <a:ext cx="8754342" cy="4645631"/>
          </a:xfrm>
        </p:spPr>
        <p:txBody>
          <a:bodyPr>
            <a:normAutofit/>
          </a:bodyPr>
          <a:lstStyle/>
          <a:p>
            <a:r>
              <a:rPr lang="en-US" sz="2000" b="0" i="0" dirty="0">
                <a:solidFill>
                  <a:srgbClr val="273239"/>
                </a:solidFill>
                <a:effectLst/>
                <a:latin typeface="+mj-lt"/>
                <a:cs typeface="Arial" panose="020B0604020202020204" pitchFamily="34" charset="0"/>
              </a:rPr>
              <a:t>Initializer List is used in initializing the data members of a class. The list of members to be initialized is indicated with constructor as a comma-separated list followed by a colon.</a:t>
            </a:r>
          </a:p>
          <a:p>
            <a:r>
              <a:rPr lang="en-US" sz="2000" b="0" i="0" dirty="0">
                <a:solidFill>
                  <a:srgbClr val="273239"/>
                </a:solidFill>
                <a:effectLst/>
                <a:latin typeface="+mj-lt"/>
                <a:cs typeface="Arial" panose="020B0604020202020204" pitchFamily="34" charset="0"/>
              </a:rPr>
              <a:t>For initialization of non-static const data members</a:t>
            </a:r>
          </a:p>
          <a:p>
            <a:r>
              <a:rPr lang="en-US" sz="2000" b="0" i="0" dirty="0">
                <a:solidFill>
                  <a:srgbClr val="273239"/>
                </a:solidFill>
                <a:effectLst/>
                <a:latin typeface="+mj-lt"/>
                <a:cs typeface="Arial" panose="020B0604020202020204" pitchFamily="34" charset="0"/>
              </a:rPr>
              <a:t>For initialization of reference members</a:t>
            </a:r>
          </a:p>
          <a:p>
            <a:r>
              <a:rPr lang="en-US" sz="2000" b="0" i="0" dirty="0">
                <a:solidFill>
                  <a:srgbClr val="273239"/>
                </a:solidFill>
                <a:effectLst/>
                <a:latin typeface="+mj-lt"/>
                <a:cs typeface="Arial" panose="020B0604020202020204" pitchFamily="34" charset="0"/>
              </a:rPr>
              <a:t>For initialization of base class members</a:t>
            </a:r>
          </a:p>
          <a:p>
            <a:r>
              <a:rPr lang="en-US" sz="2000" b="0" i="0" dirty="0">
                <a:solidFill>
                  <a:srgbClr val="273239"/>
                </a:solidFill>
                <a:effectLst/>
                <a:latin typeface="+mj-lt"/>
                <a:cs typeface="Arial" panose="020B0604020202020204" pitchFamily="34" charset="0"/>
              </a:rPr>
              <a:t>For Performance reasons:</a:t>
            </a:r>
          </a:p>
          <a:p>
            <a:pPr marL="0" indent="0">
              <a:buNone/>
            </a:pPr>
            <a:r>
              <a:rPr lang="en-US" sz="2000" dirty="0">
                <a:solidFill>
                  <a:srgbClr val="273239"/>
                </a:solidFill>
                <a:latin typeface="+mj-lt"/>
                <a:cs typeface="Arial" panose="020B0604020202020204" pitchFamily="34" charset="0"/>
              </a:rPr>
              <a:t>	</a:t>
            </a:r>
            <a:r>
              <a:rPr lang="en-US" sz="2000" b="0" i="0" dirty="0">
                <a:solidFill>
                  <a:srgbClr val="273239"/>
                </a:solidFill>
                <a:effectLst/>
                <a:latin typeface="+mj-lt"/>
                <a:cs typeface="Arial" panose="020B0604020202020204" pitchFamily="34" charset="0"/>
              </a:rPr>
              <a:t>If you are assigning the values inside the body of the constructor, then </a:t>
            </a:r>
            <a:r>
              <a:rPr lang="en-US" sz="2000" b="0" i="0">
                <a:solidFill>
                  <a:srgbClr val="273239"/>
                </a:solidFill>
                <a:effectLst/>
                <a:latin typeface="+mj-lt"/>
                <a:cs typeface="Arial" panose="020B0604020202020204" pitchFamily="34" charset="0"/>
              </a:rPr>
              <a:t>a temporary </a:t>
            </a:r>
            <a:r>
              <a:rPr lang="en-US" sz="2000" b="0" i="0" dirty="0">
                <a:solidFill>
                  <a:srgbClr val="273239"/>
                </a:solidFill>
                <a:effectLst/>
                <a:latin typeface="+mj-lt"/>
                <a:cs typeface="Arial" panose="020B0604020202020204" pitchFamily="34" charset="0"/>
              </a:rPr>
              <a:t>object would be created which will be provided to the assignment 	operator. The temporary object will be destroyed at the end of the assignment statement. Creation of temporary object can be avoided by using initializer list.</a:t>
            </a:r>
          </a:p>
        </p:txBody>
      </p:sp>
    </p:spTree>
    <p:extLst>
      <p:ext uri="{BB962C8B-B14F-4D97-AF65-F5344CB8AC3E}">
        <p14:creationId xmlns:p14="http://schemas.microsoft.com/office/powerpoint/2010/main" val="26455162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CA10C-079B-C894-26A8-4703C5F928C6}"/>
              </a:ext>
            </a:extLst>
          </p:cNvPr>
          <p:cNvSpPr>
            <a:spLocks noGrp="1"/>
          </p:cNvSpPr>
          <p:nvPr>
            <p:ph type="title"/>
          </p:nvPr>
        </p:nvSpPr>
        <p:spPr/>
        <p:txBody>
          <a:bodyPr/>
          <a:lstStyle/>
          <a:p>
            <a:r>
              <a:rPr lang="en-US" dirty="0"/>
              <a:t>Smart Pointers</a:t>
            </a:r>
          </a:p>
        </p:txBody>
      </p:sp>
      <p:sp>
        <p:nvSpPr>
          <p:cNvPr id="3" name="Content Placeholder 2">
            <a:extLst>
              <a:ext uri="{FF2B5EF4-FFF2-40B4-BE49-F238E27FC236}">
                <a16:creationId xmlns:a16="http://schemas.microsoft.com/office/drawing/2014/main" id="{A05D882A-0C2C-B199-DA20-8A3818FE4545}"/>
              </a:ext>
            </a:extLst>
          </p:cNvPr>
          <p:cNvSpPr>
            <a:spLocks noGrp="1"/>
          </p:cNvSpPr>
          <p:nvPr>
            <p:ph idx="1"/>
          </p:nvPr>
        </p:nvSpPr>
        <p:spPr>
          <a:xfrm>
            <a:off x="677333" y="1571945"/>
            <a:ext cx="9452985" cy="4676455"/>
          </a:xfrm>
        </p:spPr>
        <p:txBody>
          <a:bodyPr>
            <a:normAutofit/>
          </a:bodyPr>
          <a:lstStyle/>
          <a:p>
            <a:r>
              <a:rPr lang="en-US" sz="2000" dirty="0"/>
              <a:t>C++11 comes up with its own mechanism that’s Smart Pointer. When the object is destroyed it frees the memory as well. So, we don’t need to delete it as Smart Pointer does will handle it.</a:t>
            </a:r>
          </a:p>
          <a:p>
            <a:r>
              <a:rPr lang="en-US" sz="2000" dirty="0"/>
              <a:t>A Smart Pointer is a wrapper class over a pointer with an operator like * and -&gt; overloaded. The objects of the smart pointer class look like normal pointers. But, unlike Normal Pointers it can deallocate and free destroyed object memory.</a:t>
            </a:r>
          </a:p>
          <a:p>
            <a:r>
              <a:rPr lang="en-US" sz="2000" dirty="0"/>
              <a:t>unique_ptr&lt;&gt; is one of the Smart pointer implementation provided by c++11 to prevent memory leaks. A unique_ptr object wraps around a raw pointer and its responsible for its lifetime. When this object is destructed then in its destructor it deletes the associated raw pointer.</a:t>
            </a:r>
          </a:p>
          <a:p>
            <a:r>
              <a:rPr lang="en-US" sz="2000" dirty="0"/>
              <a:t>unique_ptr has its -&gt; and * operator overloaded, so it can be used similar to normal pointer.</a:t>
            </a:r>
          </a:p>
        </p:txBody>
      </p:sp>
    </p:spTree>
    <p:extLst>
      <p:ext uri="{BB962C8B-B14F-4D97-AF65-F5344CB8AC3E}">
        <p14:creationId xmlns:p14="http://schemas.microsoft.com/office/powerpoint/2010/main" val="3695938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DA568-60F4-ADC4-EF2D-968AECADE1D8}"/>
              </a:ext>
            </a:extLst>
          </p:cNvPr>
          <p:cNvSpPr>
            <a:spLocks noGrp="1"/>
          </p:cNvSpPr>
          <p:nvPr>
            <p:ph type="title"/>
          </p:nvPr>
        </p:nvSpPr>
        <p:spPr/>
        <p:txBody>
          <a:bodyPr/>
          <a:lstStyle/>
          <a:p>
            <a:r>
              <a:rPr lang="en-US" dirty="0"/>
              <a:t>Shared ptr	</a:t>
            </a:r>
          </a:p>
        </p:txBody>
      </p:sp>
      <p:sp>
        <p:nvSpPr>
          <p:cNvPr id="3" name="Content Placeholder 2">
            <a:extLst>
              <a:ext uri="{FF2B5EF4-FFF2-40B4-BE49-F238E27FC236}">
                <a16:creationId xmlns:a16="http://schemas.microsoft.com/office/drawing/2014/main" id="{D3B954C6-2E75-C647-058A-8D923D9853BF}"/>
              </a:ext>
            </a:extLst>
          </p:cNvPr>
          <p:cNvSpPr>
            <a:spLocks noGrp="1"/>
          </p:cNvSpPr>
          <p:nvPr>
            <p:ph idx="1"/>
          </p:nvPr>
        </p:nvSpPr>
        <p:spPr>
          <a:xfrm>
            <a:off x="677334" y="1674565"/>
            <a:ext cx="8596668" cy="4366798"/>
          </a:xfrm>
        </p:spPr>
        <p:txBody>
          <a:bodyPr>
            <a:normAutofit/>
          </a:bodyPr>
          <a:lstStyle/>
          <a:p>
            <a:r>
              <a:rPr lang="en-US" sz="2000" dirty="0"/>
              <a:t>shared_ptr is a kind of Smart Pointer class provided by c++11, that is smart enough to automatically delete the associated pointer when its not used anywhere. Thus helps us to completely remove the problem of memory leaks and dangling Pointers.</a:t>
            </a:r>
          </a:p>
          <a:p>
            <a:r>
              <a:rPr lang="en-US" sz="2000" dirty="0"/>
              <a:t>It follows the concept of Shared Ownership i.e. different shared_ptr objects can be associated with same pointer and internally uses the reference counting mechanism to achieve this.</a:t>
            </a:r>
          </a:p>
          <a:p>
            <a:r>
              <a:rPr lang="en-US" sz="2000" dirty="0"/>
              <a:t>Each shared_ptr object internally points to two memory locations,</a:t>
            </a:r>
          </a:p>
          <a:p>
            <a:pPr marL="0" indent="0">
              <a:buNone/>
            </a:pPr>
            <a:r>
              <a:rPr lang="en-US" sz="2000" dirty="0"/>
              <a:t>	1.) Pointer to the object</a:t>
            </a:r>
          </a:p>
          <a:p>
            <a:pPr marL="0" indent="0">
              <a:buNone/>
            </a:pPr>
            <a:r>
              <a:rPr lang="en-US" sz="2000" dirty="0"/>
              <a:t>	2.) Pointer to control data that is used for reference counting</a:t>
            </a:r>
          </a:p>
        </p:txBody>
      </p:sp>
    </p:spTree>
    <p:extLst>
      <p:ext uri="{BB962C8B-B14F-4D97-AF65-F5344CB8AC3E}">
        <p14:creationId xmlns:p14="http://schemas.microsoft.com/office/powerpoint/2010/main" val="27111273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8CA3EF-29C0-2CF1-E47B-640B7CBAE501}"/>
              </a:ext>
            </a:extLst>
          </p:cNvPr>
          <p:cNvSpPr>
            <a:spLocks noGrp="1"/>
          </p:cNvSpPr>
          <p:nvPr>
            <p:ph type="title"/>
          </p:nvPr>
        </p:nvSpPr>
        <p:spPr/>
        <p:txBody>
          <a:bodyPr/>
          <a:lstStyle/>
          <a:p>
            <a:r>
              <a:rPr lang="en-US" dirty="0"/>
              <a:t>Weak ptr</a:t>
            </a:r>
          </a:p>
        </p:txBody>
      </p:sp>
      <p:sp>
        <p:nvSpPr>
          <p:cNvPr id="3" name="Content Placeholder 2">
            <a:extLst>
              <a:ext uri="{FF2B5EF4-FFF2-40B4-BE49-F238E27FC236}">
                <a16:creationId xmlns:a16="http://schemas.microsoft.com/office/drawing/2014/main" id="{9D3F20A0-F683-ED58-1AD2-7C4A5E78B238}"/>
              </a:ext>
            </a:extLst>
          </p:cNvPr>
          <p:cNvSpPr>
            <a:spLocks noGrp="1"/>
          </p:cNvSpPr>
          <p:nvPr>
            <p:ph idx="1"/>
          </p:nvPr>
        </p:nvSpPr>
        <p:spPr/>
        <p:txBody>
          <a:bodyPr>
            <a:normAutofit/>
          </a:bodyPr>
          <a:lstStyle/>
          <a:p>
            <a:r>
              <a:rPr lang="en-US" sz="2000" dirty="0"/>
              <a:t>A weak_ptr is created as a copy of shared_ptr. It provides access to an object that is owned by one or more shared_ptr instances but does not participate in reference counting. </a:t>
            </a:r>
          </a:p>
          <a:p>
            <a:r>
              <a:rPr lang="en-US" sz="2000" dirty="0"/>
              <a:t>The existence or destruction of weak_ptr has no effect on the shared_ptr or its other copies. </a:t>
            </a:r>
          </a:p>
          <a:p>
            <a:r>
              <a:rPr lang="en-US" sz="2000" dirty="0"/>
              <a:t>It is required in some cases to break circular references between shared_ptr instances.</a:t>
            </a:r>
          </a:p>
        </p:txBody>
      </p:sp>
    </p:spTree>
    <p:extLst>
      <p:ext uri="{BB962C8B-B14F-4D97-AF65-F5344CB8AC3E}">
        <p14:creationId xmlns:p14="http://schemas.microsoft.com/office/powerpoint/2010/main" val="10488994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972A4-5A20-B462-9301-8C38E477C5A6}"/>
              </a:ext>
            </a:extLst>
          </p:cNvPr>
          <p:cNvSpPr>
            <a:spLocks noGrp="1"/>
          </p:cNvSpPr>
          <p:nvPr>
            <p:ph type="title"/>
          </p:nvPr>
        </p:nvSpPr>
        <p:spPr/>
        <p:txBody>
          <a:bodyPr/>
          <a:lstStyle/>
          <a:p>
            <a:r>
              <a:rPr lang="en-US" dirty="0"/>
              <a:t>Multithreading</a:t>
            </a:r>
          </a:p>
        </p:txBody>
      </p:sp>
      <p:sp>
        <p:nvSpPr>
          <p:cNvPr id="3" name="Content Placeholder 2">
            <a:extLst>
              <a:ext uri="{FF2B5EF4-FFF2-40B4-BE49-F238E27FC236}">
                <a16:creationId xmlns:a16="http://schemas.microsoft.com/office/drawing/2014/main" id="{6ECBCF74-F030-6F94-0F84-42D26D482D07}"/>
              </a:ext>
            </a:extLst>
          </p:cNvPr>
          <p:cNvSpPr>
            <a:spLocks noGrp="1"/>
          </p:cNvSpPr>
          <p:nvPr>
            <p:ph idx="1"/>
          </p:nvPr>
        </p:nvSpPr>
        <p:spPr>
          <a:xfrm>
            <a:off x="677334" y="1695237"/>
            <a:ext cx="8596668" cy="4346126"/>
          </a:xfrm>
        </p:spPr>
        <p:txBody>
          <a:bodyPr>
            <a:normAutofit lnSpcReduction="10000"/>
          </a:bodyPr>
          <a:lstStyle/>
          <a:p>
            <a:r>
              <a:rPr lang="en-US" sz="2000" dirty="0"/>
              <a:t>C++11 standardizes support for multithreaded programming.</a:t>
            </a:r>
          </a:p>
          <a:p>
            <a:r>
              <a:rPr lang="en-US" sz="2000" dirty="0"/>
              <a:t>The thread classes and related functions are defined in the thread header file.</a:t>
            </a:r>
          </a:p>
          <a:p>
            <a:r>
              <a:rPr lang="en-US" sz="2000" dirty="0"/>
              <a:t>std::thread is the thread class that represents a single thread in C++. To start a thread we simply need to create a new thread object and pass the executing code to be called (i.e, a callable object) into the constructor of the object. Once the object is created a new thread is launched which will execute the code specified in callable.</a:t>
            </a:r>
          </a:p>
          <a:p>
            <a:r>
              <a:rPr lang="en-US" sz="2000" dirty="0"/>
              <a:t>A callable can be either of the three</a:t>
            </a:r>
          </a:p>
          <a:p>
            <a:pPr marL="0" indent="0">
              <a:buNone/>
            </a:pPr>
            <a:r>
              <a:rPr lang="en-US" sz="2000" dirty="0"/>
              <a:t>	A function pointer</a:t>
            </a:r>
          </a:p>
          <a:p>
            <a:pPr marL="0" indent="0">
              <a:buNone/>
            </a:pPr>
            <a:r>
              <a:rPr lang="en-US" sz="2000" dirty="0"/>
              <a:t>	A function object</a:t>
            </a:r>
          </a:p>
          <a:p>
            <a:pPr marL="0" indent="0">
              <a:buNone/>
            </a:pPr>
            <a:r>
              <a:rPr lang="en-US" sz="2000" dirty="0"/>
              <a:t>	A lambda expression</a:t>
            </a:r>
          </a:p>
        </p:txBody>
      </p:sp>
    </p:spTree>
    <p:extLst>
      <p:ext uri="{BB962C8B-B14F-4D97-AF65-F5344CB8AC3E}">
        <p14:creationId xmlns:p14="http://schemas.microsoft.com/office/powerpoint/2010/main" val="3859579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C8E2FD-A9E5-CAA6-2211-C91F24A16A2C}"/>
              </a:ext>
            </a:extLst>
          </p:cNvPr>
          <p:cNvSpPr>
            <a:spLocks noGrp="1"/>
          </p:cNvSpPr>
          <p:nvPr>
            <p:ph type="title"/>
          </p:nvPr>
        </p:nvSpPr>
        <p:spPr>
          <a:xfrm>
            <a:off x="677334" y="650697"/>
            <a:ext cx="8596668" cy="1320800"/>
          </a:xfrm>
        </p:spPr>
        <p:txBody>
          <a:bodyPr/>
          <a:lstStyle/>
          <a:p>
            <a:r>
              <a:rPr lang="en-US" dirty="0"/>
              <a:t>Multithreading memory model</a:t>
            </a:r>
          </a:p>
        </p:txBody>
      </p:sp>
      <p:sp>
        <p:nvSpPr>
          <p:cNvPr id="3" name="Content Placeholder 2">
            <a:extLst>
              <a:ext uri="{FF2B5EF4-FFF2-40B4-BE49-F238E27FC236}">
                <a16:creationId xmlns:a16="http://schemas.microsoft.com/office/drawing/2014/main" id="{69C868EF-27BC-7BFE-2BD2-3112387C07B9}"/>
              </a:ext>
            </a:extLst>
          </p:cNvPr>
          <p:cNvSpPr>
            <a:spLocks noGrp="1"/>
          </p:cNvSpPr>
          <p:nvPr>
            <p:ph idx="1"/>
          </p:nvPr>
        </p:nvSpPr>
        <p:spPr>
          <a:xfrm>
            <a:off x="677334" y="2160589"/>
            <a:ext cx="8596668" cy="4127195"/>
          </a:xfrm>
        </p:spPr>
        <p:txBody>
          <a:bodyPr>
            <a:normAutofit/>
          </a:bodyPr>
          <a:lstStyle/>
          <a:p>
            <a:r>
              <a:rPr lang="en-US" sz="2000" dirty="0"/>
              <a:t>There are two parts involved: a memory model which allows multiple threads to co-exist in a program and library support for interaction between threads.</a:t>
            </a:r>
          </a:p>
          <a:p>
            <a:r>
              <a:rPr lang="en-US" sz="2000" dirty="0"/>
              <a:t>The memory model defines when multiple threads may access the same memory location, and specifies when updates by one thread become visible to other threads.</a:t>
            </a:r>
          </a:p>
          <a:p>
            <a:r>
              <a:rPr lang="en-US" sz="2000" dirty="0"/>
              <a:t>A new thread-local storage duration (in addition to the existing static, dynamic and automatic) is indicated by the storage specifier thread_local.</a:t>
            </a:r>
          </a:p>
          <a:p>
            <a:r>
              <a:rPr lang="en-US" sz="2000" dirty="0"/>
              <a:t>Thread-local storage is a mechanism by which variables are allocated such that there is one instance of the variable per extant thread.</a:t>
            </a:r>
          </a:p>
        </p:txBody>
      </p:sp>
    </p:spTree>
    <p:extLst>
      <p:ext uri="{BB962C8B-B14F-4D97-AF65-F5344CB8AC3E}">
        <p14:creationId xmlns:p14="http://schemas.microsoft.com/office/powerpoint/2010/main" val="20752982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E5BBD-2E6E-A52A-AA1E-93287F8880A0}"/>
              </a:ext>
            </a:extLst>
          </p:cNvPr>
          <p:cNvSpPr>
            <a:spLocks noGrp="1"/>
          </p:cNvSpPr>
          <p:nvPr>
            <p:ph type="title"/>
          </p:nvPr>
        </p:nvSpPr>
        <p:spPr/>
        <p:txBody>
          <a:bodyPr/>
          <a:lstStyle/>
          <a:p>
            <a:r>
              <a:rPr lang="en-US" dirty="0"/>
              <a:t>Race Condition and Locking</a:t>
            </a:r>
          </a:p>
        </p:txBody>
      </p:sp>
      <p:sp>
        <p:nvSpPr>
          <p:cNvPr id="3" name="Content Placeholder 2">
            <a:extLst>
              <a:ext uri="{FF2B5EF4-FFF2-40B4-BE49-F238E27FC236}">
                <a16:creationId xmlns:a16="http://schemas.microsoft.com/office/drawing/2014/main" id="{2C4F5774-C5BC-3B62-1EAD-D18D6313958D}"/>
              </a:ext>
            </a:extLst>
          </p:cNvPr>
          <p:cNvSpPr>
            <a:spLocks noGrp="1"/>
          </p:cNvSpPr>
          <p:nvPr>
            <p:ph idx="1"/>
          </p:nvPr>
        </p:nvSpPr>
        <p:spPr/>
        <p:txBody>
          <a:bodyPr/>
          <a:lstStyle/>
          <a:p>
            <a:r>
              <a:rPr lang="en-US" dirty="0"/>
              <a:t>Race condition is a kind of a bug that occurs in multithreaded applications.</a:t>
            </a:r>
          </a:p>
          <a:p>
            <a:r>
              <a:rPr lang="en-US" dirty="0"/>
              <a:t>When two or more threads perform a set of operations in parallel, that access the same memory location.  Also, one or more thread out of them modifies the data in that memory location, then this can lead to an unexpected results some times.</a:t>
            </a:r>
          </a:p>
          <a:p>
            <a:r>
              <a:rPr lang="en-US" dirty="0"/>
              <a:t>To fix race conditions in multi-threaded environment we need mutex i.e. each thread needs to lock a mutex before modifying or reading the shared data and after modifying the data each thread should unlock the mutex.</a:t>
            </a:r>
          </a:p>
          <a:p>
            <a:r>
              <a:rPr lang="en-US" dirty="0"/>
              <a:t>There are two important methods of mutex:</a:t>
            </a:r>
          </a:p>
          <a:p>
            <a:pPr marL="0" indent="0">
              <a:buNone/>
            </a:pPr>
            <a:r>
              <a:rPr lang="en-US" dirty="0"/>
              <a:t>	1.) lock()</a:t>
            </a:r>
          </a:p>
          <a:p>
            <a:pPr marL="0" indent="0">
              <a:buNone/>
            </a:pPr>
            <a:r>
              <a:rPr lang="en-US"/>
              <a:t>	2</a:t>
            </a:r>
            <a:r>
              <a:rPr lang="en-US" dirty="0"/>
              <a:t>.) unlock()</a:t>
            </a:r>
          </a:p>
        </p:txBody>
      </p:sp>
    </p:spTree>
    <p:extLst>
      <p:ext uri="{BB962C8B-B14F-4D97-AF65-F5344CB8AC3E}">
        <p14:creationId xmlns:p14="http://schemas.microsoft.com/office/powerpoint/2010/main" val="33582607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81813-B9EA-A956-7FEC-2D9A0AAF8396}"/>
              </a:ext>
            </a:extLst>
          </p:cNvPr>
          <p:cNvSpPr>
            <a:spLocks noGrp="1"/>
          </p:cNvSpPr>
          <p:nvPr>
            <p:ph type="title"/>
          </p:nvPr>
        </p:nvSpPr>
        <p:spPr/>
        <p:txBody>
          <a:bodyPr/>
          <a:lstStyle/>
          <a:p>
            <a:r>
              <a:rPr lang="en-US" dirty="0"/>
              <a:t>Updated STL</a:t>
            </a:r>
          </a:p>
        </p:txBody>
      </p:sp>
      <p:sp>
        <p:nvSpPr>
          <p:cNvPr id="3" name="Content Placeholder 2">
            <a:extLst>
              <a:ext uri="{FF2B5EF4-FFF2-40B4-BE49-F238E27FC236}">
                <a16:creationId xmlns:a16="http://schemas.microsoft.com/office/drawing/2014/main" id="{F9CFB608-AC0B-AB47-407E-6745ADFA8A37}"/>
              </a:ext>
            </a:extLst>
          </p:cNvPr>
          <p:cNvSpPr>
            <a:spLocks noGrp="1"/>
          </p:cNvSpPr>
          <p:nvPr>
            <p:ph idx="1"/>
          </p:nvPr>
        </p:nvSpPr>
        <p:spPr>
          <a:xfrm>
            <a:off x="677334" y="1705511"/>
            <a:ext cx="8596668" cy="4335852"/>
          </a:xfrm>
        </p:spPr>
        <p:txBody>
          <a:bodyPr>
            <a:normAutofit/>
          </a:bodyPr>
          <a:lstStyle/>
          <a:p>
            <a:r>
              <a:rPr lang="en-US" sz="2000" dirty="0"/>
              <a:t>The new containers have essentially been introduced for performance reasons. C++ now has a hash table, a singly-linked list and an array object as part of the STL standard.</a:t>
            </a:r>
          </a:p>
          <a:p>
            <a:r>
              <a:rPr lang="en-US" sz="2000" dirty="0"/>
              <a:t>unordered_set - As with a set, the unordered_set contains at most one of each value and allow fast retrieveal of elements. Allows forward iterators.</a:t>
            </a:r>
          </a:p>
          <a:p>
            <a:r>
              <a:rPr lang="en-US" sz="2000" dirty="0"/>
              <a:t>unordered_multiset - As with a multiset, the unordered_multiset can contain multiple copies of the same value and allows fast retrieval of elements. Allows forward iterators.</a:t>
            </a:r>
          </a:p>
          <a:p>
            <a:r>
              <a:rPr lang="en-US" sz="2000" dirty="0"/>
              <a:t>unordered_map - A hash table! As with a map, the unordered_map can contain as most one of each key with fast retrieval. Allows forward iterators.</a:t>
            </a:r>
          </a:p>
          <a:p>
            <a:endParaRPr lang="en-US" sz="2000" dirty="0"/>
          </a:p>
        </p:txBody>
      </p:sp>
    </p:spTree>
    <p:extLst>
      <p:ext uri="{BB962C8B-B14F-4D97-AF65-F5344CB8AC3E}">
        <p14:creationId xmlns:p14="http://schemas.microsoft.com/office/powerpoint/2010/main" val="19321360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532B230-2581-6D25-C2C2-9E1DB2DF7622}"/>
              </a:ext>
            </a:extLst>
          </p:cNvPr>
          <p:cNvSpPr>
            <a:spLocks noGrp="1"/>
          </p:cNvSpPr>
          <p:nvPr>
            <p:ph idx="4294967295"/>
          </p:nvPr>
        </p:nvSpPr>
        <p:spPr>
          <a:xfrm>
            <a:off x="1058238" y="1643864"/>
            <a:ext cx="7538075" cy="4398161"/>
          </a:xfrm>
        </p:spPr>
        <p:txBody>
          <a:bodyPr>
            <a:normAutofit/>
          </a:bodyPr>
          <a:lstStyle/>
          <a:p>
            <a:r>
              <a:rPr lang="en-US" sz="2000" dirty="0"/>
              <a:t>unordered_multimap - As with multimap, the unordered_multimap can contain multiple copes of the same key. Allows forward iterators.</a:t>
            </a:r>
          </a:p>
          <a:p>
            <a:r>
              <a:rPr lang="en-US" sz="2000" dirty="0"/>
              <a:t>forward_list - This is a singly-linked list. It provides constant time inserts and erases, but no random access to elements.</a:t>
            </a:r>
          </a:p>
          <a:p>
            <a:r>
              <a:rPr lang="en-US" sz="2000" dirty="0"/>
              <a:t>array - C++11 now has an STL array. It stores n elements of type T contiguously in memory. It differs from a vector as it cannot be resized once created.</a:t>
            </a:r>
          </a:p>
          <a:p>
            <a:r>
              <a:rPr lang="en-US" sz="2000" dirty="0"/>
              <a:t>C++11 has also added new headers and new algorithms to support various new features; ease programming and fill in the blanks which were left out by previous C++ version.</a:t>
            </a:r>
          </a:p>
          <a:p>
            <a:pPr marL="0" indent="0">
              <a:buNone/>
            </a:pPr>
            <a:endParaRPr lang="en-US" sz="2000" dirty="0"/>
          </a:p>
        </p:txBody>
      </p:sp>
    </p:spTree>
    <p:extLst>
      <p:ext uri="{BB962C8B-B14F-4D97-AF65-F5344CB8AC3E}">
        <p14:creationId xmlns:p14="http://schemas.microsoft.com/office/powerpoint/2010/main" val="33672758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E5F558-C253-6FBA-F3B7-F623A7A96C19}"/>
              </a:ext>
            </a:extLst>
          </p:cNvPr>
          <p:cNvSpPr>
            <a:spLocks noGrp="1"/>
          </p:cNvSpPr>
          <p:nvPr>
            <p:ph type="title"/>
          </p:nvPr>
        </p:nvSpPr>
        <p:spPr/>
        <p:txBody>
          <a:bodyPr/>
          <a:lstStyle/>
          <a:p>
            <a:r>
              <a:rPr lang="en-US" dirty="0"/>
              <a:t>Tuple</a:t>
            </a:r>
          </a:p>
        </p:txBody>
      </p:sp>
      <p:sp>
        <p:nvSpPr>
          <p:cNvPr id="3" name="Content Placeholder 2">
            <a:extLst>
              <a:ext uri="{FF2B5EF4-FFF2-40B4-BE49-F238E27FC236}">
                <a16:creationId xmlns:a16="http://schemas.microsoft.com/office/drawing/2014/main" id="{2DC53A2C-68E5-0226-EE8C-9A02CDBF84C9}"/>
              </a:ext>
            </a:extLst>
          </p:cNvPr>
          <p:cNvSpPr>
            <a:spLocks noGrp="1"/>
          </p:cNvSpPr>
          <p:nvPr>
            <p:ph idx="1"/>
          </p:nvPr>
        </p:nvSpPr>
        <p:spPr/>
        <p:txBody>
          <a:bodyPr>
            <a:normAutofit/>
          </a:bodyPr>
          <a:lstStyle/>
          <a:p>
            <a:r>
              <a:rPr lang="en-US" sz="2000" dirty="0"/>
              <a:t>A tuple is an object that can hold a number of elements. The elements can be of different data types. The elements of tuples are initialized as arguments in order in which they will be accessed.</a:t>
            </a:r>
          </a:p>
          <a:p>
            <a:r>
              <a:rPr lang="en-US" sz="2000" dirty="0"/>
              <a:t>get(); </a:t>
            </a:r>
            <a:r>
              <a:rPr lang="en-US" sz="2000" dirty="0" err="1"/>
              <a:t>make_tuple</a:t>
            </a:r>
            <a:r>
              <a:rPr lang="en-US" sz="2000" dirty="0"/>
              <a:t>(); </a:t>
            </a:r>
            <a:r>
              <a:rPr lang="en-US" sz="2000" dirty="0" err="1"/>
              <a:t>tuple_size</a:t>
            </a:r>
            <a:r>
              <a:rPr lang="en-US" sz="2000" dirty="0"/>
              <a:t>; swap(); tie(); </a:t>
            </a:r>
            <a:r>
              <a:rPr lang="en-US" sz="2000" dirty="0" err="1"/>
              <a:t>tuple_cat</a:t>
            </a:r>
            <a:r>
              <a:rPr lang="en-US" sz="2000" dirty="0"/>
              <a:t>()</a:t>
            </a:r>
          </a:p>
          <a:p>
            <a:r>
              <a:rPr lang="en-US" sz="2000" dirty="0"/>
              <a:t>Tuples would not be possible without variadic templates.</a:t>
            </a:r>
          </a:p>
        </p:txBody>
      </p:sp>
    </p:spTree>
    <p:extLst>
      <p:ext uri="{BB962C8B-B14F-4D97-AF65-F5344CB8AC3E}">
        <p14:creationId xmlns:p14="http://schemas.microsoft.com/office/powerpoint/2010/main" val="20353677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2" name="Rectangle 11">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4" name="Straight Connector 13">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11313"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3290979"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18"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2568"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534"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Isosceles Triangle 21">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33425"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5592"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Isosceles Triangle 25">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72758"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Shape 27">
            <a:extLst>
              <a:ext uri="{FF2B5EF4-FFF2-40B4-BE49-F238E27FC236}">
                <a16:creationId xmlns:a16="http://schemas.microsoft.com/office/drawing/2014/main" id="{A5EC319D-0FEA-4B95-A3EA-01E35672C9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97631" y="-8467"/>
            <a:ext cx="5994369" cy="6866467"/>
          </a:xfrm>
          <a:custGeom>
            <a:avLst/>
            <a:gdLst>
              <a:gd name="connsiteX0" fmla="*/ 0 w 5994369"/>
              <a:gd name="connsiteY0" fmla="*/ 0 h 6866467"/>
              <a:gd name="connsiteX1" fmla="*/ 1249825 w 5994369"/>
              <a:gd name="connsiteY1" fmla="*/ 0 h 6866467"/>
              <a:gd name="connsiteX2" fmla="*/ 1249825 w 5994369"/>
              <a:gd name="connsiteY2" fmla="*/ 8467 h 6866467"/>
              <a:gd name="connsiteX3" fmla="*/ 5994369 w 5994369"/>
              <a:gd name="connsiteY3" fmla="*/ 8467 h 6866467"/>
              <a:gd name="connsiteX4" fmla="*/ 5994369 w 5994369"/>
              <a:gd name="connsiteY4" fmla="*/ 6866467 h 6866467"/>
              <a:gd name="connsiteX5" fmla="*/ 1249825 w 5994369"/>
              <a:gd name="connsiteY5" fmla="*/ 6866467 h 6866467"/>
              <a:gd name="connsiteX6" fmla="*/ 1109382 w 5994369"/>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94369" h="6866467">
                <a:moveTo>
                  <a:pt x="0" y="0"/>
                </a:moveTo>
                <a:lnTo>
                  <a:pt x="1249825" y="0"/>
                </a:lnTo>
                <a:lnTo>
                  <a:pt x="1249825" y="8467"/>
                </a:lnTo>
                <a:lnTo>
                  <a:pt x="5994369" y="8467"/>
                </a:lnTo>
                <a:lnTo>
                  <a:pt x="5994369" y="6866467"/>
                </a:lnTo>
                <a:lnTo>
                  <a:pt x="1249825" y="6866467"/>
                </a:lnTo>
                <a:lnTo>
                  <a:pt x="1109382" y="6866467"/>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2DFF0071-FD91-B64D-DB6E-4DEEF7815B8C}"/>
              </a:ext>
            </a:extLst>
          </p:cNvPr>
          <p:cNvSpPr>
            <a:spLocks noGrp="1"/>
          </p:cNvSpPr>
          <p:nvPr>
            <p:ph type="title"/>
          </p:nvPr>
        </p:nvSpPr>
        <p:spPr>
          <a:xfrm>
            <a:off x="7416831" y="538332"/>
            <a:ext cx="4598131" cy="5554134"/>
          </a:xfrm>
        </p:spPr>
        <p:txBody>
          <a:bodyPr anchor="ctr">
            <a:normAutofit/>
          </a:bodyPr>
          <a:lstStyle/>
          <a:p>
            <a:r>
              <a:rPr lang="en-US" sz="5400" dirty="0">
                <a:solidFill>
                  <a:srgbClr val="FFFFFF"/>
                </a:solidFill>
              </a:rPr>
              <a:t>THANK YOU</a:t>
            </a:r>
          </a:p>
        </p:txBody>
      </p:sp>
      <p:pic>
        <p:nvPicPr>
          <p:cNvPr id="7" name="Graphic 6" descr="Handshake">
            <a:extLst>
              <a:ext uri="{FF2B5EF4-FFF2-40B4-BE49-F238E27FC236}">
                <a16:creationId xmlns:a16="http://schemas.microsoft.com/office/drawing/2014/main" id="{90B98412-A8D6-2231-6E52-AE7E5EA66CE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57251" y="1545062"/>
            <a:ext cx="3856774" cy="3856774"/>
          </a:xfrm>
          <a:prstGeom prst="rect">
            <a:avLst/>
          </a:prstGeom>
        </p:spPr>
      </p:pic>
      <p:sp>
        <p:nvSpPr>
          <p:cNvPr id="3" name="Content Placeholder 2">
            <a:extLst>
              <a:ext uri="{FF2B5EF4-FFF2-40B4-BE49-F238E27FC236}">
                <a16:creationId xmlns:a16="http://schemas.microsoft.com/office/drawing/2014/main" id="{A321B7A3-FA7D-AEE5-C910-2F2C2A875320}"/>
              </a:ext>
            </a:extLst>
          </p:cNvPr>
          <p:cNvSpPr>
            <a:spLocks noGrp="1"/>
          </p:cNvSpPr>
          <p:nvPr>
            <p:ph idx="1"/>
          </p:nvPr>
        </p:nvSpPr>
        <p:spPr>
          <a:xfrm>
            <a:off x="7089257" y="6949546"/>
            <a:ext cx="4512988" cy="93514"/>
          </a:xfrm>
        </p:spPr>
        <p:txBody>
          <a:bodyPr anchor="t">
            <a:normAutofit fontScale="25000" lnSpcReduction="20000"/>
          </a:bodyPr>
          <a:lstStyle/>
          <a:p>
            <a:endParaRPr lang="en-US" dirty="0">
              <a:solidFill>
                <a:srgbClr val="FFFFFF"/>
              </a:solidFill>
            </a:endParaRPr>
          </a:p>
        </p:txBody>
      </p:sp>
    </p:spTree>
    <p:extLst>
      <p:ext uri="{BB962C8B-B14F-4D97-AF65-F5344CB8AC3E}">
        <p14:creationId xmlns:p14="http://schemas.microsoft.com/office/powerpoint/2010/main" val="38179909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90FEA-F045-08C5-4348-535B5F0B4CF2}"/>
              </a:ext>
            </a:extLst>
          </p:cNvPr>
          <p:cNvSpPr>
            <a:spLocks noGrp="1"/>
          </p:cNvSpPr>
          <p:nvPr>
            <p:ph type="title"/>
          </p:nvPr>
        </p:nvSpPr>
        <p:spPr/>
        <p:txBody>
          <a:bodyPr/>
          <a:lstStyle/>
          <a:p>
            <a:r>
              <a:rPr lang="en-US" dirty="0"/>
              <a:t>Uniform Initialization</a:t>
            </a:r>
          </a:p>
        </p:txBody>
      </p:sp>
      <p:sp>
        <p:nvSpPr>
          <p:cNvPr id="3" name="Content Placeholder 2">
            <a:extLst>
              <a:ext uri="{FF2B5EF4-FFF2-40B4-BE49-F238E27FC236}">
                <a16:creationId xmlns:a16="http://schemas.microsoft.com/office/drawing/2014/main" id="{0C9E11BE-3BD5-04AF-FEC5-424C3D91C5DD}"/>
              </a:ext>
            </a:extLst>
          </p:cNvPr>
          <p:cNvSpPr>
            <a:spLocks noGrp="1"/>
          </p:cNvSpPr>
          <p:nvPr>
            <p:ph idx="1"/>
          </p:nvPr>
        </p:nvSpPr>
        <p:spPr>
          <a:xfrm>
            <a:off x="677334" y="1745466"/>
            <a:ext cx="8596668" cy="4110962"/>
          </a:xfrm>
        </p:spPr>
        <p:txBody>
          <a:bodyPr>
            <a:normAutofit/>
          </a:bodyPr>
          <a:lstStyle/>
          <a:p>
            <a:r>
              <a:rPr lang="en-US" sz="2000" dirty="0"/>
              <a:t>Uniform initialization is a feature in C++ 11 that allows the usage of a consistent syntax to initialize variables and objects ranging from primitive type to aggregates. In other words, it introduces brace-initialization that uses braces ({}) to enclose initializer values.</a:t>
            </a:r>
          </a:p>
          <a:p>
            <a:r>
              <a:rPr lang="en-US" sz="2000" dirty="0"/>
              <a:t>int i{};     // initialized built-in type, equals to int i{0};</a:t>
            </a:r>
          </a:p>
          <a:p>
            <a:r>
              <a:rPr lang="en-US" sz="2000" dirty="0"/>
              <a:t>int j{10}; // initialized built-in type</a:t>
            </a:r>
          </a:p>
          <a:p>
            <a:r>
              <a:rPr lang="en-US" sz="2000" dirty="0"/>
              <a:t>int a[]{1, 2, 3, 4} // Aggregate initialization</a:t>
            </a:r>
          </a:p>
          <a:p>
            <a:r>
              <a:rPr lang="en-US" sz="2000" dirty="0"/>
              <a:t>X x1{}; // default constructor</a:t>
            </a:r>
          </a:p>
          <a:p>
            <a:r>
              <a:rPr lang="en-US" sz="2000" dirty="0"/>
              <a:t>X x2{1}; // Parameterized constructor;</a:t>
            </a:r>
          </a:p>
          <a:p>
            <a:r>
              <a:rPr lang="en-US" sz="2000" dirty="0"/>
              <a:t>X x4{x3}; // copy-constructor</a:t>
            </a:r>
          </a:p>
        </p:txBody>
      </p:sp>
    </p:spTree>
    <p:extLst>
      <p:ext uri="{BB962C8B-B14F-4D97-AF65-F5344CB8AC3E}">
        <p14:creationId xmlns:p14="http://schemas.microsoft.com/office/powerpoint/2010/main" val="7243928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024EF-5A29-C983-4AFA-2E9BD4D58B1E}"/>
              </a:ext>
            </a:extLst>
          </p:cNvPr>
          <p:cNvSpPr>
            <a:spLocks noGrp="1"/>
          </p:cNvSpPr>
          <p:nvPr>
            <p:ph type="title"/>
          </p:nvPr>
        </p:nvSpPr>
        <p:spPr/>
        <p:txBody>
          <a:bodyPr/>
          <a:lstStyle/>
          <a:p>
            <a:r>
              <a:rPr lang="en-US" dirty="0"/>
              <a:t>auto and decltype</a:t>
            </a:r>
          </a:p>
        </p:txBody>
      </p:sp>
      <p:sp>
        <p:nvSpPr>
          <p:cNvPr id="3" name="Content Placeholder 2">
            <a:extLst>
              <a:ext uri="{FF2B5EF4-FFF2-40B4-BE49-F238E27FC236}">
                <a16:creationId xmlns:a16="http://schemas.microsoft.com/office/drawing/2014/main" id="{6661CFC9-3FDD-0FCC-0983-62528BA407A8}"/>
              </a:ext>
            </a:extLst>
          </p:cNvPr>
          <p:cNvSpPr>
            <a:spLocks noGrp="1"/>
          </p:cNvSpPr>
          <p:nvPr>
            <p:ph idx="1"/>
          </p:nvPr>
        </p:nvSpPr>
        <p:spPr>
          <a:xfrm>
            <a:off x="677334" y="1696791"/>
            <a:ext cx="9298873" cy="4551609"/>
          </a:xfrm>
        </p:spPr>
        <p:txBody>
          <a:bodyPr>
            <a:normAutofit/>
          </a:bodyPr>
          <a:lstStyle/>
          <a:p>
            <a:r>
              <a:rPr lang="en-US" dirty="0">
                <a:latin typeface="+mj-lt"/>
                <a:cs typeface="Arial" panose="020B0604020202020204" pitchFamily="34" charset="0"/>
              </a:rPr>
              <a:t>Type Inference refers to automatic deduction of the data type of an expression in a programming language. Before C++ 11, each data type needed to be explicitly declared at compile-time, limiting the values of an expression at runtime but after the new version of C++, many keywords are included which allows a programmer to leave the type deduction to the compiler itself. </a:t>
            </a:r>
          </a:p>
          <a:p>
            <a:r>
              <a:rPr lang="en-US" dirty="0">
                <a:latin typeface="+mj-lt"/>
                <a:cs typeface="Arial" panose="020B0604020202020204" pitchFamily="34" charset="0"/>
              </a:rPr>
              <a:t>auto keyword: The auto keyword specifies that the type of the variable that is being declared will be automatically deducted from its initializer. In the case of functions, if their return type is auto then that will be evaluated by return type expression at runtime.</a:t>
            </a:r>
          </a:p>
          <a:p>
            <a:r>
              <a:rPr lang="en-US" dirty="0">
                <a:latin typeface="+mj-lt"/>
                <a:cs typeface="Arial" panose="020B0604020202020204" pitchFamily="34" charset="0"/>
              </a:rPr>
              <a:t>decltype Keyword: It inspects the declared type of an entity or the type of an expression. </a:t>
            </a:r>
          </a:p>
          <a:p>
            <a:r>
              <a:rPr lang="en-US" dirty="0">
                <a:latin typeface="+mj-lt"/>
                <a:cs typeface="Arial" panose="020B0604020202020204" pitchFamily="34" charset="0"/>
              </a:rPr>
              <a:t>‘auto’ lets you declare a variable with a particular type whereas decltype lets you extract the type from the variable so decltype is sort of an operator that evaluates the type of passed expression.</a:t>
            </a:r>
          </a:p>
        </p:txBody>
      </p:sp>
    </p:spTree>
    <p:extLst>
      <p:ext uri="{BB962C8B-B14F-4D97-AF65-F5344CB8AC3E}">
        <p14:creationId xmlns:p14="http://schemas.microsoft.com/office/powerpoint/2010/main" val="41792538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B1FAD5-C843-06DF-DE2A-430DC8523713}"/>
              </a:ext>
            </a:extLst>
          </p:cNvPr>
          <p:cNvSpPr>
            <a:spLocks noGrp="1"/>
          </p:cNvSpPr>
          <p:nvPr>
            <p:ph type="title"/>
          </p:nvPr>
        </p:nvSpPr>
        <p:spPr/>
        <p:txBody>
          <a:bodyPr/>
          <a:lstStyle/>
          <a:p>
            <a:r>
              <a:rPr lang="en-US" dirty="0"/>
              <a:t>Range Based for loop in C++</a:t>
            </a:r>
          </a:p>
        </p:txBody>
      </p:sp>
      <p:sp>
        <p:nvSpPr>
          <p:cNvPr id="3" name="Content Placeholder 2">
            <a:extLst>
              <a:ext uri="{FF2B5EF4-FFF2-40B4-BE49-F238E27FC236}">
                <a16:creationId xmlns:a16="http://schemas.microsoft.com/office/drawing/2014/main" id="{46ED73DB-BEA4-3B58-E242-B94BD1A617F3}"/>
              </a:ext>
            </a:extLst>
          </p:cNvPr>
          <p:cNvSpPr>
            <a:spLocks noGrp="1"/>
          </p:cNvSpPr>
          <p:nvPr>
            <p:ph idx="1"/>
          </p:nvPr>
        </p:nvSpPr>
        <p:spPr>
          <a:xfrm>
            <a:off x="677334" y="1800993"/>
            <a:ext cx="8596668" cy="3880773"/>
          </a:xfrm>
        </p:spPr>
        <p:txBody>
          <a:bodyPr>
            <a:normAutofit/>
          </a:bodyPr>
          <a:lstStyle/>
          <a:p>
            <a:r>
              <a:rPr lang="en-US" sz="2000" dirty="0"/>
              <a:t>Range-based for loop in C++ is added since C++ 11. It executes a for loop over a range. Used as a more readable equivalent to the traditional for loop operating over a range of values, such as all elements in a container.</a:t>
            </a:r>
          </a:p>
          <a:p>
            <a:r>
              <a:rPr lang="en-US" sz="2000" dirty="0"/>
              <a:t>for ( range_declaration : range_expression ) </a:t>
            </a:r>
          </a:p>
          <a:p>
            <a:pPr marL="0" indent="0">
              <a:buNone/>
            </a:pPr>
            <a:r>
              <a:rPr lang="en-US" sz="2000" dirty="0"/>
              <a:t>		loop_statement</a:t>
            </a:r>
          </a:p>
        </p:txBody>
      </p:sp>
    </p:spTree>
    <p:extLst>
      <p:ext uri="{BB962C8B-B14F-4D97-AF65-F5344CB8AC3E}">
        <p14:creationId xmlns:p14="http://schemas.microsoft.com/office/powerpoint/2010/main" val="17591354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A5E9A-FE25-7E1B-A5D3-EBB7F4D3438A}"/>
              </a:ext>
            </a:extLst>
          </p:cNvPr>
          <p:cNvSpPr>
            <a:spLocks noGrp="1"/>
          </p:cNvSpPr>
          <p:nvPr>
            <p:ph type="title"/>
          </p:nvPr>
        </p:nvSpPr>
        <p:spPr/>
        <p:txBody>
          <a:bodyPr/>
          <a:lstStyle/>
          <a:p>
            <a:r>
              <a:rPr lang="en-US" dirty="0"/>
              <a:t>Delegating Constructor</a:t>
            </a:r>
          </a:p>
        </p:txBody>
      </p:sp>
      <p:sp>
        <p:nvSpPr>
          <p:cNvPr id="3" name="Content Placeholder 2">
            <a:extLst>
              <a:ext uri="{FF2B5EF4-FFF2-40B4-BE49-F238E27FC236}">
                <a16:creationId xmlns:a16="http://schemas.microsoft.com/office/drawing/2014/main" id="{8B6F7CFC-4937-C8F6-2ADE-02EB37EF2066}"/>
              </a:ext>
            </a:extLst>
          </p:cNvPr>
          <p:cNvSpPr>
            <a:spLocks noGrp="1"/>
          </p:cNvSpPr>
          <p:nvPr>
            <p:ph idx="1"/>
          </p:nvPr>
        </p:nvSpPr>
        <p:spPr>
          <a:xfrm>
            <a:off x="677334" y="1842090"/>
            <a:ext cx="8596668" cy="3880773"/>
          </a:xfrm>
        </p:spPr>
        <p:txBody>
          <a:bodyPr>
            <a:normAutofit/>
          </a:bodyPr>
          <a:lstStyle/>
          <a:p>
            <a:r>
              <a:rPr lang="en-US" sz="2000" dirty="0"/>
              <a:t>Sometimes it is useful for a constructor to be able to call another constructor of the same class. This feature, called Constructor Delegation, was introduced in C++ 11.</a:t>
            </a:r>
          </a:p>
          <a:p>
            <a:r>
              <a:rPr lang="en-US" sz="2000" dirty="0"/>
              <a:t>We can call a constructor by placing it in the initializer list of other constructors.</a:t>
            </a:r>
          </a:p>
          <a:p>
            <a:r>
              <a:rPr lang="en-US" sz="2000" dirty="0"/>
              <a:t>If you have multiple constructors that have the same functionality, use delegating constructors to avoid duplicate code.</a:t>
            </a:r>
          </a:p>
          <a:p>
            <a:endParaRPr lang="en-US" sz="2000" dirty="0"/>
          </a:p>
        </p:txBody>
      </p:sp>
    </p:spTree>
    <p:extLst>
      <p:ext uri="{BB962C8B-B14F-4D97-AF65-F5344CB8AC3E}">
        <p14:creationId xmlns:p14="http://schemas.microsoft.com/office/powerpoint/2010/main" val="40870298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C47B9F-CE3E-DC96-855C-A6165BAB1850}"/>
              </a:ext>
            </a:extLst>
          </p:cNvPr>
          <p:cNvSpPr>
            <a:spLocks noGrp="1"/>
          </p:cNvSpPr>
          <p:nvPr>
            <p:ph type="title"/>
          </p:nvPr>
        </p:nvSpPr>
        <p:spPr/>
        <p:txBody>
          <a:bodyPr/>
          <a:lstStyle/>
          <a:p>
            <a:r>
              <a:rPr lang="en-US" dirty="0"/>
              <a:t>Inheriting Constructor</a:t>
            </a:r>
          </a:p>
        </p:txBody>
      </p:sp>
      <p:sp>
        <p:nvSpPr>
          <p:cNvPr id="3" name="Content Placeholder 2">
            <a:extLst>
              <a:ext uri="{FF2B5EF4-FFF2-40B4-BE49-F238E27FC236}">
                <a16:creationId xmlns:a16="http://schemas.microsoft.com/office/drawing/2014/main" id="{A7C3A28C-8052-9EE5-ED5E-1ABD35AD2102}"/>
              </a:ext>
            </a:extLst>
          </p:cNvPr>
          <p:cNvSpPr>
            <a:spLocks noGrp="1"/>
          </p:cNvSpPr>
          <p:nvPr>
            <p:ph idx="1"/>
          </p:nvPr>
        </p:nvSpPr>
        <p:spPr/>
        <p:txBody>
          <a:bodyPr>
            <a:normAutofit/>
          </a:bodyPr>
          <a:lstStyle/>
          <a:p>
            <a:r>
              <a:rPr lang="en-US" sz="2000" dirty="0"/>
              <a:t>If the using-declaration refers to a constructor of a direct base of the class being defined (e.g. using Base::Base;), all constructors of that base (ignoring member access) are made visible to overload resolution when initializing the derived class.</a:t>
            </a:r>
          </a:p>
          <a:p>
            <a:r>
              <a:rPr lang="en-US" sz="2000" dirty="0"/>
              <a:t>On Calling the constructors of the Base class inherited in the derived class from the Derived; will implicitly call the constructor of Base class only.</a:t>
            </a:r>
          </a:p>
        </p:txBody>
      </p:sp>
    </p:spTree>
    <p:extLst>
      <p:ext uri="{BB962C8B-B14F-4D97-AF65-F5344CB8AC3E}">
        <p14:creationId xmlns:p14="http://schemas.microsoft.com/office/powerpoint/2010/main" val="40500573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058C9B-204A-4EEF-A82A-D4D74BADEF89}"/>
              </a:ext>
            </a:extLst>
          </p:cNvPr>
          <p:cNvSpPr>
            <a:spLocks noGrp="1"/>
          </p:cNvSpPr>
          <p:nvPr>
            <p:ph type="title"/>
          </p:nvPr>
        </p:nvSpPr>
        <p:spPr/>
        <p:txBody>
          <a:bodyPr/>
          <a:lstStyle/>
          <a:p>
            <a:r>
              <a:rPr lang="en-US" dirty="0"/>
              <a:t>Defaulted and Deleted Functions</a:t>
            </a:r>
          </a:p>
        </p:txBody>
      </p:sp>
      <p:sp>
        <p:nvSpPr>
          <p:cNvPr id="3" name="Content Placeholder 2">
            <a:extLst>
              <a:ext uri="{FF2B5EF4-FFF2-40B4-BE49-F238E27FC236}">
                <a16:creationId xmlns:a16="http://schemas.microsoft.com/office/drawing/2014/main" id="{2E9A5D4B-86CA-63C5-DD26-57E1DA945C0D}"/>
              </a:ext>
            </a:extLst>
          </p:cNvPr>
          <p:cNvSpPr>
            <a:spLocks noGrp="1"/>
          </p:cNvSpPr>
          <p:nvPr>
            <p:ph idx="1"/>
          </p:nvPr>
        </p:nvSpPr>
        <p:spPr>
          <a:xfrm>
            <a:off x="677334" y="1736333"/>
            <a:ext cx="8261183" cy="4813443"/>
          </a:xfrm>
        </p:spPr>
        <p:txBody>
          <a:bodyPr>
            <a:normAutofit/>
          </a:bodyPr>
          <a:lstStyle/>
          <a:p>
            <a:r>
              <a:rPr lang="en-US" sz="2000" dirty="0"/>
              <a:t>Allows you to append the ‘=default;’ specifier to the end of a function declaration to declare that function as an explicitly defaulted function. This makes the compiler generate the default implementations for explicitly defaulted functions, which are more efficient than manually programmed function implementations. </a:t>
            </a:r>
          </a:p>
          <a:p>
            <a:r>
              <a:rPr lang="en-US" sz="2000" dirty="0"/>
              <a:t>Prior to C++ 11, the operator delete had only one purpose, to deallocate a memory that has been allocated dynamically. The C++ 11 standard introduced another use of this operator, which is: To disable the usage of a member function. This is done by appending the =delete; specifier to the end of that function declaration.</a:t>
            </a:r>
          </a:p>
          <a:p>
            <a:r>
              <a:rPr lang="en-US" sz="2000" dirty="0"/>
              <a:t>Any member function whose usage has been disabled by using the ‘=delete’ specifier is known as an explicitly deleted function.</a:t>
            </a:r>
          </a:p>
        </p:txBody>
      </p:sp>
    </p:spTree>
    <p:extLst>
      <p:ext uri="{BB962C8B-B14F-4D97-AF65-F5344CB8AC3E}">
        <p14:creationId xmlns:p14="http://schemas.microsoft.com/office/powerpoint/2010/main" val="13661619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430B1-EE13-5037-EB02-B21B41DC8BD3}"/>
              </a:ext>
            </a:extLst>
          </p:cNvPr>
          <p:cNvSpPr>
            <a:spLocks noGrp="1"/>
          </p:cNvSpPr>
          <p:nvPr>
            <p:ph type="title"/>
          </p:nvPr>
        </p:nvSpPr>
        <p:spPr/>
        <p:txBody>
          <a:bodyPr/>
          <a:lstStyle/>
          <a:p>
            <a:r>
              <a:rPr lang="en-US" dirty="0"/>
              <a:t>Override and Final</a:t>
            </a:r>
          </a:p>
        </p:txBody>
      </p:sp>
      <p:sp>
        <p:nvSpPr>
          <p:cNvPr id="3" name="Content Placeholder 2">
            <a:extLst>
              <a:ext uri="{FF2B5EF4-FFF2-40B4-BE49-F238E27FC236}">
                <a16:creationId xmlns:a16="http://schemas.microsoft.com/office/drawing/2014/main" id="{B9F7F61C-E7D4-07BC-DAFF-F06A07EB25E9}"/>
              </a:ext>
            </a:extLst>
          </p:cNvPr>
          <p:cNvSpPr>
            <a:spLocks noGrp="1"/>
          </p:cNvSpPr>
          <p:nvPr>
            <p:ph idx="1"/>
          </p:nvPr>
        </p:nvSpPr>
        <p:spPr>
          <a:xfrm>
            <a:off x="677334" y="1698252"/>
            <a:ext cx="8929003" cy="4087811"/>
          </a:xfrm>
        </p:spPr>
        <p:txBody>
          <a:bodyPr>
            <a:normAutofit/>
          </a:bodyPr>
          <a:lstStyle/>
          <a:p>
            <a:r>
              <a:rPr lang="en-US" sz="2000" dirty="0"/>
              <a:t>C++11 adds two inheritance control keywords: override and final. override ensures that an overriding virtual function declared in a derived class has the same signature as that of the base class. final blocks further derivation of a class and further overriding of a virtual function.</a:t>
            </a:r>
          </a:p>
          <a:p>
            <a:r>
              <a:rPr lang="en-US" sz="2000" dirty="0"/>
              <a:t>If the compiler comes across “override” identifier, it understands that this is an overridden version of the same class. It will make the compiler check the base class to see if there is a virtual function with this exact signature. And if there is not, the compiler will show an error. </a:t>
            </a:r>
          </a:p>
          <a:p>
            <a:r>
              <a:rPr lang="en-US" sz="2000" dirty="0"/>
              <a:t>Sometimes you don’t want to allow derived class to override the base class’ virtual function. C++ 11 allows built-in facility to prevent overriding of virtual function using final specifier. </a:t>
            </a:r>
          </a:p>
        </p:txBody>
      </p:sp>
    </p:spTree>
    <p:extLst>
      <p:ext uri="{BB962C8B-B14F-4D97-AF65-F5344CB8AC3E}">
        <p14:creationId xmlns:p14="http://schemas.microsoft.com/office/powerpoint/2010/main" val="150092306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1187</TotalTime>
  <Words>2903</Words>
  <Application>Microsoft Office PowerPoint</Application>
  <PresentationFormat>Widescreen</PresentationFormat>
  <Paragraphs>145</Paragraphs>
  <Slides>29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29</vt:i4>
      </vt:variant>
    </vt:vector>
  </HeadingPairs>
  <TitlesOfParts>
    <vt:vector size="33" baseType="lpstr">
      <vt:lpstr>Arial</vt:lpstr>
      <vt:lpstr>Trebuchet MS</vt:lpstr>
      <vt:lpstr>Wingdings 3</vt:lpstr>
      <vt:lpstr>Facet</vt:lpstr>
      <vt:lpstr>C++11</vt:lpstr>
      <vt:lpstr>Initializer List</vt:lpstr>
      <vt:lpstr>Uniform Initialization</vt:lpstr>
      <vt:lpstr>auto and decltype</vt:lpstr>
      <vt:lpstr>Range Based for loop in C++</vt:lpstr>
      <vt:lpstr>Delegating Constructor</vt:lpstr>
      <vt:lpstr>Inheriting Constructor</vt:lpstr>
      <vt:lpstr>Defaulted and Deleted Functions</vt:lpstr>
      <vt:lpstr>Override and Final</vt:lpstr>
      <vt:lpstr>constexpr </vt:lpstr>
      <vt:lpstr>User-defined Literals</vt:lpstr>
      <vt:lpstr>nullptr</vt:lpstr>
      <vt:lpstr>noexcept</vt:lpstr>
      <vt:lpstr>Static_assert</vt:lpstr>
      <vt:lpstr>Enum Classes</vt:lpstr>
      <vt:lpstr>Lambda Expressions</vt:lpstr>
      <vt:lpstr>Variadic Templates</vt:lpstr>
      <vt:lpstr>lvalues references and rvalues references</vt:lpstr>
      <vt:lpstr>Move Constructor and move semantics</vt:lpstr>
      <vt:lpstr>Smart Pointers</vt:lpstr>
      <vt:lpstr>Shared ptr </vt:lpstr>
      <vt:lpstr>Weak ptr</vt:lpstr>
      <vt:lpstr>Multithreading</vt:lpstr>
      <vt:lpstr>Multithreading memory model</vt:lpstr>
      <vt:lpstr>Race Condition and Locking</vt:lpstr>
      <vt:lpstr>Updated STL</vt:lpstr>
      <vt:lpstr>PowerPoint Presentation</vt:lpstr>
      <vt:lpstr>Tuple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C++11</dc:title>
  <dc:creator>Abdulkadir Mirza</dc:creator>
  <cp:lastModifiedBy>Abdulkadir Mirza</cp:lastModifiedBy>
  <cp:revision>1</cp:revision>
  <dcterms:created xsi:type="dcterms:W3CDTF">2022-06-30T06:07:16Z</dcterms:created>
  <dcterms:modified xsi:type="dcterms:W3CDTF">2022-07-07T05:21:06Z</dcterms:modified>
</cp:coreProperties>
</file>