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1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9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3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5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2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3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68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6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6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60A2-41E4-437E-9C0D-654CF2A477E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26BD-F823-43C7-A508-90B0EE4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>
            <a:off x="0" y="0"/>
            <a:ext cx="6429829" cy="2670629"/>
          </a:xfrm>
          <a:prstGeom prst="diagStripe">
            <a:avLst/>
          </a:prstGeom>
          <a:pattFill prst="pct25">
            <a:fgClr>
              <a:schemeClr val="bg1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Delay 4"/>
          <p:cNvSpPr/>
          <p:nvPr/>
        </p:nvSpPr>
        <p:spPr>
          <a:xfrm rot="10800000">
            <a:off x="4426857" y="0"/>
            <a:ext cx="7765143" cy="6857999"/>
          </a:xfrm>
          <a:prstGeom prst="flowChartDelay">
            <a:avLst/>
          </a:prstGeom>
          <a:pattFill prst="pct40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6850743" cy="4151086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Forte" panose="03060902040502070203" pitchFamily="66" charset="0"/>
              </a:rPr>
              <a:t>The Media of Burien</a:t>
            </a:r>
            <a:br>
              <a:rPr lang="en-US" sz="9600" dirty="0" smtClean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en-US" sz="9600" dirty="0" smtClean="0">
                <a:solidFill>
                  <a:schemeClr val="bg1"/>
                </a:solidFill>
                <a:latin typeface="Forte" panose="03060902040502070203" pitchFamily="66" charset="0"/>
              </a:rPr>
              <a:t>Project II</a:t>
            </a:r>
            <a:endParaRPr lang="en-US" sz="96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7428" y="5297714"/>
            <a:ext cx="4644572" cy="144655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Prepared by: Abdulkadir S Fiqi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40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>
            <a:off x="0" y="0"/>
            <a:ext cx="6429829" cy="2670629"/>
          </a:xfrm>
          <a:prstGeom prst="diagStripe">
            <a:avLst/>
          </a:prstGeom>
          <a:pattFill prst="pct25">
            <a:fgClr>
              <a:schemeClr val="bg1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Delay 4"/>
          <p:cNvSpPr/>
          <p:nvPr/>
        </p:nvSpPr>
        <p:spPr>
          <a:xfrm rot="10800000">
            <a:off x="4426856" y="0"/>
            <a:ext cx="7765143" cy="6857999"/>
          </a:xfrm>
          <a:prstGeom prst="flowChartDelay">
            <a:avLst/>
          </a:prstGeom>
          <a:pattFill prst="pct40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3"/>
            <a:ext cx="6858003" cy="1219200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678027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>
            <a:off x="0" y="0"/>
            <a:ext cx="6429829" cy="2670629"/>
          </a:xfrm>
          <a:prstGeom prst="diagStripe">
            <a:avLst/>
          </a:prstGeom>
          <a:pattFill prst="pct25">
            <a:fgClr>
              <a:schemeClr val="bg1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Delay 4"/>
          <p:cNvSpPr/>
          <p:nvPr/>
        </p:nvSpPr>
        <p:spPr>
          <a:xfrm rot="10800000">
            <a:off x="4426857" y="-2"/>
            <a:ext cx="7765143" cy="6857999"/>
          </a:xfrm>
          <a:prstGeom prst="flowChartDelay">
            <a:avLst/>
          </a:prstGeom>
          <a:pattFill prst="pct40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>
            <a:fillRect/>
          </a:stretch>
        </p:blipFill>
        <p:spPr>
          <a:xfrm rot="10800000">
            <a:off x="4772024" y="987423"/>
            <a:ext cx="6583363" cy="5050519"/>
          </a:xfrm>
          <a:effectLst>
            <a:softEdge rad="12700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4526854"/>
            <a:ext cx="3932237" cy="1917489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	Topix website</a:t>
            </a:r>
          </a:p>
          <a:p>
            <a:r>
              <a:rPr lang="en-US" sz="28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	The B-Town 	blog</a:t>
            </a:r>
          </a:p>
          <a:p>
            <a:r>
              <a:rPr lang="en-US" sz="28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	Highline times</a:t>
            </a:r>
            <a:endParaRPr lang="en-US" sz="2800" b="1" i="1" dirty="0">
              <a:solidFill>
                <a:schemeClr val="accent4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906" y="987425"/>
            <a:ext cx="41131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Three different media sources and their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Interesting articles about social, economics and cultural 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241395" y="4645405"/>
            <a:ext cx="537883" cy="2170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85788" y="5159991"/>
            <a:ext cx="537883" cy="2170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85787" y="6037942"/>
            <a:ext cx="537883" cy="2170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7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>
            <a:off x="0" y="0"/>
            <a:ext cx="6429829" cy="2670629"/>
          </a:xfrm>
          <a:prstGeom prst="diagStripe">
            <a:avLst/>
          </a:prstGeom>
          <a:pattFill prst="pct25">
            <a:fgClr>
              <a:schemeClr val="bg1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Delay 4"/>
          <p:cNvSpPr/>
          <p:nvPr/>
        </p:nvSpPr>
        <p:spPr>
          <a:xfrm rot="10800000">
            <a:off x="4426857" y="-2"/>
            <a:ext cx="7765143" cy="6857999"/>
          </a:xfrm>
          <a:prstGeom prst="flowChartDelay">
            <a:avLst/>
          </a:prstGeom>
          <a:pattFill prst="pct40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Topix published article about the arrival Shell Oil Rig in terminal 5 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058" y="2278743"/>
            <a:ext cx="5254172" cy="38982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orte" panose="03060902040502070203" pitchFamily="66" charset="0"/>
              </a:rPr>
              <a:t> 	The Polar Poineer arrival 	created controversy.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orte" panose="03060902040502070203" pitchFamily="66" charset="0"/>
              </a:rPr>
              <a:t> 	Environmental activist 	rally 	to “Unwelcome” the 	rig.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Forte" panose="03060902040502070203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Forte" panose="03060902040502070203" pitchFamily="66" charset="0"/>
              </a:rPr>
              <a:t>	The City of Seattle fines the 	rig for lock of proper 	permit 	$500 per day.</a:t>
            </a:r>
            <a:endParaRPr lang="en-US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0" y="1857829"/>
            <a:ext cx="6154056" cy="4702628"/>
          </a:xfr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8673687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>
            <a:off x="0" y="0"/>
            <a:ext cx="6429829" cy="2670629"/>
          </a:xfrm>
          <a:prstGeom prst="diagStripe">
            <a:avLst/>
          </a:prstGeom>
          <a:pattFill prst="pct25">
            <a:fgClr>
              <a:schemeClr val="bg1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Delay 4"/>
          <p:cNvSpPr/>
          <p:nvPr/>
        </p:nvSpPr>
        <p:spPr>
          <a:xfrm rot="10800000">
            <a:off x="4426857" y="-2"/>
            <a:ext cx="7765143" cy="6857999"/>
          </a:xfrm>
          <a:prstGeom prst="flowChartDelay">
            <a:avLst/>
          </a:prstGeom>
          <a:pattFill prst="pct40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orte" panose="03060902040502070203" pitchFamily="66" charset="0"/>
              </a:rPr>
              <a:t>The B-town published an article about the homeless people in Burien.</a:t>
            </a:r>
            <a:endParaRPr lang="en-US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5813"/>
            <a:ext cx="5181600" cy="412115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Professor Sara Rankin of SU an advocate homeless peoples urged, the residents of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urien have to challenge themselves to spend one night on the streets and next day stay without money and no using private restrooms, to feel the struggle of homelessness.</a:t>
            </a:r>
            <a:endParaRPr lang="en-US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72199" y="2055811"/>
            <a:ext cx="5540829" cy="4121149"/>
          </a:xfrm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560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>
            <a:off x="0" y="0"/>
            <a:ext cx="6429829" cy="2670629"/>
          </a:xfrm>
          <a:prstGeom prst="diagStripe">
            <a:avLst/>
          </a:prstGeom>
          <a:pattFill prst="pct25">
            <a:fgClr>
              <a:schemeClr val="bg1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Delay 4"/>
          <p:cNvSpPr/>
          <p:nvPr/>
        </p:nvSpPr>
        <p:spPr>
          <a:xfrm rot="10800000">
            <a:off x="4426857" y="-2"/>
            <a:ext cx="7765143" cy="6857999"/>
          </a:xfrm>
          <a:prstGeom prst="flowChartDelay">
            <a:avLst/>
          </a:prstGeom>
          <a:pattFill prst="pct40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8343"/>
            <a:ext cx="3932237" cy="193039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orte" panose="03060902040502070203" pitchFamily="66" charset="0"/>
              </a:rPr>
              <a:t>Highline Times published an article about new office in Burien</a:t>
            </a:r>
            <a:endParaRPr lang="en-US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>
            <a:fillRect/>
          </a:stretch>
        </p:blipFill>
        <p:spPr>
          <a:xfrm rot="10800000">
            <a:off x="4772025" y="493486"/>
            <a:ext cx="7100661" cy="573314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380343"/>
            <a:ext cx="3932237" cy="34886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The City of Burien launched an office that promote the community of local filmmaking industry.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According to Burien’s Economics Development Manager Dan Trimple, the office intended to support the filmmaking community.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57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>
            <a:off x="0" y="0"/>
            <a:ext cx="6429829" cy="2670629"/>
          </a:xfrm>
          <a:prstGeom prst="diagStripe">
            <a:avLst/>
          </a:prstGeom>
          <a:pattFill prst="pct25">
            <a:fgClr>
              <a:schemeClr val="bg1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Delay 4"/>
          <p:cNvSpPr/>
          <p:nvPr/>
        </p:nvSpPr>
        <p:spPr>
          <a:xfrm rot="10800000">
            <a:off x="4426857" y="-2"/>
            <a:ext cx="7765143" cy="6857999"/>
          </a:xfrm>
          <a:prstGeom prst="flowChartDelay">
            <a:avLst/>
          </a:prstGeom>
          <a:pattFill prst="pct40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9830"/>
            <a:ext cx="10515600" cy="3212646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Forte" panose="03060902040502070203" pitchFamily="66" charset="0"/>
              </a:rPr>
              <a:t>Questions and Comments</a:t>
            </a:r>
            <a:endParaRPr 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646057"/>
            <a:ext cx="10515600" cy="110308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Thanks </a:t>
            </a:r>
            <a:endParaRPr lang="en-US" sz="4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3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143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Aharoni</vt:lpstr>
      <vt:lpstr>Arial</vt:lpstr>
      <vt:lpstr>Arial Rounded MT Bold</vt:lpstr>
      <vt:lpstr>Bauhaus 93</vt:lpstr>
      <vt:lpstr>Calibri</vt:lpstr>
      <vt:lpstr>Calibri Light</vt:lpstr>
      <vt:lpstr>Forte</vt:lpstr>
      <vt:lpstr>Georgia</vt:lpstr>
      <vt:lpstr>Wingdings</vt:lpstr>
      <vt:lpstr>Office Theme</vt:lpstr>
      <vt:lpstr>The Media of Burien Project II</vt:lpstr>
      <vt:lpstr>PowerPoint Presentation</vt:lpstr>
      <vt:lpstr>PowerPoint Presentation</vt:lpstr>
      <vt:lpstr>Topix published article about the arrival Shell Oil Rig in terminal 5 </vt:lpstr>
      <vt:lpstr>The B-town published an article about the homeless people in Burien.</vt:lpstr>
      <vt:lpstr>Highline Times published an article about new office in Burien</vt:lpstr>
      <vt:lpstr>Questions and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Abdulkadir Fiqi</dc:creator>
  <cp:lastModifiedBy>Abdulkadir Fiqi</cp:lastModifiedBy>
  <cp:revision>18</cp:revision>
  <dcterms:created xsi:type="dcterms:W3CDTF">2015-05-27T08:30:29Z</dcterms:created>
  <dcterms:modified xsi:type="dcterms:W3CDTF">2015-05-27T19:32:38Z</dcterms:modified>
</cp:coreProperties>
</file>