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85" d="100"/>
          <a:sy n="85" d="100"/>
        </p:scale>
        <p:origin x="67" y="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9AADD8E3-FDBB-40BB-8713-056AE33215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Tableau Assignment - Citi Bike Analytics</a:t>
            </a:r>
            <a:br>
              <a:rPr lang="en-US" dirty="0"/>
            </a:br>
            <a:r>
              <a:rPr lang="en-US" dirty="0"/>
              <a:t>Summer 2018 Data Set</a:t>
            </a:r>
            <a:endParaRPr dirty="0"/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FBCFA453-9B55-46EE-8965-E1F54B5B88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File created on: 4/7/2019 9:36:10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>
            <a:extLst>
              <a:ext uri="{FF2B5EF4-FFF2-40B4-BE49-F238E27FC236}">
                <a16:creationId xmlns:a16="http://schemas.microsoft.com/office/drawing/2014/main" id="{2EAD157D-F4B0-4A9F-BB2C-360A94CA16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7365" y="0"/>
            <a:ext cx="697726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>
            <a:extLst>
              <a:ext uri="{FF2B5EF4-FFF2-40B4-BE49-F238E27FC236}">
                <a16:creationId xmlns:a16="http://schemas.microsoft.com/office/drawing/2014/main" id="{95A25F9D-7DDE-4573-9BCB-9916C968F0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7365" y="0"/>
            <a:ext cx="697726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>
            <a:extLst>
              <a:ext uri="{FF2B5EF4-FFF2-40B4-BE49-F238E27FC236}">
                <a16:creationId xmlns:a16="http://schemas.microsoft.com/office/drawing/2014/main" id="{CE1F4BB6-95C7-4EDE-AB21-92A48E3562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8314"/>
            <a:ext cx="12192000" cy="6321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>
            <a:extLst>
              <a:ext uri="{FF2B5EF4-FFF2-40B4-BE49-F238E27FC236}">
                <a16:creationId xmlns:a16="http://schemas.microsoft.com/office/drawing/2014/main" id="{DDB76847-3370-4E9D-9D88-6DBB63BBA8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9433" y="0"/>
            <a:ext cx="1493134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13</Words>
  <Application>Microsoft Office PowerPoint</Application>
  <PresentationFormat>Widescreen</PresentationFormat>
  <Paragraphs>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Tableau Assignment - Citi Bike Analytics Summer 2018 Data Set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Tableau Assignment - Citi Bike Analytics Summer 2018 Data Set</dc:title>
  <dc:creator/>
  <cp:lastModifiedBy>Abdullah Algahtani</cp:lastModifiedBy>
  <cp:revision>1</cp:revision>
  <dcterms:created xsi:type="dcterms:W3CDTF">2018-08-15T22:40:47Z</dcterms:created>
  <dcterms:modified xsi:type="dcterms:W3CDTF">2019-04-08T01:38:02Z</dcterms:modified>
</cp:coreProperties>
</file>