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CDB486-FE37-4627-B5E6-1F24674B0D2E}">
  <a:tblStyle styleId="{E5CDB486-FE37-4627-B5E6-1F24674B0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4090ec9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4090ec9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4090ec9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4090ec9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4090ec9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4090ec9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8aef7d8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8aef7d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8aef7d8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8aef7d8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8aef7d8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8aef7d8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4090ec9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4090ec9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4090ec9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4090ec9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3b4ad7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3b4ad7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3b4ad76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3b4ad76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19243f3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19243f3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3b4ad76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3b4ad76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3b4ad76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3b4ad76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3b4ad764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3b4ad764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3c3af3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3c3af3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3c3af38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3c3af38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3c3af38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3c3af38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272cdd6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272cdd6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272cdd6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272cdd6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272cdd6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272cdd6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272cdd6b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272cdd6b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linkit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Flikit website SEO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 rot="10800000">
            <a:off x="8554775" y="3962250"/>
            <a:ext cx="57900" cy="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2" title="Screenshot 2025-08-01 1833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75" y="278050"/>
            <a:ext cx="8478750" cy="45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 title="Screenshot 2025-08-01 1834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0" y="227700"/>
            <a:ext cx="8733249" cy="46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 title="Screenshot 2025-08-01 1834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00" y="415225"/>
            <a:ext cx="8626074" cy="44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203000" y="216075"/>
            <a:ext cx="75057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88"/>
              <a:t>Do follow and no follow backlink for blinkit</a:t>
            </a:r>
            <a:endParaRPr sz="1488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203000" y="785200"/>
            <a:ext cx="87045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5" title="Screenshot 2025-09-02 1035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75" y="785200"/>
            <a:ext cx="8639625" cy="382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216400" y="216075"/>
            <a:ext cx="7505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/>
              <a:t>Do </a:t>
            </a:r>
            <a:r>
              <a:rPr lang="en-GB" sz="1400"/>
              <a:t>follow</a:t>
            </a:r>
            <a:r>
              <a:rPr lang="en-GB" sz="1400"/>
              <a:t> and No follow backlink for big basket</a:t>
            </a:r>
            <a:endParaRPr sz="1400"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216400" y="745025"/>
            <a:ext cx="86775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 title="big bask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00" y="745025"/>
            <a:ext cx="8677500" cy="3866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216375" y="21605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00"/>
              <a:t>DO follow and No follow backlinks for Zepto</a:t>
            </a:r>
            <a:endParaRPr sz="1900"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216375" y="825400"/>
            <a:ext cx="86910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7" title="zep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91" y="825400"/>
            <a:ext cx="8691000" cy="388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216400" y="222650"/>
            <a:ext cx="8583900" cy="46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Flinkit is missing these keywords in terms of competitors:-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Earbuds, dragon fruit, 1mg, grocery store near me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Flinkit’s weakness is that our tagline is “Anything will be </a:t>
            </a:r>
            <a:r>
              <a:rPr lang="en-GB" sz="2000"/>
              <a:t>delivered</a:t>
            </a:r>
            <a:r>
              <a:rPr lang="en-GB" sz="2000"/>
              <a:t> in 10 minutes” but our competitor Zapto is doing a better job in terms of delivering </a:t>
            </a:r>
            <a:r>
              <a:rPr lang="en-GB" sz="2000"/>
              <a:t>things</a:t>
            </a:r>
            <a:r>
              <a:rPr lang="en-GB" sz="2000"/>
              <a:t> in 10 minutes.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Zapto’s top search is </a:t>
            </a:r>
            <a:r>
              <a:rPr lang="en-GB" sz="2000"/>
              <a:t>groceries like “Kurkure”, “Apple juice”, “Cheese slices”, “Chocolate box”, “Amul milk” etc.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Flinkit is in lack of traffic in these keywords:- mamaearth, mango, indian political maps, rosemary, blueberry.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229775" y="242850"/>
            <a:ext cx="7505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 research for blog page.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229775" y="910950"/>
            <a:ext cx="8570400" cy="3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Keyword                                           volume                                             Kd%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Latest technology blog                                                100-1K                                                                        35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New tech </a:t>
            </a:r>
            <a:r>
              <a:rPr lang="en-GB" sz="1500"/>
              <a:t>trend                                                             1K-10K                                                                         -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Latest trend in information technology                    100-1K                                                                        34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Tech new blog                                                               10-100                                                                         41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Latest tech blogs                                                           100-1K                                                                         40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IOT emerging trends                                                    10-100                                                                          25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Latest trend in tech                                                      1K-10k                                                                          45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New technological trend                                             1K-10K                                                                          44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216400" y="216050"/>
            <a:ext cx="78471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 research for product page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216400" y="816950"/>
            <a:ext cx="8691000" cy="4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240" name="Google Shape;240;p30"/>
          <p:cNvGraphicFramePr/>
          <p:nvPr/>
        </p:nvGraphicFramePr>
        <p:xfrm>
          <a:off x="216400" y="8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{E5CDB486-FE37-4627-B5E6-1F24674B0D2E}</a:tableStyleId>
              </a:tblPr>
              <a:tblGrid>
                <a:gridCol w="1708725"/>
                <a:gridCol w="1708725"/>
                <a:gridCol w="1708725"/>
                <a:gridCol w="1708725"/>
                <a:gridCol w="1708725"/>
              </a:tblGrid>
              <a:tr h="5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Keyword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Volume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</a:t>
                      </a:r>
                      <a:r>
                        <a:rPr lang="en-GB" sz="2000"/>
                        <a:t>   DA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</a:t>
                      </a:r>
                      <a:r>
                        <a:rPr lang="en-GB" sz="2000"/>
                        <a:t>PA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</a:t>
                      </a:r>
                      <a:r>
                        <a:rPr lang="en-GB" sz="2000"/>
                        <a:t>  KD%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5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Amul milk gold online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</a:t>
                      </a:r>
                      <a:r>
                        <a:rPr lang="en-GB" sz="2000"/>
                        <a:t>100-1k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Kurkure </a:t>
                      </a:r>
                      <a:r>
                        <a:rPr lang="en-GB"/>
                        <a:t>online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100-1k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</a:t>
                      </a:r>
                      <a:r>
                        <a:rPr lang="en-GB" sz="2000"/>
                        <a:t>     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57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2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Axe deo online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100-1k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11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4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Armani shirt online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</a:t>
                      </a:r>
                      <a:r>
                        <a:rPr lang="en-GB" sz="2000"/>
                        <a:t>100-1k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</a:t>
                      </a: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</a:t>
                      </a:r>
                      <a:r>
                        <a:rPr lang="en-GB" sz="2000"/>
                        <a:t>25-30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-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1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Zara bags online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</a:t>
                      </a:r>
                      <a:r>
                        <a:rPr lang="en-GB" sz="2000"/>
                        <a:t>100-1k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</a:t>
                      </a: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</a:t>
                      </a:r>
                      <a:r>
                        <a:rPr lang="en-GB" sz="2000"/>
                        <a:t>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12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13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Boat earbuds flipkart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10o-1k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76 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20-30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-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62825" y="189275"/>
            <a:ext cx="7505700" cy="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8130475" y="4192500"/>
            <a:ext cx="194400" cy="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p31"/>
          <p:cNvGraphicFramePr/>
          <p:nvPr/>
        </p:nvGraphicFramePr>
        <p:xfrm>
          <a:off x="296175" y="9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{E5CDB486-FE37-4627-B5E6-1F24674B0D2E}</a:tableStyleId>
              </a:tblPr>
              <a:tblGrid>
                <a:gridCol w="1718375"/>
                <a:gridCol w="1718375"/>
                <a:gridCol w="1718375"/>
                <a:gridCol w="1718375"/>
                <a:gridCol w="1718375"/>
              </a:tblGrid>
              <a:tr h="52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Keyword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</a:t>
                      </a:r>
                      <a:r>
                        <a:rPr lang="en-GB" sz="2000"/>
                        <a:t>Volume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</a:t>
                      </a:r>
                      <a:r>
                        <a:rPr lang="en-GB" sz="2000"/>
                        <a:t>DA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</a:t>
                      </a:r>
                      <a:r>
                        <a:rPr lang="en-GB" sz="2000"/>
                        <a:t>PA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</a:t>
                      </a:r>
                      <a:r>
                        <a:rPr lang="en-GB" sz="2000"/>
                        <a:t>KD%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7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Vegetable onine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</a:t>
                      </a: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</a:t>
                      </a: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</a:t>
                      </a:r>
                      <a:r>
                        <a:rPr lang="en-GB" sz="2000"/>
                        <a:t>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</a:t>
                      </a:r>
                      <a:r>
                        <a:rPr lang="en-GB" sz="2000"/>
                        <a:t>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Ashirwad aata online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68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Nike shoes online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51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Titan specs near 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 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25-30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       100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structure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 title="Story Mind Map Brainstorm Whiteboard in Blue Orange Minimal Sty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203025" y="229450"/>
            <a:ext cx="75057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Keyword </a:t>
            </a:r>
            <a:r>
              <a:rPr lang="en-GB"/>
              <a:t>research</a:t>
            </a:r>
            <a:r>
              <a:rPr lang="en-GB"/>
              <a:t> for product </a:t>
            </a:r>
            <a:r>
              <a:rPr lang="en-GB"/>
              <a:t>category</a:t>
            </a:r>
            <a:r>
              <a:rPr lang="en-GB"/>
              <a:t> page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8251025" y="4393400"/>
            <a:ext cx="73800" cy="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4" name="Google Shape;254;p32"/>
          <p:cNvGraphicFramePr/>
          <p:nvPr/>
        </p:nvGraphicFramePr>
        <p:xfrm>
          <a:off x="329625" y="95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{E5CDB486-FE37-4627-B5E6-1F24674B0D2E}</a:tableStyleId>
              </a:tblPr>
              <a:tblGrid>
                <a:gridCol w="1696950"/>
                <a:gridCol w="1696950"/>
                <a:gridCol w="1696950"/>
                <a:gridCol w="1696950"/>
                <a:gridCol w="1696950"/>
              </a:tblGrid>
              <a:tr h="63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keyword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Volume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PA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KD%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vegetables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organic grocery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grocery snacks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pantry groceries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pulses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41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0" y="-292925"/>
            <a:ext cx="6668400" cy="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8224250" y="4380000"/>
            <a:ext cx="100500" cy="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33"/>
          <p:cNvGraphicFramePr/>
          <p:nvPr/>
        </p:nvGraphicFramePr>
        <p:xfrm>
          <a:off x="256000" y="26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{E5CDB486-FE37-4627-B5E6-1F24674B0D2E}</a:tableStyleId>
              </a:tblPr>
              <a:tblGrid>
                <a:gridCol w="1702300"/>
                <a:gridCol w="1702300"/>
                <a:gridCol w="1702300"/>
                <a:gridCol w="1702300"/>
                <a:gridCol w="1702300"/>
              </a:tblGrid>
              <a:tr h="61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keyword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Volume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PA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KD%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77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spices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45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7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rice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7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flours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35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7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organic grains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25-35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77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buy edible oil online India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1k-10k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76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30-40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55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203000" y="202675"/>
            <a:ext cx="75057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page elements.</a:t>
            </a:r>
            <a:endParaRPr/>
          </a:p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203000" y="736675"/>
            <a:ext cx="8704500" cy="4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Meta title:- </a:t>
            </a:r>
            <a:r>
              <a:rPr lang="en-GB" sz="16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Everything delivered in minutes</a:t>
            </a:r>
            <a:endParaRPr sz="1650">
              <a:solidFill>
                <a:srgbClr val="3740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Meta </a:t>
            </a:r>
            <a:r>
              <a:rPr lang="en-GB" sz="16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description:-  Shop online for groceries and get your order delivered at your doorstep in minutes. Enjoy instant delivery with blinkit</a:t>
            </a:r>
            <a:endParaRPr sz="1650">
              <a:solidFill>
                <a:srgbClr val="3740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Canonical tag:- </a:t>
            </a:r>
            <a:r>
              <a:rPr lang="en-GB" sz="18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https://blinkit.com/</a:t>
            </a:r>
            <a:endParaRPr sz="1850">
              <a:solidFill>
                <a:srgbClr val="3740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Header Tag(H1-H6):- None</a:t>
            </a:r>
            <a:endParaRPr sz="1850">
              <a:solidFill>
                <a:srgbClr val="3740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Keywords:- </a:t>
            </a:r>
            <a:r>
              <a:rPr lang="en-GB" sz="17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Buy Grocery Online, Online Grocery, Grofers, Groffers, Groferss, blinkit grofers, blinkit, blink it, Grocery Store, Online Grocery Shopping, Online Grocery Store, Online Supermarket, Free Delivery, Great Offers, Best Prices</a:t>
            </a:r>
            <a:endParaRPr sz="1750">
              <a:solidFill>
                <a:srgbClr val="3740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50">
                <a:solidFill>
                  <a:srgbClr val="3740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Internal links:- 46 </a:t>
            </a:r>
            <a:endParaRPr sz="1750">
              <a:solidFill>
                <a:srgbClr val="3740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03000" y="189275"/>
            <a:ext cx="75057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 </a:t>
            </a:r>
            <a:r>
              <a:rPr lang="en-GB"/>
              <a:t>i</a:t>
            </a:r>
            <a:r>
              <a:rPr lang="en-GB"/>
              <a:t>deas for blog pages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23525" y="736775"/>
            <a:ext cx="7505700" cy="4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1. Life style of flinkit workers.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2. Latest technology.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3. News about the world(What is happening in the world at the time).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4. Sports related content.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5. DIY content (Like how to make a restaurant like recipe at home).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6. Content about seasonal Festivals like Diwali, christmas etc.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7. Content about political issues.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8. Informational blog like “what is Data science?”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9. Corporate life of flinkit employee.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10. Content about beginner’s guid.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29800" y="256250"/>
            <a:ext cx="7505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 ideas for product page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29800" y="924350"/>
            <a:ext cx="75057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1. Amul gold milk online.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2. Grocery item online.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3. Fruit juice online delivery.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4. Buy Dairy milk silk.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5. Buy nescafe coffee.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6. Buy kurkure solid masti.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7. Head &amp; shoulders shampoo online.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8. Amul salted butter online.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9. Buy sprite online.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10. Amul masti dahi in 10 minutes.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03000" y="202650"/>
            <a:ext cx="75057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Topic ideas for </a:t>
            </a:r>
            <a:r>
              <a:rPr lang="en-GB"/>
              <a:t>category</a:t>
            </a:r>
            <a:r>
              <a:rPr lang="en-GB"/>
              <a:t> page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 title="Screenshot 2025-07-28 0628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51" y="771525"/>
            <a:ext cx="8561725" cy="40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216400" y="202650"/>
            <a:ext cx="75057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r>
              <a:rPr lang="en-GB"/>
              <a:t> structure for a blog.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16400" y="817050"/>
            <a:ext cx="8717700" cy="4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1. </a:t>
            </a:r>
            <a:r>
              <a:rPr lang="en-GB" sz="1600"/>
              <a:t>H1:- Title of the blog(it should be catchy and of 50 to 60 characters) and also contain </a:t>
            </a:r>
            <a:r>
              <a:rPr lang="en-GB" sz="1600"/>
              <a:t>the</a:t>
            </a:r>
            <a:r>
              <a:rPr lang="en-GB" sz="1600"/>
              <a:t> primary         keyword.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2. </a:t>
            </a:r>
            <a:r>
              <a:rPr lang="en-GB" sz="1600"/>
              <a:t>Introduction</a:t>
            </a:r>
            <a:r>
              <a:rPr lang="en-GB" sz="1600"/>
              <a:t> should be within 150-160 characters and include the primary keyword too. It should be user friendly.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3. Use H2 for the main content of your blog, like in H2 write the subheading of the topic, then explain the topic within the character range of 150-160, include the primary keyword with the KD 0.2, provide examples, analysis and insert the appropriate images to the appropriate places to make the user understand more.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4. End your blog by adding H2 with conclusion and main points of your blog.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5. Use FAQs for the reader.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16375" y="229450"/>
            <a:ext cx="7505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structure for product page.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216375" y="945950"/>
            <a:ext cx="86910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1. Use H1 to include product title with the primary keyword. (Like Iphone 16 pro max)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2. Write description of the product and highlight the benefit of the product as well.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3. Include the images of the products for more understanding. If possible include 360 degree view.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4. Add CTA’s like buy now , add to cart etc.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5. Write the price of the product, if possible show the discount offer too.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6. Use H2 to highlight the key features of the product.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7. Use H2 for the detailed description of the product.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8. Use H2 for the reviews of previous buyers and ratings.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9. Use H3 for shipping, return and warranty  info.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/>
              <a:t>10. Add CTA’s like buy now, add to cart etc.(At bottom again)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216400" y="216050"/>
            <a:ext cx="7505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structure for product </a:t>
            </a:r>
            <a:r>
              <a:rPr lang="en-GB"/>
              <a:t>category</a:t>
            </a:r>
            <a:r>
              <a:rPr lang="en-GB"/>
              <a:t> page.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216400" y="857150"/>
            <a:ext cx="8704500" cy="4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1. Use H1 for category page title with the primary keyword. (Ex. watches for man)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2. Use 1-2 short paragraphs to describe the category, include primary keyword, secondary keyword, respective brand’s USP, quality and verity.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3. Use product filters like brand, size, price etc.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4. Use sort options like popularity, new arrival, customer rating etc.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5. Display your products with images, name, short title or key feature, price, star rating.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6. Add CTA’s like buy now or add to cart.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7. Add promotional banners if possible.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8. Add other similar products in the bottom.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9. Add internal links like Watches for man under specific price.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216400" y="229450"/>
            <a:ext cx="82221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Competitor research for flinkit.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216400" y="843850"/>
            <a:ext cx="8677500" cy="4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Competitors for flinkit are zapto, blinlkit, big basket.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For blinkit analysis please see the images below.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0" name="Google Shape;180;p21" title="Screenshot 2025-08-01 183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00" y="1960350"/>
            <a:ext cx="8344774" cy="18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