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ED81-9AAB-6E0E-5110-CAF791C9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4A055-E915-6E33-0D3A-672FED712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EE8E-0CA6-03C6-F193-3B17D5C3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BC3B-8D88-C461-DFA3-17C3BB9B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5899A-5195-CD7F-AC72-B127F367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5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AC64-0514-F3C6-84BB-FEED77D9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AFB76-62D5-916E-0A2E-CBC2CAA4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E7186-69AB-589C-3B4B-30CDEEE9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23B5-BA87-6B31-71CD-03754633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F45D8-BAB8-6B84-D202-DB6F81A7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903F3-948E-3767-29D1-402C250A9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6CF92-01BD-3A0C-D80E-6708CFC94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89A8-4802-FF8C-6CBA-4672C916E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049E-A912-BC39-CF4F-F8D191FD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A9299-D7F2-A423-8B41-9111CEAB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9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1B67-93D2-63A3-84DF-B2794BB4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D815-4F71-29C6-1EE9-4D327319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66091-BFBC-2704-50D5-B6733925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46511-C8FF-505C-91F6-B7CC97F2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5EA5-2038-C0E3-4CE7-534D21AC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725D-75BB-4745-78B0-B1866C30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9A971-C7FB-FCB4-C5F6-D0E8B5D6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F97BB-1993-1283-6760-056F28D8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6784F-58B3-6C0C-E51F-5ABF5EFF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05330-D8C6-BD85-E645-9ACCE7B5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E22B3-5A8E-B8CC-90B3-CF07F816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9BAA8-A50D-546E-771A-B635E24F1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EA63B-7D6F-1151-B3D7-7B5C0AE73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0D2CA-9F20-86B9-699E-14B7B57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2B2FF-0B49-2D70-3B7A-928474F4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2E348-27E4-DAE9-9D01-6002AEEC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6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5CB5-3F1A-B2F2-4453-082B96C03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8FDC9-8D9D-5319-0D9E-9F090AFE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2A6A-CDC3-917A-5605-A58EC7E1D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E9A25-38F2-B5C7-92A3-45212ECA1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DE2AC-2505-9540-51B0-547127B09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517D5-109E-5E21-3F17-785CA210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DC8966-7802-1001-8060-3E1EB907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2F82F0-A419-1D61-2626-D96A1F0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7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C2B8-4900-A5EC-A3B0-275FC2FC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1D12-FD29-CA8A-9434-7F7A108D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8913C-0BE0-966D-668A-91502E53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2C15D-E68E-100B-344E-9DE0ACE6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A8570-92E5-7334-E0F1-7B09C7BB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1CA3A-15CF-2B24-14D7-CA25AAE1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2AD3-FA38-3C05-8F50-63D272AD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6A9B-B5F3-9544-720D-8FD3EA9D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0D87-2675-2A67-7818-A070AF5D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9A53-445D-1C7C-E889-1970C7C13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4C6D3-EF58-4FA6-4F8C-0C8EA735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16B47-A35C-384A-60BC-5A8F1A01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7CE80-2C83-7060-F06D-C67342F3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33955-68BE-256D-B5B1-A2692638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3D804-9E5A-15A8-F5CC-5DA8169C7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99C9E-CB0F-F54F-DC24-EEBD2393A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7594A-C696-29A5-6377-FE1D941B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D235D-B3AC-E3E9-1F45-FD286FB1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6042-CE76-8708-6170-657A74B3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5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195EC-8799-6B57-2DA9-A30CBFB97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CF42-8DD3-6EB0-15A0-2305BC696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73E0-6676-D709-3B64-317306FA9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81F84-03DD-4FF2-9FDF-D2C3D0600D6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5E1C-F091-BB56-C79F-8C23523F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687C-BB07-2BFA-EE91-7876CCB09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13A6-ABA2-40F9-B810-99123F569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1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CC653E-03A5-C61B-4FE5-180B8C4B1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064"/>
            <a:ext cx="9144000" cy="1205936"/>
          </a:xfrm>
        </p:spPr>
        <p:txBody>
          <a:bodyPr/>
          <a:lstStyle/>
          <a:p>
            <a:r>
              <a:rPr lang="en-US" b="1" dirty="0"/>
              <a:t>Memory Flash Cards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E9FB7E-F19F-91BB-DC56-362C7A0FFEA4}"/>
              </a:ext>
            </a:extLst>
          </p:cNvPr>
          <p:cNvSpPr/>
          <p:nvPr/>
        </p:nvSpPr>
        <p:spPr>
          <a:xfrm>
            <a:off x="3893574" y="865239"/>
            <a:ext cx="4168877" cy="648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7EB3A-F56B-E0DA-9AE7-D559D957D535}"/>
              </a:ext>
            </a:extLst>
          </p:cNvPr>
          <p:cNvSpPr/>
          <p:nvPr/>
        </p:nvSpPr>
        <p:spPr>
          <a:xfrm>
            <a:off x="3008669" y="1641988"/>
            <a:ext cx="5938685" cy="4041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4E8C22-B5DB-EE3B-8DCD-142450DAD602}"/>
              </a:ext>
            </a:extLst>
          </p:cNvPr>
          <p:cNvSpPr/>
          <p:nvPr/>
        </p:nvSpPr>
        <p:spPr>
          <a:xfrm>
            <a:off x="4227870" y="2300749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BD2C4-9901-7853-1196-A29FA8361F03}"/>
              </a:ext>
            </a:extLst>
          </p:cNvPr>
          <p:cNvSpPr/>
          <p:nvPr/>
        </p:nvSpPr>
        <p:spPr>
          <a:xfrm>
            <a:off x="5982928" y="3772157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DBD04-9E55-1B01-9059-0AC9616DC745}"/>
              </a:ext>
            </a:extLst>
          </p:cNvPr>
          <p:cNvSpPr/>
          <p:nvPr/>
        </p:nvSpPr>
        <p:spPr>
          <a:xfrm>
            <a:off x="4227869" y="3772157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849F59-CB3F-ADE6-F18D-71EF3CE815D3}"/>
              </a:ext>
            </a:extLst>
          </p:cNvPr>
          <p:cNvSpPr/>
          <p:nvPr/>
        </p:nvSpPr>
        <p:spPr>
          <a:xfrm>
            <a:off x="5982928" y="2300749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87CA9-199B-BC1A-743D-1660A24FAA4B}"/>
              </a:ext>
            </a:extLst>
          </p:cNvPr>
          <p:cNvSpPr/>
          <p:nvPr/>
        </p:nvSpPr>
        <p:spPr>
          <a:xfrm>
            <a:off x="2880852" y="5968181"/>
            <a:ext cx="6066502" cy="66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Level </a:t>
            </a:r>
          </a:p>
        </p:txBody>
      </p:sp>
    </p:spTree>
    <p:extLst>
      <p:ext uri="{BB962C8B-B14F-4D97-AF65-F5344CB8AC3E}">
        <p14:creationId xmlns:p14="http://schemas.microsoft.com/office/powerpoint/2010/main" val="42933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4734A-4184-2AC7-5AE8-332D4EAF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4D8066-C566-E781-13F7-B1B082E65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064"/>
            <a:ext cx="9144000" cy="1205936"/>
          </a:xfrm>
        </p:spPr>
        <p:txBody>
          <a:bodyPr/>
          <a:lstStyle/>
          <a:p>
            <a:r>
              <a:rPr lang="en-US" b="1" dirty="0"/>
              <a:t>Memory Flash Cards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E5853-08E5-4719-E926-455323B2170B}"/>
              </a:ext>
            </a:extLst>
          </p:cNvPr>
          <p:cNvSpPr/>
          <p:nvPr/>
        </p:nvSpPr>
        <p:spPr>
          <a:xfrm>
            <a:off x="3893574" y="865239"/>
            <a:ext cx="4168877" cy="648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88220-9FF6-E41E-2C74-82379DCED792}"/>
              </a:ext>
            </a:extLst>
          </p:cNvPr>
          <p:cNvSpPr/>
          <p:nvPr/>
        </p:nvSpPr>
        <p:spPr>
          <a:xfrm>
            <a:off x="3008669" y="1641988"/>
            <a:ext cx="5938685" cy="4041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39DB8-8CC3-36A3-E877-F0B2E4588547}"/>
              </a:ext>
            </a:extLst>
          </p:cNvPr>
          <p:cNvSpPr/>
          <p:nvPr/>
        </p:nvSpPr>
        <p:spPr>
          <a:xfrm>
            <a:off x="4208206" y="2015613"/>
            <a:ext cx="1602659" cy="1297858"/>
          </a:xfrm>
          <a:prstGeom prst="rect">
            <a:avLst/>
          </a:prstGeom>
          <a:ln w="28575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C0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01F61-5CFB-2BAC-3DF8-559C21C8269A}"/>
              </a:ext>
            </a:extLst>
          </p:cNvPr>
          <p:cNvSpPr/>
          <p:nvPr/>
        </p:nvSpPr>
        <p:spPr>
          <a:xfrm>
            <a:off x="5963264" y="3487021"/>
            <a:ext cx="1602659" cy="1297858"/>
          </a:xfrm>
          <a:prstGeom prst="rect">
            <a:avLst/>
          </a:prstGeom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7A54E1-E39B-1297-871F-716D6A94B71D}"/>
              </a:ext>
            </a:extLst>
          </p:cNvPr>
          <p:cNvSpPr/>
          <p:nvPr/>
        </p:nvSpPr>
        <p:spPr>
          <a:xfrm>
            <a:off x="4208205" y="3487021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35555-9394-2F3F-0C92-6E2A49A7361D}"/>
              </a:ext>
            </a:extLst>
          </p:cNvPr>
          <p:cNvSpPr/>
          <p:nvPr/>
        </p:nvSpPr>
        <p:spPr>
          <a:xfrm>
            <a:off x="5963264" y="2015613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451386-1DA5-3A80-1CC3-70CFFB825356}"/>
              </a:ext>
            </a:extLst>
          </p:cNvPr>
          <p:cNvSpPr/>
          <p:nvPr/>
        </p:nvSpPr>
        <p:spPr>
          <a:xfrm>
            <a:off x="2880852" y="5968181"/>
            <a:ext cx="6066502" cy="661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Level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CBB24-6D66-61A2-55DD-3B667F3D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10" y="2099018"/>
            <a:ext cx="1131048" cy="11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1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D5B6F-75FF-CA94-4340-197A4882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5EADC5-5E14-D887-88B6-5C81B7207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064"/>
            <a:ext cx="9144000" cy="1205936"/>
          </a:xfrm>
        </p:spPr>
        <p:txBody>
          <a:bodyPr/>
          <a:lstStyle/>
          <a:p>
            <a:r>
              <a:rPr lang="en-US" b="1" dirty="0"/>
              <a:t>Memory Flash Cards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BC8CB0-ABD3-9815-971C-7B9DD7095640}"/>
              </a:ext>
            </a:extLst>
          </p:cNvPr>
          <p:cNvSpPr/>
          <p:nvPr/>
        </p:nvSpPr>
        <p:spPr>
          <a:xfrm>
            <a:off x="3893574" y="865239"/>
            <a:ext cx="4168877" cy="648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CDA02-FC67-6898-5437-46AED2CED11B}"/>
              </a:ext>
            </a:extLst>
          </p:cNvPr>
          <p:cNvSpPr/>
          <p:nvPr/>
        </p:nvSpPr>
        <p:spPr>
          <a:xfrm>
            <a:off x="3008669" y="1641988"/>
            <a:ext cx="5938685" cy="4041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6466D-C8AD-24C9-6836-3129A43175A4}"/>
              </a:ext>
            </a:extLst>
          </p:cNvPr>
          <p:cNvSpPr/>
          <p:nvPr/>
        </p:nvSpPr>
        <p:spPr>
          <a:xfrm>
            <a:off x="4208206" y="2015613"/>
            <a:ext cx="1602659" cy="1297858"/>
          </a:xfrm>
          <a:prstGeom prst="rect">
            <a:avLst/>
          </a:prstGeom>
          <a:ln w="28575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C0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867F8-D64A-F0B6-81BB-C29F75967DEB}"/>
              </a:ext>
            </a:extLst>
          </p:cNvPr>
          <p:cNvSpPr/>
          <p:nvPr/>
        </p:nvSpPr>
        <p:spPr>
          <a:xfrm>
            <a:off x="5963264" y="3487021"/>
            <a:ext cx="1602659" cy="1297858"/>
          </a:xfrm>
          <a:prstGeom prst="rect">
            <a:avLst/>
          </a:prstGeom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4D3C0-20CF-183A-0ECB-7E07B6E7B331}"/>
              </a:ext>
            </a:extLst>
          </p:cNvPr>
          <p:cNvSpPr/>
          <p:nvPr/>
        </p:nvSpPr>
        <p:spPr>
          <a:xfrm>
            <a:off x="4208205" y="3487021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07606D-E4AA-91CC-9221-63611F151275}"/>
              </a:ext>
            </a:extLst>
          </p:cNvPr>
          <p:cNvSpPr/>
          <p:nvPr/>
        </p:nvSpPr>
        <p:spPr>
          <a:xfrm>
            <a:off x="5963264" y="2015613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F94606-494B-1A77-89D4-050DD1A7BCBE}"/>
              </a:ext>
            </a:extLst>
          </p:cNvPr>
          <p:cNvSpPr/>
          <p:nvPr/>
        </p:nvSpPr>
        <p:spPr>
          <a:xfrm>
            <a:off x="2880852" y="5968181"/>
            <a:ext cx="6066502" cy="6617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Level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DB34C-D969-2F07-35B8-DD4E3EBA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10" y="2099018"/>
            <a:ext cx="1131048" cy="1131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4D326-22DD-B072-7535-5B9701E3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69" y="3570426"/>
            <a:ext cx="1131048" cy="11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9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0B2E4-B04D-3A69-A1F4-AAA030E3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BFEC9E-C584-8B25-A68A-0549003F5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064"/>
            <a:ext cx="9144000" cy="1205936"/>
          </a:xfrm>
        </p:spPr>
        <p:txBody>
          <a:bodyPr/>
          <a:lstStyle/>
          <a:p>
            <a:r>
              <a:rPr lang="en-US" b="1" dirty="0"/>
              <a:t>Memory Flash Cards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742F9-BABA-5E02-C2F2-C64D4CF537B1}"/>
              </a:ext>
            </a:extLst>
          </p:cNvPr>
          <p:cNvSpPr/>
          <p:nvPr/>
        </p:nvSpPr>
        <p:spPr>
          <a:xfrm>
            <a:off x="3893574" y="865239"/>
            <a:ext cx="4168877" cy="648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A8A3F-BA0B-2AAA-CE94-BE42524A7C62}"/>
              </a:ext>
            </a:extLst>
          </p:cNvPr>
          <p:cNvSpPr/>
          <p:nvPr/>
        </p:nvSpPr>
        <p:spPr>
          <a:xfrm>
            <a:off x="3008669" y="1641988"/>
            <a:ext cx="5938685" cy="4041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43741-4DEE-108D-68E9-F0A0ADC2F136}"/>
              </a:ext>
            </a:extLst>
          </p:cNvPr>
          <p:cNvSpPr/>
          <p:nvPr/>
        </p:nvSpPr>
        <p:spPr>
          <a:xfrm>
            <a:off x="4208206" y="2015613"/>
            <a:ext cx="1602659" cy="1297858"/>
          </a:xfrm>
          <a:prstGeom prst="rect">
            <a:avLst/>
          </a:prstGeom>
          <a:ln w="28575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28575">
                <a:solidFill>
                  <a:srgbClr val="C0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DFC27-0701-EAB6-E15D-A53B2EAFE340}"/>
              </a:ext>
            </a:extLst>
          </p:cNvPr>
          <p:cNvSpPr/>
          <p:nvPr/>
        </p:nvSpPr>
        <p:spPr>
          <a:xfrm>
            <a:off x="5963264" y="3487021"/>
            <a:ext cx="1602659" cy="1297858"/>
          </a:xfrm>
          <a:prstGeom prst="rect">
            <a:avLst/>
          </a:prstGeom>
          <a:ln w="19050">
            <a:solidFill>
              <a:srgbClr val="EE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C2015-2B3A-2813-3F2C-B37B94EFEED5}"/>
              </a:ext>
            </a:extLst>
          </p:cNvPr>
          <p:cNvSpPr/>
          <p:nvPr/>
        </p:nvSpPr>
        <p:spPr>
          <a:xfrm>
            <a:off x="4208205" y="3487021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A85C63-C395-DF97-2E09-C97FE7F3D6AB}"/>
              </a:ext>
            </a:extLst>
          </p:cNvPr>
          <p:cNvSpPr/>
          <p:nvPr/>
        </p:nvSpPr>
        <p:spPr>
          <a:xfrm>
            <a:off x="5963264" y="2015613"/>
            <a:ext cx="1602659" cy="1297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3B502-25B8-AC42-37D8-35D4D27AF51C}"/>
              </a:ext>
            </a:extLst>
          </p:cNvPr>
          <p:cNvSpPr/>
          <p:nvPr/>
        </p:nvSpPr>
        <p:spPr>
          <a:xfrm>
            <a:off x="2880852" y="5968181"/>
            <a:ext cx="6066502" cy="6617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Level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24603-CC9A-7049-559D-418A5EA08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010" y="2099018"/>
            <a:ext cx="1131048" cy="1131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68E1F-8D8E-90A0-990B-058EB4AF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69" y="3570426"/>
            <a:ext cx="1131048" cy="1131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6B3D03-863B-CE0E-4CBF-E412B3AFA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53" y="3423112"/>
            <a:ext cx="1278362" cy="12783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0C63D-9F7E-7E9E-C68F-C814DC4AF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069" y="1982771"/>
            <a:ext cx="1278362" cy="12783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319FEF-AB9B-F760-94D7-2DEFEF0FBE5A}"/>
              </a:ext>
            </a:extLst>
          </p:cNvPr>
          <p:cNvSpPr/>
          <p:nvPr/>
        </p:nvSpPr>
        <p:spPr>
          <a:xfrm>
            <a:off x="2497394" y="4630994"/>
            <a:ext cx="6882580" cy="113104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You Won!</a:t>
            </a:r>
          </a:p>
        </p:txBody>
      </p:sp>
    </p:spTree>
    <p:extLst>
      <p:ext uri="{BB962C8B-B14F-4D97-AF65-F5344CB8AC3E}">
        <p14:creationId xmlns:p14="http://schemas.microsoft.com/office/powerpoint/2010/main" val="97373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3BE84-8083-776E-2BC4-7158CB606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011446-4E5C-245E-F02E-76E57E1A7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064"/>
            <a:ext cx="9144000" cy="1205936"/>
          </a:xfrm>
        </p:spPr>
        <p:txBody>
          <a:bodyPr/>
          <a:lstStyle/>
          <a:p>
            <a:r>
              <a:rPr lang="en-US" b="1" dirty="0"/>
              <a:t>Memory Flash Cards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7B5F-A0C1-DA85-144C-E59B51A28DE9}"/>
              </a:ext>
            </a:extLst>
          </p:cNvPr>
          <p:cNvSpPr/>
          <p:nvPr/>
        </p:nvSpPr>
        <p:spPr>
          <a:xfrm>
            <a:off x="3893574" y="865239"/>
            <a:ext cx="4168877" cy="6489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103DE-C73A-224D-F871-4F6A8E2C1176}"/>
              </a:ext>
            </a:extLst>
          </p:cNvPr>
          <p:cNvSpPr/>
          <p:nvPr/>
        </p:nvSpPr>
        <p:spPr>
          <a:xfrm>
            <a:off x="3008669" y="1661653"/>
            <a:ext cx="5938685" cy="40410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70A2B-0F68-24C5-AA87-625E537C4989}"/>
              </a:ext>
            </a:extLst>
          </p:cNvPr>
          <p:cNvSpPr/>
          <p:nvPr/>
        </p:nvSpPr>
        <p:spPr>
          <a:xfrm>
            <a:off x="3881289" y="1939925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57ADA-F4D1-75C3-00CD-110FB37B874F}"/>
              </a:ext>
            </a:extLst>
          </p:cNvPr>
          <p:cNvSpPr/>
          <p:nvPr/>
        </p:nvSpPr>
        <p:spPr>
          <a:xfrm>
            <a:off x="3881289" y="3233097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C17318-2489-47F0-6CBD-C67FEF56CA35}"/>
              </a:ext>
            </a:extLst>
          </p:cNvPr>
          <p:cNvSpPr/>
          <p:nvPr/>
        </p:nvSpPr>
        <p:spPr>
          <a:xfrm>
            <a:off x="6747383" y="1946331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DBE131-92E5-6179-4604-AA752B4A7525}"/>
              </a:ext>
            </a:extLst>
          </p:cNvPr>
          <p:cNvSpPr/>
          <p:nvPr/>
        </p:nvSpPr>
        <p:spPr>
          <a:xfrm>
            <a:off x="5314336" y="1939925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D0C4A-CE1F-A17D-23F2-E7503AD021BD}"/>
              </a:ext>
            </a:extLst>
          </p:cNvPr>
          <p:cNvSpPr/>
          <p:nvPr/>
        </p:nvSpPr>
        <p:spPr>
          <a:xfrm>
            <a:off x="2880852" y="5968181"/>
            <a:ext cx="6066502" cy="661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Level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DD34A-658A-419D-663A-A1C37833C2BE}"/>
              </a:ext>
            </a:extLst>
          </p:cNvPr>
          <p:cNvSpPr/>
          <p:nvPr/>
        </p:nvSpPr>
        <p:spPr>
          <a:xfrm>
            <a:off x="6769507" y="3243558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7A26EF-31C7-30B0-6C6F-6794F93CACD4}"/>
              </a:ext>
            </a:extLst>
          </p:cNvPr>
          <p:cNvSpPr/>
          <p:nvPr/>
        </p:nvSpPr>
        <p:spPr>
          <a:xfrm>
            <a:off x="5325398" y="3243558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F3F87-CAA2-AFD1-9791-DD589567836B}"/>
              </a:ext>
            </a:extLst>
          </p:cNvPr>
          <p:cNvSpPr/>
          <p:nvPr/>
        </p:nvSpPr>
        <p:spPr>
          <a:xfrm>
            <a:off x="3876372" y="4496542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47B103-1F67-7B6A-18A3-7F49D09DCF8B}"/>
              </a:ext>
            </a:extLst>
          </p:cNvPr>
          <p:cNvSpPr/>
          <p:nvPr/>
        </p:nvSpPr>
        <p:spPr>
          <a:xfrm>
            <a:off x="6764590" y="4507003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B41438-B96F-232F-69FA-73442099FAC4}"/>
              </a:ext>
            </a:extLst>
          </p:cNvPr>
          <p:cNvSpPr/>
          <p:nvPr/>
        </p:nvSpPr>
        <p:spPr>
          <a:xfrm>
            <a:off x="5320481" y="4507003"/>
            <a:ext cx="1300317" cy="11555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0594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60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 Zaid</dc:creator>
  <cp:lastModifiedBy>Abdulla Zaid</cp:lastModifiedBy>
  <cp:revision>1</cp:revision>
  <dcterms:created xsi:type="dcterms:W3CDTF">2025-06-29T18:24:07Z</dcterms:created>
  <dcterms:modified xsi:type="dcterms:W3CDTF">2025-06-29T18:56:09Z</dcterms:modified>
</cp:coreProperties>
</file>