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57" r:id="rId3"/>
    <p:sldId id="269" r:id="rId4"/>
    <p:sldId id="268" r:id="rId5"/>
    <p:sldId id="274" r:id="rId6"/>
    <p:sldId id="275" r:id="rId7"/>
    <p:sldId id="276" r:id="rId8"/>
    <p:sldId id="277" r:id="rId9"/>
    <p:sldId id="279" r:id="rId10"/>
    <p:sldId id="280" r:id="rId11"/>
    <p:sldId id="281" r:id="rId12"/>
    <p:sldId id="282" r:id="rId13"/>
    <p:sldId id="283" r:id="rId14"/>
    <p:sldId id="284" r:id="rId15"/>
    <p:sldId id="285" r:id="rId16"/>
    <p:sldId id="286" r:id="rId17"/>
    <p:sldId id="287" r:id="rId18"/>
    <p:sldId id="288" r:id="rId19"/>
    <p:sldId id="289" r:id="rId20"/>
    <p:sldId id="270" r:id="rId21"/>
    <p:sldId id="290" r:id="rId22"/>
    <p:sldId id="266"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0EEDE352-B707-4F05-BE37-AD1B657CAAD1}">
          <p14:sldIdLst>
            <p14:sldId id="256"/>
            <p14:sldId id="257"/>
            <p14:sldId id="269"/>
            <p14:sldId id="268"/>
            <p14:sldId id="274"/>
            <p14:sldId id="275"/>
            <p14:sldId id="276"/>
            <p14:sldId id="277"/>
            <p14:sldId id="279"/>
            <p14:sldId id="280"/>
            <p14:sldId id="281"/>
            <p14:sldId id="282"/>
            <p14:sldId id="283"/>
            <p14:sldId id="284"/>
            <p14:sldId id="285"/>
            <p14:sldId id="286"/>
            <p14:sldId id="287"/>
            <p14:sldId id="288"/>
            <p14:sldId id="289"/>
          </p14:sldIdLst>
        </p14:section>
        <p14:section name="Untitled Section" id="{3C83F9B0-87B2-4A2C-924C-FD46EB05B2CE}">
          <p14:sldIdLst>
            <p14:sldId id="270"/>
            <p14:sldId id="29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ladangi abdulla" userId="ef270209845184c1" providerId="LiveId" clId="{D25012F5-4799-408A-8146-5A16D1A796CD}"/>
    <pc:docChg chg="undo custSel addSld delSld modSld modSection">
      <pc:chgData name="jaladangi abdulla" userId="ef270209845184c1" providerId="LiveId" clId="{D25012F5-4799-408A-8146-5A16D1A796CD}" dt="2024-12-23T08:55:56.934" v="1048" actId="2711"/>
      <pc:docMkLst>
        <pc:docMk/>
      </pc:docMkLst>
      <pc:sldChg chg="addSp delSp modSp mod">
        <pc:chgData name="jaladangi abdulla" userId="ef270209845184c1" providerId="LiveId" clId="{D25012F5-4799-408A-8146-5A16D1A796CD}" dt="2024-12-23T08:51:15.180" v="1033" actId="20577"/>
        <pc:sldMkLst>
          <pc:docMk/>
          <pc:sldMk cId="0" sldId="257"/>
        </pc:sldMkLst>
        <pc:spChg chg="add del">
          <ac:chgData name="jaladangi abdulla" userId="ef270209845184c1" providerId="LiveId" clId="{D25012F5-4799-408A-8146-5A16D1A796CD}" dt="2024-12-23T07:47:06.529" v="145" actId="478"/>
          <ac:spMkLst>
            <pc:docMk/>
            <pc:sldMk cId="0" sldId="257"/>
            <ac:spMk id="2" creationId="{42330B3C-3948-8482-7410-74CE8553CEC0}"/>
          </ac:spMkLst>
        </pc:spChg>
        <pc:spChg chg="add mod">
          <ac:chgData name="jaladangi abdulla" userId="ef270209845184c1" providerId="LiveId" clId="{D25012F5-4799-408A-8146-5A16D1A796CD}" dt="2024-12-23T08:51:09.346" v="1031" actId="14100"/>
          <ac:spMkLst>
            <pc:docMk/>
            <pc:sldMk cId="0" sldId="257"/>
            <ac:spMk id="4" creationId="{CA836620-A57C-DB50-667D-CA9B97136A46}"/>
          </ac:spMkLst>
        </pc:spChg>
        <pc:spChg chg="mod">
          <ac:chgData name="jaladangi abdulla" userId="ef270209845184c1" providerId="LiveId" clId="{D25012F5-4799-408A-8146-5A16D1A796CD}" dt="2024-12-23T07:46:47.829" v="143" actId="20577"/>
          <ac:spMkLst>
            <pc:docMk/>
            <pc:sldMk cId="0" sldId="257"/>
            <ac:spMk id="96" creationId="{00000000-0000-0000-0000-000000000000}"/>
          </ac:spMkLst>
        </pc:spChg>
        <pc:spChg chg="mod">
          <ac:chgData name="jaladangi abdulla" userId="ef270209845184c1" providerId="LiveId" clId="{D25012F5-4799-408A-8146-5A16D1A796CD}" dt="2024-12-23T08:51:15.180" v="1033" actId="20577"/>
          <ac:spMkLst>
            <pc:docMk/>
            <pc:sldMk cId="0" sldId="257"/>
            <ac:spMk id="97" creationId="{00000000-0000-0000-0000-000000000000}"/>
          </ac:spMkLst>
        </pc:spChg>
      </pc:sldChg>
      <pc:sldChg chg="del">
        <pc:chgData name="jaladangi abdulla" userId="ef270209845184c1" providerId="LiveId" clId="{D25012F5-4799-408A-8146-5A16D1A796CD}" dt="2024-12-23T08:52:17.069" v="1035" actId="2696"/>
        <pc:sldMkLst>
          <pc:docMk/>
          <pc:sldMk cId="0" sldId="265"/>
        </pc:sldMkLst>
      </pc:sldChg>
      <pc:sldChg chg="modSp mod">
        <pc:chgData name="jaladangi abdulla" userId="ef270209845184c1" providerId="LiveId" clId="{D25012F5-4799-408A-8146-5A16D1A796CD}" dt="2024-12-23T07:59:10.264" v="300" actId="255"/>
        <pc:sldMkLst>
          <pc:docMk/>
          <pc:sldMk cId="2143451837" sldId="269"/>
        </pc:sldMkLst>
        <pc:spChg chg="mod">
          <ac:chgData name="jaladangi abdulla" userId="ef270209845184c1" providerId="LiveId" clId="{D25012F5-4799-408A-8146-5A16D1A796CD}" dt="2024-12-23T07:52:55.530" v="244" actId="20577"/>
          <ac:spMkLst>
            <pc:docMk/>
            <pc:sldMk cId="2143451837" sldId="269"/>
            <ac:spMk id="96" creationId="{00000000-0000-0000-0000-000000000000}"/>
          </ac:spMkLst>
        </pc:spChg>
        <pc:spChg chg="mod">
          <ac:chgData name="jaladangi abdulla" userId="ef270209845184c1" providerId="LiveId" clId="{D25012F5-4799-408A-8146-5A16D1A796CD}" dt="2024-12-23T07:59:10.264" v="300" actId="255"/>
          <ac:spMkLst>
            <pc:docMk/>
            <pc:sldMk cId="2143451837" sldId="269"/>
            <ac:spMk id="97" creationId="{00000000-0000-0000-0000-000000000000}"/>
          </ac:spMkLst>
        </pc:spChg>
      </pc:sldChg>
      <pc:sldChg chg="del">
        <pc:chgData name="jaladangi abdulla" userId="ef270209845184c1" providerId="LiveId" clId="{D25012F5-4799-408A-8146-5A16D1A796CD}" dt="2024-12-23T08:02:22.460" v="340" actId="2696"/>
        <pc:sldMkLst>
          <pc:docMk/>
          <pc:sldMk cId="2000455742" sldId="271"/>
        </pc:sldMkLst>
      </pc:sldChg>
      <pc:sldChg chg="del">
        <pc:chgData name="jaladangi abdulla" userId="ef270209845184c1" providerId="LiveId" clId="{D25012F5-4799-408A-8146-5A16D1A796CD}" dt="2024-12-23T08:02:28.799" v="341" actId="2696"/>
        <pc:sldMkLst>
          <pc:docMk/>
          <pc:sldMk cId="3338832548" sldId="272"/>
        </pc:sldMkLst>
      </pc:sldChg>
      <pc:sldChg chg="del">
        <pc:chgData name="jaladangi abdulla" userId="ef270209845184c1" providerId="LiveId" clId="{D25012F5-4799-408A-8146-5A16D1A796CD}" dt="2024-12-23T08:02:36.230" v="342" actId="2696"/>
        <pc:sldMkLst>
          <pc:docMk/>
          <pc:sldMk cId="1030816154" sldId="273"/>
        </pc:sldMkLst>
      </pc:sldChg>
      <pc:sldChg chg="modSp new mod">
        <pc:chgData name="jaladangi abdulla" userId="ef270209845184c1" providerId="LiveId" clId="{D25012F5-4799-408A-8146-5A16D1A796CD}" dt="2024-12-23T08:03:40.868" v="345"/>
        <pc:sldMkLst>
          <pc:docMk/>
          <pc:sldMk cId="1671345515" sldId="274"/>
        </pc:sldMkLst>
        <pc:spChg chg="mod">
          <ac:chgData name="jaladangi abdulla" userId="ef270209845184c1" providerId="LiveId" clId="{D25012F5-4799-408A-8146-5A16D1A796CD}" dt="2024-12-23T08:03:14.844" v="344" actId="1076"/>
          <ac:spMkLst>
            <pc:docMk/>
            <pc:sldMk cId="1671345515" sldId="274"/>
            <ac:spMk id="2" creationId="{E225B55F-6431-DA3E-48AB-12FCEF6F0C14}"/>
          </ac:spMkLst>
        </pc:spChg>
        <pc:spChg chg="mod">
          <ac:chgData name="jaladangi abdulla" userId="ef270209845184c1" providerId="LiveId" clId="{D25012F5-4799-408A-8146-5A16D1A796CD}" dt="2024-12-23T08:03:40.868" v="345"/>
          <ac:spMkLst>
            <pc:docMk/>
            <pc:sldMk cId="1671345515" sldId="274"/>
            <ac:spMk id="3" creationId="{7E35453A-CC0D-222E-BD3F-BDFD0522D41A}"/>
          </ac:spMkLst>
        </pc:spChg>
      </pc:sldChg>
      <pc:sldChg chg="modSp new mod">
        <pc:chgData name="jaladangi abdulla" userId="ef270209845184c1" providerId="LiveId" clId="{D25012F5-4799-408A-8146-5A16D1A796CD}" dt="2024-12-23T08:09:58.748" v="462" actId="27636"/>
        <pc:sldMkLst>
          <pc:docMk/>
          <pc:sldMk cId="3993888638" sldId="275"/>
        </pc:sldMkLst>
        <pc:spChg chg="mod">
          <ac:chgData name="jaladangi abdulla" userId="ef270209845184c1" providerId="LiveId" clId="{D25012F5-4799-408A-8146-5A16D1A796CD}" dt="2024-12-23T08:08:33.033" v="420" actId="20577"/>
          <ac:spMkLst>
            <pc:docMk/>
            <pc:sldMk cId="3993888638" sldId="275"/>
            <ac:spMk id="2" creationId="{396D83DD-4FF2-A1D7-7259-F1B75BA2733C}"/>
          </ac:spMkLst>
        </pc:spChg>
        <pc:spChg chg="mod">
          <ac:chgData name="jaladangi abdulla" userId="ef270209845184c1" providerId="LiveId" clId="{D25012F5-4799-408A-8146-5A16D1A796CD}" dt="2024-12-23T08:09:58.748" v="462" actId="27636"/>
          <ac:spMkLst>
            <pc:docMk/>
            <pc:sldMk cId="3993888638" sldId="275"/>
            <ac:spMk id="3" creationId="{F03156F0-1EB4-9369-69BC-B4B15B88B422}"/>
          </ac:spMkLst>
        </pc:spChg>
      </pc:sldChg>
      <pc:sldChg chg="modSp new mod">
        <pc:chgData name="jaladangi abdulla" userId="ef270209845184c1" providerId="LiveId" clId="{D25012F5-4799-408A-8146-5A16D1A796CD}" dt="2024-12-23T08:15:01.099" v="533" actId="20577"/>
        <pc:sldMkLst>
          <pc:docMk/>
          <pc:sldMk cId="1710186060" sldId="276"/>
        </pc:sldMkLst>
        <pc:spChg chg="mod">
          <ac:chgData name="jaladangi abdulla" userId="ef270209845184c1" providerId="LiveId" clId="{D25012F5-4799-408A-8146-5A16D1A796CD}" dt="2024-12-23T08:11:42.186" v="485" actId="20577"/>
          <ac:spMkLst>
            <pc:docMk/>
            <pc:sldMk cId="1710186060" sldId="276"/>
            <ac:spMk id="2" creationId="{A5CEBF77-6AFB-A2D2-8709-22F03DB51855}"/>
          </ac:spMkLst>
        </pc:spChg>
        <pc:spChg chg="mod">
          <ac:chgData name="jaladangi abdulla" userId="ef270209845184c1" providerId="LiveId" clId="{D25012F5-4799-408A-8146-5A16D1A796CD}" dt="2024-12-23T08:15:01.099" v="533" actId="20577"/>
          <ac:spMkLst>
            <pc:docMk/>
            <pc:sldMk cId="1710186060" sldId="276"/>
            <ac:spMk id="3" creationId="{E3531279-25C4-5DBD-A58E-A19E90781886}"/>
          </ac:spMkLst>
        </pc:spChg>
      </pc:sldChg>
      <pc:sldChg chg="addSp modSp new mod">
        <pc:chgData name="jaladangi abdulla" userId="ef270209845184c1" providerId="LiveId" clId="{D25012F5-4799-408A-8146-5A16D1A796CD}" dt="2024-12-23T08:30:09.521" v="715" actId="20577"/>
        <pc:sldMkLst>
          <pc:docMk/>
          <pc:sldMk cId="458002810" sldId="277"/>
        </pc:sldMkLst>
        <pc:spChg chg="mod">
          <ac:chgData name="jaladangi abdulla" userId="ef270209845184c1" providerId="LiveId" clId="{D25012F5-4799-408A-8146-5A16D1A796CD}" dt="2024-12-23T08:23:03.535" v="599" actId="14100"/>
          <ac:spMkLst>
            <pc:docMk/>
            <pc:sldMk cId="458002810" sldId="277"/>
            <ac:spMk id="2" creationId="{7A4697EA-B1EC-D8EE-A29B-152C5E87313E}"/>
          </ac:spMkLst>
        </pc:spChg>
        <pc:spChg chg="mod">
          <ac:chgData name="jaladangi abdulla" userId="ef270209845184c1" providerId="LiveId" clId="{D25012F5-4799-408A-8146-5A16D1A796CD}" dt="2024-12-23T08:30:09.521" v="715" actId="20577"/>
          <ac:spMkLst>
            <pc:docMk/>
            <pc:sldMk cId="458002810" sldId="277"/>
            <ac:spMk id="3" creationId="{2879406B-7386-4D15-4020-3E9544C6D97C}"/>
          </ac:spMkLst>
        </pc:spChg>
        <pc:spChg chg="add mod">
          <ac:chgData name="jaladangi abdulla" userId="ef270209845184c1" providerId="LiveId" clId="{D25012F5-4799-408A-8146-5A16D1A796CD}" dt="2024-12-23T08:29:49.511" v="689" actId="14100"/>
          <ac:spMkLst>
            <pc:docMk/>
            <pc:sldMk cId="458002810" sldId="277"/>
            <ac:spMk id="5" creationId="{FA2B6DC0-70C5-F3CA-E3DC-7C1851A8FDE6}"/>
          </ac:spMkLst>
        </pc:spChg>
      </pc:sldChg>
      <pc:sldChg chg="new del">
        <pc:chgData name="jaladangi abdulla" userId="ef270209845184c1" providerId="LiveId" clId="{D25012F5-4799-408A-8146-5A16D1A796CD}" dt="2024-12-23T08:32:13.858" v="723" actId="2696"/>
        <pc:sldMkLst>
          <pc:docMk/>
          <pc:sldMk cId="1278232067" sldId="278"/>
        </pc:sldMkLst>
      </pc:sldChg>
      <pc:sldChg chg="modSp new mod">
        <pc:chgData name="jaladangi abdulla" userId="ef270209845184c1" providerId="LiveId" clId="{D25012F5-4799-408A-8146-5A16D1A796CD}" dt="2024-12-23T08:32:05.843" v="722" actId="27636"/>
        <pc:sldMkLst>
          <pc:docMk/>
          <pc:sldMk cId="3503802137" sldId="279"/>
        </pc:sldMkLst>
        <pc:spChg chg="mod">
          <ac:chgData name="jaladangi abdulla" userId="ef270209845184c1" providerId="LiveId" clId="{D25012F5-4799-408A-8146-5A16D1A796CD}" dt="2024-12-23T08:31:51.443" v="720" actId="14100"/>
          <ac:spMkLst>
            <pc:docMk/>
            <pc:sldMk cId="3503802137" sldId="279"/>
            <ac:spMk id="2" creationId="{BEF3CC9F-1E73-388B-D1DA-4C8907BCFF4D}"/>
          </ac:spMkLst>
        </pc:spChg>
        <pc:spChg chg="mod">
          <ac:chgData name="jaladangi abdulla" userId="ef270209845184c1" providerId="LiveId" clId="{D25012F5-4799-408A-8146-5A16D1A796CD}" dt="2024-12-23T08:32:05.843" v="722" actId="27636"/>
          <ac:spMkLst>
            <pc:docMk/>
            <pc:sldMk cId="3503802137" sldId="279"/>
            <ac:spMk id="3" creationId="{8122E67E-7131-B612-3427-4305CB61245E}"/>
          </ac:spMkLst>
        </pc:spChg>
      </pc:sldChg>
      <pc:sldChg chg="modSp new mod">
        <pc:chgData name="jaladangi abdulla" userId="ef270209845184c1" providerId="LiveId" clId="{D25012F5-4799-408A-8146-5A16D1A796CD}" dt="2024-12-23T08:33:09.081" v="729"/>
        <pc:sldMkLst>
          <pc:docMk/>
          <pc:sldMk cId="1889015580" sldId="280"/>
        </pc:sldMkLst>
        <pc:spChg chg="mod">
          <ac:chgData name="jaladangi abdulla" userId="ef270209845184c1" providerId="LiveId" clId="{D25012F5-4799-408A-8146-5A16D1A796CD}" dt="2024-12-23T08:32:54.784" v="728" actId="14100"/>
          <ac:spMkLst>
            <pc:docMk/>
            <pc:sldMk cId="1889015580" sldId="280"/>
            <ac:spMk id="2" creationId="{FE461DF0-4EE3-2424-0FF1-856CD0423908}"/>
          </ac:spMkLst>
        </pc:spChg>
        <pc:spChg chg="mod">
          <ac:chgData name="jaladangi abdulla" userId="ef270209845184c1" providerId="LiveId" clId="{D25012F5-4799-408A-8146-5A16D1A796CD}" dt="2024-12-23T08:33:09.081" v="729"/>
          <ac:spMkLst>
            <pc:docMk/>
            <pc:sldMk cId="1889015580" sldId="280"/>
            <ac:spMk id="3" creationId="{FF7C7CA8-EE0C-C34F-5D6B-94D984A4AF08}"/>
          </ac:spMkLst>
        </pc:spChg>
      </pc:sldChg>
      <pc:sldChg chg="addSp modSp new mod">
        <pc:chgData name="jaladangi abdulla" userId="ef270209845184c1" providerId="LiveId" clId="{D25012F5-4799-408A-8146-5A16D1A796CD}" dt="2024-12-23T08:35:13.608" v="746" actId="255"/>
        <pc:sldMkLst>
          <pc:docMk/>
          <pc:sldMk cId="1326921446" sldId="281"/>
        </pc:sldMkLst>
        <pc:spChg chg="mod">
          <ac:chgData name="jaladangi abdulla" userId="ef270209845184c1" providerId="LiveId" clId="{D25012F5-4799-408A-8146-5A16D1A796CD}" dt="2024-12-23T08:33:42.520" v="733" actId="14100"/>
          <ac:spMkLst>
            <pc:docMk/>
            <pc:sldMk cId="1326921446" sldId="281"/>
            <ac:spMk id="2" creationId="{307ADEF0-EF7F-8093-7C27-D757BDBD5DFA}"/>
          </ac:spMkLst>
        </pc:spChg>
        <pc:spChg chg="mod">
          <ac:chgData name="jaladangi abdulla" userId="ef270209845184c1" providerId="LiveId" clId="{D25012F5-4799-408A-8146-5A16D1A796CD}" dt="2024-12-23T08:35:13.608" v="746" actId="255"/>
          <ac:spMkLst>
            <pc:docMk/>
            <pc:sldMk cId="1326921446" sldId="281"/>
            <ac:spMk id="3" creationId="{7A9B0E55-3449-151C-9651-CB104B6D5311}"/>
          </ac:spMkLst>
        </pc:spChg>
        <pc:picChg chg="add mod">
          <ac:chgData name="jaladangi abdulla" userId="ef270209845184c1" providerId="LiveId" clId="{D25012F5-4799-408A-8146-5A16D1A796CD}" dt="2024-12-23T08:34:15.688" v="738" actId="1076"/>
          <ac:picMkLst>
            <pc:docMk/>
            <pc:sldMk cId="1326921446" sldId="281"/>
            <ac:picMk id="4" creationId="{BBBE8262-878A-4243-A35D-327F3CE4CE08}"/>
          </ac:picMkLst>
        </pc:picChg>
      </pc:sldChg>
      <pc:sldChg chg="addSp modSp new mod">
        <pc:chgData name="jaladangi abdulla" userId="ef270209845184c1" providerId="LiveId" clId="{D25012F5-4799-408A-8146-5A16D1A796CD}" dt="2024-12-23T08:38:59.026" v="786" actId="1076"/>
        <pc:sldMkLst>
          <pc:docMk/>
          <pc:sldMk cId="475090291" sldId="282"/>
        </pc:sldMkLst>
        <pc:spChg chg="mod">
          <ac:chgData name="jaladangi abdulla" userId="ef270209845184c1" providerId="LiveId" clId="{D25012F5-4799-408A-8146-5A16D1A796CD}" dt="2024-12-23T08:38:23.203" v="783" actId="27636"/>
          <ac:spMkLst>
            <pc:docMk/>
            <pc:sldMk cId="475090291" sldId="282"/>
            <ac:spMk id="3" creationId="{13C1352B-09C2-4376-FA15-713AD897C248}"/>
          </ac:spMkLst>
        </pc:spChg>
        <pc:picChg chg="add mod">
          <ac:chgData name="jaladangi abdulla" userId="ef270209845184c1" providerId="LiveId" clId="{D25012F5-4799-408A-8146-5A16D1A796CD}" dt="2024-12-23T08:38:59.026" v="786" actId="1076"/>
          <ac:picMkLst>
            <pc:docMk/>
            <pc:sldMk cId="475090291" sldId="282"/>
            <ac:picMk id="4" creationId="{4BE7607C-7BD3-4CE9-8005-B3DB8E48758D}"/>
          </ac:picMkLst>
        </pc:picChg>
      </pc:sldChg>
      <pc:sldChg chg="addSp modSp new mod">
        <pc:chgData name="jaladangi abdulla" userId="ef270209845184c1" providerId="LiveId" clId="{D25012F5-4799-408A-8146-5A16D1A796CD}" dt="2024-12-23T08:40:15.434" v="796" actId="14100"/>
        <pc:sldMkLst>
          <pc:docMk/>
          <pc:sldMk cId="3691546123" sldId="283"/>
        </pc:sldMkLst>
        <pc:spChg chg="mod">
          <ac:chgData name="jaladangi abdulla" userId="ef270209845184c1" providerId="LiveId" clId="{D25012F5-4799-408A-8146-5A16D1A796CD}" dt="2024-12-23T08:39:36.095" v="792" actId="27636"/>
          <ac:spMkLst>
            <pc:docMk/>
            <pc:sldMk cId="3691546123" sldId="283"/>
            <ac:spMk id="3" creationId="{D58F74A9-8F39-2DDD-5BE8-031391BC36C1}"/>
          </ac:spMkLst>
        </pc:spChg>
        <pc:picChg chg="add mod">
          <ac:chgData name="jaladangi abdulla" userId="ef270209845184c1" providerId="LiveId" clId="{D25012F5-4799-408A-8146-5A16D1A796CD}" dt="2024-12-23T08:40:15.434" v="796" actId="14100"/>
          <ac:picMkLst>
            <pc:docMk/>
            <pc:sldMk cId="3691546123" sldId="283"/>
            <ac:picMk id="4" creationId="{5C72DC70-3082-439D-BEB7-808E5FD83A8F}"/>
          </ac:picMkLst>
        </pc:picChg>
      </pc:sldChg>
      <pc:sldChg chg="addSp modSp new mod">
        <pc:chgData name="jaladangi abdulla" userId="ef270209845184c1" providerId="LiveId" clId="{D25012F5-4799-408A-8146-5A16D1A796CD}" dt="2024-12-23T08:41:21.520" v="805" actId="27636"/>
        <pc:sldMkLst>
          <pc:docMk/>
          <pc:sldMk cId="3366111050" sldId="284"/>
        </pc:sldMkLst>
        <pc:spChg chg="mod">
          <ac:chgData name="jaladangi abdulla" userId="ef270209845184c1" providerId="LiveId" clId="{D25012F5-4799-408A-8146-5A16D1A796CD}" dt="2024-12-23T08:41:21.520" v="805" actId="27636"/>
          <ac:spMkLst>
            <pc:docMk/>
            <pc:sldMk cId="3366111050" sldId="284"/>
            <ac:spMk id="3" creationId="{7DF719F5-79AF-5A85-3267-8A07E3464A85}"/>
          </ac:spMkLst>
        </pc:spChg>
        <pc:picChg chg="add mod">
          <ac:chgData name="jaladangi abdulla" userId="ef270209845184c1" providerId="LiveId" clId="{D25012F5-4799-408A-8146-5A16D1A796CD}" dt="2024-12-23T08:41:16.309" v="803" actId="1076"/>
          <ac:picMkLst>
            <pc:docMk/>
            <pc:sldMk cId="3366111050" sldId="284"/>
            <ac:picMk id="4" creationId="{9102FA6C-EB3C-4DC4-AC0C-AAFDC42FA2A7}"/>
          </ac:picMkLst>
        </pc:picChg>
      </pc:sldChg>
      <pc:sldChg chg="addSp delSp modSp new mod">
        <pc:chgData name="jaladangi abdulla" userId="ef270209845184c1" providerId="LiveId" clId="{D25012F5-4799-408A-8146-5A16D1A796CD}" dt="2024-12-23T08:42:36.290" v="813" actId="14100"/>
        <pc:sldMkLst>
          <pc:docMk/>
          <pc:sldMk cId="1687259042" sldId="285"/>
        </pc:sldMkLst>
        <pc:spChg chg="mod">
          <ac:chgData name="jaladangi abdulla" userId="ef270209845184c1" providerId="LiveId" clId="{D25012F5-4799-408A-8146-5A16D1A796CD}" dt="2024-12-23T08:42:08.713" v="810" actId="27636"/>
          <ac:spMkLst>
            <pc:docMk/>
            <pc:sldMk cId="1687259042" sldId="285"/>
            <ac:spMk id="3" creationId="{2FA5AEFF-6D54-1FF1-60E1-B535831CE379}"/>
          </ac:spMkLst>
        </pc:spChg>
        <pc:spChg chg="add del">
          <ac:chgData name="jaladangi abdulla" userId="ef270209845184c1" providerId="LiveId" clId="{D25012F5-4799-408A-8146-5A16D1A796CD}" dt="2024-12-23T08:41:59.689" v="807" actId="22"/>
          <ac:spMkLst>
            <pc:docMk/>
            <pc:sldMk cId="1687259042" sldId="285"/>
            <ac:spMk id="5" creationId="{C58858F1-541A-7156-1EAF-3E755AEFFA62}"/>
          </ac:spMkLst>
        </pc:spChg>
        <pc:picChg chg="add mod">
          <ac:chgData name="jaladangi abdulla" userId="ef270209845184c1" providerId="LiveId" clId="{D25012F5-4799-408A-8146-5A16D1A796CD}" dt="2024-12-23T08:42:36.290" v="813" actId="14100"/>
          <ac:picMkLst>
            <pc:docMk/>
            <pc:sldMk cId="1687259042" sldId="285"/>
            <ac:picMk id="6" creationId="{0B98846C-B4CA-48A1-A679-8F66C1F7EA9E}"/>
          </ac:picMkLst>
        </pc:picChg>
      </pc:sldChg>
      <pc:sldChg chg="addSp modSp new mod">
        <pc:chgData name="jaladangi abdulla" userId="ef270209845184c1" providerId="LiveId" clId="{D25012F5-4799-408A-8146-5A16D1A796CD}" dt="2024-12-23T08:43:20.184" v="818" actId="1076"/>
        <pc:sldMkLst>
          <pc:docMk/>
          <pc:sldMk cId="4050691198" sldId="286"/>
        </pc:sldMkLst>
        <pc:spChg chg="mod">
          <ac:chgData name="jaladangi abdulla" userId="ef270209845184c1" providerId="LiveId" clId="{D25012F5-4799-408A-8146-5A16D1A796CD}" dt="2024-12-23T08:43:03.151" v="816" actId="27636"/>
          <ac:spMkLst>
            <pc:docMk/>
            <pc:sldMk cId="4050691198" sldId="286"/>
            <ac:spMk id="3" creationId="{8FAE84CB-3E5E-088E-0D82-19FF04C245CE}"/>
          </ac:spMkLst>
        </pc:spChg>
        <pc:picChg chg="add mod">
          <ac:chgData name="jaladangi abdulla" userId="ef270209845184c1" providerId="LiveId" clId="{D25012F5-4799-408A-8146-5A16D1A796CD}" dt="2024-12-23T08:43:20.184" v="818" actId="1076"/>
          <ac:picMkLst>
            <pc:docMk/>
            <pc:sldMk cId="4050691198" sldId="286"/>
            <ac:picMk id="4" creationId="{AC22522D-2630-49B2-ACF5-5DDF1F773D86}"/>
          </ac:picMkLst>
        </pc:picChg>
      </pc:sldChg>
      <pc:sldChg chg="addSp modSp new mod">
        <pc:chgData name="jaladangi abdulla" userId="ef270209845184c1" providerId="LiveId" clId="{D25012F5-4799-408A-8146-5A16D1A796CD}" dt="2024-12-23T08:44:40.725" v="828" actId="14100"/>
        <pc:sldMkLst>
          <pc:docMk/>
          <pc:sldMk cId="1071107553" sldId="287"/>
        </pc:sldMkLst>
        <pc:spChg chg="mod">
          <ac:chgData name="jaladangi abdulla" userId="ef270209845184c1" providerId="LiveId" clId="{D25012F5-4799-408A-8146-5A16D1A796CD}" dt="2024-12-23T08:44:35.531" v="827" actId="27636"/>
          <ac:spMkLst>
            <pc:docMk/>
            <pc:sldMk cId="1071107553" sldId="287"/>
            <ac:spMk id="3" creationId="{4E9286AD-F49B-FDC6-BA24-6C04B6CDA36C}"/>
          </ac:spMkLst>
        </pc:spChg>
        <pc:picChg chg="add mod">
          <ac:chgData name="jaladangi abdulla" userId="ef270209845184c1" providerId="LiveId" clId="{D25012F5-4799-408A-8146-5A16D1A796CD}" dt="2024-12-23T08:44:40.725" v="828" actId="14100"/>
          <ac:picMkLst>
            <pc:docMk/>
            <pc:sldMk cId="1071107553" sldId="287"/>
            <ac:picMk id="4" creationId="{3FDC20FF-51DF-4002-B69E-930C078B01AC}"/>
          </ac:picMkLst>
        </pc:picChg>
      </pc:sldChg>
      <pc:sldChg chg="addSp modSp new mod">
        <pc:chgData name="jaladangi abdulla" userId="ef270209845184c1" providerId="LiveId" clId="{D25012F5-4799-408A-8146-5A16D1A796CD}" dt="2024-12-23T08:45:44.573" v="836" actId="1076"/>
        <pc:sldMkLst>
          <pc:docMk/>
          <pc:sldMk cId="4183762076" sldId="288"/>
        </pc:sldMkLst>
        <pc:spChg chg="mod">
          <ac:chgData name="jaladangi abdulla" userId="ef270209845184c1" providerId="LiveId" clId="{D25012F5-4799-408A-8146-5A16D1A796CD}" dt="2024-12-23T08:45:14.874" v="832" actId="27636"/>
          <ac:spMkLst>
            <pc:docMk/>
            <pc:sldMk cId="4183762076" sldId="288"/>
            <ac:spMk id="3" creationId="{B69FED69-92BF-E937-BB7E-881A2E9F26FB}"/>
          </ac:spMkLst>
        </pc:spChg>
        <pc:picChg chg="add mod">
          <ac:chgData name="jaladangi abdulla" userId="ef270209845184c1" providerId="LiveId" clId="{D25012F5-4799-408A-8146-5A16D1A796CD}" dt="2024-12-23T08:45:44.573" v="836" actId="1076"/>
          <ac:picMkLst>
            <pc:docMk/>
            <pc:sldMk cId="4183762076" sldId="288"/>
            <ac:picMk id="4" creationId="{849CD6F3-C740-45D3-A9CE-EF12067C1F9D}"/>
          </ac:picMkLst>
        </pc:picChg>
      </pc:sldChg>
      <pc:sldChg chg="addSp modSp new mod">
        <pc:chgData name="jaladangi abdulla" userId="ef270209845184c1" providerId="LiveId" clId="{D25012F5-4799-408A-8146-5A16D1A796CD}" dt="2024-12-23T08:46:40.297" v="845" actId="1076"/>
        <pc:sldMkLst>
          <pc:docMk/>
          <pc:sldMk cId="2553489169" sldId="289"/>
        </pc:sldMkLst>
        <pc:spChg chg="mod">
          <ac:chgData name="jaladangi abdulla" userId="ef270209845184c1" providerId="LiveId" clId="{D25012F5-4799-408A-8146-5A16D1A796CD}" dt="2024-12-23T08:46:18.900" v="843" actId="27636"/>
          <ac:spMkLst>
            <pc:docMk/>
            <pc:sldMk cId="2553489169" sldId="289"/>
            <ac:spMk id="3" creationId="{A83EC1D0-6768-710E-EFCF-B2B3B2CF2862}"/>
          </ac:spMkLst>
        </pc:spChg>
        <pc:picChg chg="add mod">
          <ac:chgData name="jaladangi abdulla" userId="ef270209845184c1" providerId="LiveId" clId="{D25012F5-4799-408A-8146-5A16D1A796CD}" dt="2024-12-23T08:46:40.297" v="845" actId="1076"/>
          <ac:picMkLst>
            <pc:docMk/>
            <pc:sldMk cId="2553489169" sldId="289"/>
            <ac:picMk id="4" creationId="{F375AC66-FF6B-469E-867C-4F068DA49A59}"/>
          </ac:picMkLst>
        </pc:picChg>
      </pc:sldChg>
      <pc:sldChg chg="modSp new mod">
        <pc:chgData name="jaladangi abdulla" userId="ef270209845184c1" providerId="LiveId" clId="{D25012F5-4799-408A-8146-5A16D1A796CD}" dt="2024-12-23T08:55:56.934" v="1048" actId="2711"/>
        <pc:sldMkLst>
          <pc:docMk/>
          <pc:sldMk cId="2312899442" sldId="290"/>
        </pc:sldMkLst>
        <pc:spChg chg="mod">
          <ac:chgData name="jaladangi abdulla" userId="ef270209845184c1" providerId="LiveId" clId="{D25012F5-4799-408A-8146-5A16D1A796CD}" dt="2024-12-23T08:53:16.995" v="1046" actId="20577"/>
          <ac:spMkLst>
            <pc:docMk/>
            <pc:sldMk cId="2312899442" sldId="290"/>
            <ac:spMk id="2" creationId="{CD8FBCC8-DB72-47C3-5B52-44FAE543DA31}"/>
          </ac:spMkLst>
        </pc:spChg>
        <pc:spChg chg="mod">
          <ac:chgData name="jaladangi abdulla" userId="ef270209845184c1" providerId="LiveId" clId="{D25012F5-4799-408A-8146-5A16D1A796CD}" dt="2024-12-23T08:55:56.934" v="1048" actId="2711"/>
          <ac:spMkLst>
            <pc:docMk/>
            <pc:sldMk cId="2312899442" sldId="290"/>
            <ac:spMk id="3" creationId="{0D3C1286-DD22-4E4C-B416-2EFB68619F9B}"/>
          </ac:spMkLst>
        </pc:spChg>
      </pc:sldChg>
      <pc:sldChg chg="new del">
        <pc:chgData name="jaladangi abdulla" userId="ef270209845184c1" providerId="LiveId" clId="{D25012F5-4799-408A-8146-5A16D1A796CD}" dt="2024-12-23T08:52:01.374" v="1034" actId="2696"/>
        <pc:sldMkLst>
          <pc:docMk/>
          <pc:sldMk cId="4251216768" sldId="29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285740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Cambria" panose="02040503050406030204" pitchFamily="18" charset="0"/>
                <a:ea typeface="Cambria" panose="02040503050406030204" pitchFamily="18" charset="0"/>
              </a:rPr>
              <a:t>A One Stop Solution focusing on Tourism</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1834337"/>
            <a:ext cx="3324331" cy="56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838562189"/>
              </p:ext>
            </p:extLst>
          </p:nvPr>
        </p:nvGraphicFramePr>
        <p:xfrm>
          <a:off x="457200" y="2324100"/>
          <a:ext cx="6022995" cy="2743260"/>
        </p:xfrm>
        <a:graphic>
          <a:graphicData uri="http://schemas.openxmlformats.org/drawingml/2006/table">
            <a:tbl>
              <a:tblPr firstRow="1" bandRow="1">
                <a:noFill/>
                <a:tableStyleId>{57690726-49DA-4552-BDEB-330DD8EA8BD9}</a:tableStyleId>
              </a:tblPr>
              <a:tblGrid>
                <a:gridCol w="2769509">
                  <a:extLst>
                    <a:ext uri="{9D8B030D-6E8A-4147-A177-3AD203B41FA5}">
                      <a16:colId xmlns:a16="http://schemas.microsoft.com/office/drawing/2014/main" val="20000"/>
                    </a:ext>
                  </a:extLst>
                </a:gridCol>
                <a:gridCol w="3253486">
                  <a:extLst>
                    <a:ext uri="{9D8B030D-6E8A-4147-A177-3AD203B41FA5}">
                      <a16:colId xmlns:a16="http://schemas.microsoft.com/office/drawing/2014/main" val="20001"/>
                    </a:ext>
                  </a:extLst>
                </a:gridCol>
              </a:tblGrid>
              <a:tr h="487135">
                <a:tc>
                  <a:txBody>
                    <a:bodyPr/>
                    <a:lstStyle/>
                    <a:p>
                      <a:pPr marL="0" marR="0" lvl="1" indent="0" algn="ctr" rtl="0">
                        <a:spcBef>
                          <a:spcPts val="0"/>
                        </a:spcBef>
                        <a:spcAft>
                          <a:spcPts val="0"/>
                        </a:spcAft>
                        <a:buNone/>
                      </a:pPr>
                      <a:r>
                        <a:rPr lang="en-GB" sz="1800" b="1" u="none" strike="noStrike" cap="none" dirty="0">
                          <a:solidFill>
                            <a:srgbClr val="17365D"/>
                          </a:solidFill>
                        </a:rPr>
                        <a:t>Roll Number</a:t>
                      </a:r>
                    </a:p>
                    <a:p>
                      <a:pPr marL="0" marR="0" lvl="1" indent="0" algn="ctr" rtl="0">
                        <a:spcBef>
                          <a:spcPts val="0"/>
                        </a:spcBef>
                        <a:spcAft>
                          <a:spcPts val="0"/>
                        </a:spcAft>
                        <a:buNone/>
                      </a:pPr>
                      <a:endParaRPr lang="en-IN"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        Student Name</a:t>
                      </a:r>
                    </a:p>
                    <a:p>
                      <a:pPr marL="0" marR="0" lvl="0"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78366">
                <a:tc>
                  <a:txBody>
                    <a:bodyPr/>
                    <a:lstStyle/>
                    <a:p>
                      <a:pPr marL="0" marR="0" lvl="0" indent="0" algn="ctr" rtl="0">
                        <a:spcBef>
                          <a:spcPts val="0"/>
                        </a:spcBef>
                        <a:spcAft>
                          <a:spcPts val="0"/>
                        </a:spcAft>
                        <a:buFont typeface="+mj-lt"/>
                        <a:buNone/>
                      </a:pPr>
                      <a:r>
                        <a:rPr lang="en-IN" sz="1800" u="none" strike="noStrike" cap="none" dirty="0"/>
                        <a:t>20211CSE0483</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JALADANGI ABDULLA</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09203">
                <a:tc>
                  <a:txBody>
                    <a:bodyPr/>
                    <a:lstStyle/>
                    <a:p>
                      <a:pPr marL="0" marR="0" lvl="0" indent="0" algn="ctr" rtl="0">
                        <a:spcBef>
                          <a:spcPts val="0"/>
                        </a:spcBef>
                        <a:spcAft>
                          <a:spcPts val="0"/>
                        </a:spcAft>
                        <a:buNone/>
                      </a:pPr>
                      <a:r>
                        <a:rPr lang="en-IN" sz="1800" u="none" strike="noStrike" cap="none" dirty="0"/>
                        <a:t>20221LCS0025</a:t>
                      </a:r>
                    </a:p>
                    <a:p>
                      <a:pPr marL="0" marR="0" lvl="0" indent="0" algn="ctr" rtl="0">
                        <a:spcBef>
                          <a:spcPts val="0"/>
                        </a:spcBef>
                        <a:spcAft>
                          <a:spcPts val="0"/>
                        </a:spcAft>
                        <a:buNone/>
                      </a:pPr>
                      <a:r>
                        <a:rPr lang="en-IN" sz="1800" u="none" strike="noStrike" cap="none" dirty="0"/>
                        <a:t>20211CSE0293                                       </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MD MAAZ</a:t>
                      </a:r>
                    </a:p>
                    <a:p>
                      <a:pPr marL="0" marR="0" lvl="0" indent="0" algn="ctr" rtl="0">
                        <a:spcBef>
                          <a:spcPts val="0"/>
                        </a:spcBef>
                        <a:spcAft>
                          <a:spcPts val="0"/>
                        </a:spcAft>
                        <a:buNone/>
                      </a:pPr>
                      <a:r>
                        <a:rPr lang="en-IN" sz="1800" u="none" strike="noStrike" cap="none" dirty="0"/>
                        <a:t>SYED TASEEN SAQQUAF</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7836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7836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7836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endParaRPr lang="en-GB" sz="2000" b="1"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a:solidFill>
                  <a:srgbClr val="17365D"/>
                </a:solidFill>
                <a:latin typeface="Cambria" panose="02040503050406030204" pitchFamily="18" charset="0"/>
                <a:ea typeface="Cambria" panose="02040503050406030204" pitchFamily="18" charset="0"/>
                <a:cs typeface="Verdana"/>
                <a:sym typeface="Verdana"/>
              </a:rPr>
              <a:t>Ms</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t>
            </a:r>
            <a:r>
              <a:rPr lang="en-GB" sz="1700" b="1" dirty="0" err="1">
                <a:solidFill>
                  <a:srgbClr val="17365D"/>
                </a:solidFill>
                <a:latin typeface="Cambria" panose="02040503050406030204" pitchFamily="18" charset="0"/>
                <a:ea typeface="Cambria" panose="02040503050406030204" pitchFamily="18" charset="0"/>
                <a:cs typeface="Verdana"/>
                <a:sym typeface="Verdana"/>
              </a:rPr>
              <a:t>Galiveeti</a:t>
            </a:r>
            <a:r>
              <a:rPr lang="en-GB" sz="1700" b="1" dirty="0">
                <a:solidFill>
                  <a:srgbClr val="17365D"/>
                </a:solidFill>
                <a:latin typeface="Cambria" panose="02040503050406030204" pitchFamily="18" charset="0"/>
                <a:ea typeface="Cambria" panose="02040503050406030204" pitchFamily="18" charset="0"/>
                <a:cs typeface="Verdana"/>
                <a:sym typeface="Verdana"/>
              </a:rPr>
              <a:t> Poornima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Review-3</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err="1">
                <a:solidFill>
                  <a:schemeClr val="tx1"/>
                </a:solidFill>
                <a:latin typeface="Cambria" panose="02040503050406030204" pitchFamily="18" charset="0"/>
                <a:ea typeface="Cambria" panose="02040503050406030204" pitchFamily="18" charset="0"/>
                <a:cs typeface="Verdana"/>
                <a:sym typeface="Verdana"/>
              </a:rPr>
              <a:t>Dr.Asif</a:t>
            </a:r>
            <a:r>
              <a:rPr lang="en-US" sz="2000" b="1" dirty="0">
                <a:solidFill>
                  <a:schemeClr val="tx1"/>
                </a:solidFill>
                <a:latin typeface="Cambria" panose="02040503050406030204" pitchFamily="18" charset="0"/>
                <a:ea typeface="Cambria" panose="02040503050406030204" pitchFamily="18" charset="0"/>
                <a:cs typeface="Verdana"/>
                <a:sym typeface="Verdana"/>
              </a:rPr>
              <a:t>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Amarnath</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J.L &amp; Dr.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Jayanthi</a:t>
            </a:r>
            <a:r>
              <a:rPr lang="en-US" sz="2000" b="1" dirty="0">
                <a:solidFill>
                  <a:schemeClr val="tx1"/>
                </a:solidFill>
                <a:latin typeface="Cambria" panose="02040503050406030204" pitchFamily="18" charset="0"/>
                <a:ea typeface="Cambria" panose="02040503050406030204" pitchFamily="18" charset="0"/>
                <a:cs typeface="Verdana"/>
                <a:sym typeface="Verdana"/>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61DF0-4EE3-2424-0FF1-856CD0423908}"/>
              </a:ext>
            </a:extLst>
          </p:cNvPr>
          <p:cNvSpPr>
            <a:spLocks noGrp="1"/>
          </p:cNvSpPr>
          <p:nvPr>
            <p:ph type="title"/>
          </p:nvPr>
        </p:nvSpPr>
        <p:spPr>
          <a:xfrm>
            <a:off x="812800" y="716418"/>
            <a:ext cx="10668000" cy="45719"/>
          </a:xfrm>
        </p:spPr>
        <p:txBody>
          <a:bodyPr/>
          <a:lstStyle/>
          <a:p>
            <a:r>
              <a:rPr lang="en-US" sz="2800" b="1" dirty="0">
                <a:latin typeface="Times New Roman" panose="02020603050405020304" pitchFamily="18" charset="0"/>
                <a:cs typeface="Times New Roman" panose="02020603050405020304" pitchFamily="18" charset="0"/>
              </a:rPr>
              <a:t>UML DIAGRAMS</a:t>
            </a:r>
            <a:br>
              <a:rPr lang="en-US" sz="2800" b="1" dirty="0">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FF7C7CA8-EE0C-C34F-5D6B-94D984A4AF08}"/>
              </a:ext>
            </a:extLst>
          </p:cNvPr>
          <p:cNvSpPr>
            <a:spLocks noGrp="1"/>
          </p:cNvSpPr>
          <p:nvPr>
            <p:ph type="body" idx="1"/>
          </p:nvPr>
        </p:nvSpPr>
        <p:spPr/>
        <p:txBody>
          <a:bodyPr/>
          <a:lstStyle/>
          <a:p>
            <a:pPr marL="342900" lvl="0" indent="-342900" algn="just">
              <a:lnSpc>
                <a:spcPct val="150000"/>
              </a:lnSpc>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Use Case Diagram:</a:t>
            </a:r>
          </a:p>
          <a:p>
            <a:pPr marL="342900" lvl="0" indent="-342900"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a:p>
            <a:endParaRPr lang="en-IN" dirty="0"/>
          </a:p>
        </p:txBody>
      </p:sp>
    </p:spTree>
    <p:extLst>
      <p:ext uri="{BB962C8B-B14F-4D97-AF65-F5344CB8AC3E}">
        <p14:creationId xmlns:p14="http://schemas.microsoft.com/office/powerpoint/2010/main" val="1889015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ADEF0-EF7F-8093-7C27-D757BDBD5DFA}"/>
              </a:ext>
            </a:extLst>
          </p:cNvPr>
          <p:cNvSpPr>
            <a:spLocks noGrp="1"/>
          </p:cNvSpPr>
          <p:nvPr>
            <p:ph type="title"/>
          </p:nvPr>
        </p:nvSpPr>
        <p:spPr>
          <a:xfrm>
            <a:off x="812800" y="716418"/>
            <a:ext cx="10668000" cy="45719"/>
          </a:xfrm>
        </p:spPr>
        <p:txBody>
          <a:bodyPr/>
          <a:lstStyle/>
          <a:p>
            <a:r>
              <a:rPr lang="en-US" sz="2800" b="1" dirty="0">
                <a:latin typeface="Times New Roman" panose="02020603050405020304" pitchFamily="18" charset="0"/>
                <a:cs typeface="Times New Roman" panose="02020603050405020304" pitchFamily="18" charset="0"/>
              </a:rPr>
              <a:t>UML DIAGRAMS</a:t>
            </a:r>
            <a:br>
              <a:rPr lang="en-US" sz="2800" b="1" dirty="0">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7A9B0E55-3449-151C-9651-CB104B6D5311}"/>
              </a:ext>
            </a:extLst>
          </p:cNvPr>
          <p:cNvSpPr>
            <a:spLocks noGrp="1"/>
          </p:cNvSpPr>
          <p:nvPr>
            <p:ph type="body" idx="1"/>
          </p:nvPr>
        </p:nvSpPr>
        <p:spPr>
          <a:xfrm>
            <a:off x="3786189" y="5595801"/>
            <a:ext cx="4386262" cy="545781"/>
          </a:xfrm>
        </p:spPr>
        <p:txBody>
          <a:bodyPr>
            <a:normAutofit/>
          </a:bodyPr>
          <a:lstStyle/>
          <a:p>
            <a:r>
              <a:rPr lang="en-US" sz="1800" b="1" dirty="0">
                <a:latin typeface="Times New Roman" panose="02020603050405020304" pitchFamily="18" charset="0"/>
                <a:cs typeface="Times New Roman" panose="02020603050405020304" pitchFamily="18" charset="0"/>
              </a:rPr>
              <a:t>Figure: Use Case Diagram</a:t>
            </a:r>
          </a:p>
          <a:p>
            <a:endParaRPr lang="en-IN" sz="1800" dirty="0"/>
          </a:p>
        </p:txBody>
      </p:sp>
      <p:pic>
        <p:nvPicPr>
          <p:cNvPr id="4" name="Picture 3">
            <a:extLst>
              <a:ext uri="{FF2B5EF4-FFF2-40B4-BE49-F238E27FC236}">
                <a16:creationId xmlns:a16="http://schemas.microsoft.com/office/drawing/2014/main" id="{BBBE8262-878A-4243-A35D-327F3CE4CE08}"/>
              </a:ext>
            </a:extLst>
          </p:cNvPr>
          <p:cNvPicPr>
            <a:picLocks noChangeAspect="1"/>
          </p:cNvPicPr>
          <p:nvPr/>
        </p:nvPicPr>
        <p:blipFill>
          <a:blip r:embed="rId2"/>
          <a:stretch>
            <a:fillRect/>
          </a:stretch>
        </p:blipFill>
        <p:spPr>
          <a:xfrm>
            <a:off x="3600450" y="1371601"/>
            <a:ext cx="4739986" cy="3614736"/>
          </a:xfrm>
          <a:prstGeom prst="rect">
            <a:avLst/>
          </a:prstGeom>
        </p:spPr>
      </p:pic>
    </p:spTree>
    <p:extLst>
      <p:ext uri="{BB962C8B-B14F-4D97-AF65-F5344CB8AC3E}">
        <p14:creationId xmlns:p14="http://schemas.microsoft.com/office/powerpoint/2010/main" val="1326921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3B724-C9B6-1034-307D-5DF5BF88891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13C1352B-09C2-4376-FA15-713AD897C248}"/>
              </a:ext>
            </a:extLst>
          </p:cNvPr>
          <p:cNvSpPr>
            <a:spLocks noGrp="1"/>
          </p:cNvSpPr>
          <p:nvPr>
            <p:ph type="body" idx="1"/>
          </p:nvPr>
        </p:nvSpPr>
        <p:spPr>
          <a:xfrm>
            <a:off x="812800" y="1143001"/>
            <a:ext cx="10668000" cy="2586037"/>
          </a:xfrm>
        </p:spPr>
        <p:txBody>
          <a:bodyPr>
            <a:normAutofit fontScale="92500" lnSpcReduction="10000"/>
          </a:bodyPr>
          <a:lstStyle/>
          <a:p>
            <a:pPr marL="342900" lvl="0" indent="-342900" algn="just">
              <a:lnSpc>
                <a:spcPct val="150000"/>
              </a:lnSpc>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Class Diagram:</a:t>
            </a:r>
          </a:p>
          <a:p>
            <a:pPr algn="just">
              <a:lnSpc>
                <a:spcPct val="150000"/>
              </a:lnSpc>
            </a:pPr>
            <a:r>
              <a:rPr lang="en-US" sz="2400" dirty="0">
                <a:latin typeface="Times New Roman" panose="02020603050405020304" pitchFamily="18" charset="0"/>
                <a:cs typeface="Times New Roman" panose="02020603050405020304" pitchFamily="18" charset="0"/>
              </a:rPr>
              <a:t>In software engineering, a class diagram in the Unified Modelling Language (UML) is a type of static structure diagram that describes the structure of a system by showing the system's classes, their attributes, operations (or methods), and the relationships among the classes. It explains which class contains information.</a:t>
            </a:r>
          </a:p>
          <a:p>
            <a:pPr marL="76200" indent="0">
              <a:buNone/>
            </a:pPr>
            <a:endParaRPr lang="en-US"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BE7607C-7BD3-4CE9-8005-B3DB8E48758D}"/>
              </a:ext>
            </a:extLst>
          </p:cNvPr>
          <p:cNvPicPr>
            <a:picLocks noChangeAspect="1"/>
          </p:cNvPicPr>
          <p:nvPr/>
        </p:nvPicPr>
        <p:blipFill>
          <a:blip r:embed="rId2"/>
          <a:stretch>
            <a:fillRect/>
          </a:stretch>
        </p:blipFill>
        <p:spPr>
          <a:xfrm>
            <a:off x="7877752" y="3386136"/>
            <a:ext cx="3603048" cy="2633700"/>
          </a:xfrm>
          <a:prstGeom prst="rect">
            <a:avLst/>
          </a:prstGeom>
        </p:spPr>
      </p:pic>
    </p:spTree>
    <p:extLst>
      <p:ext uri="{BB962C8B-B14F-4D97-AF65-F5344CB8AC3E}">
        <p14:creationId xmlns:p14="http://schemas.microsoft.com/office/powerpoint/2010/main" val="475090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65775-A3AA-54A0-D1EA-2145DA2B21E6}"/>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D58F74A9-8F39-2DDD-5BE8-031391BC36C1}"/>
              </a:ext>
            </a:extLst>
          </p:cNvPr>
          <p:cNvSpPr>
            <a:spLocks noGrp="1"/>
          </p:cNvSpPr>
          <p:nvPr>
            <p:ph type="body" idx="1"/>
          </p:nvPr>
        </p:nvSpPr>
        <p:spPr>
          <a:xfrm>
            <a:off x="812800" y="1143001"/>
            <a:ext cx="10668000" cy="2571749"/>
          </a:xfrm>
        </p:spPr>
        <p:txBody>
          <a:bodyPr>
            <a:normAutofit fontScale="92500" lnSpcReduction="10000"/>
          </a:bodyPr>
          <a:lstStyle/>
          <a:p>
            <a:pPr marL="342900" indent="-342900" algn="just">
              <a:lnSpc>
                <a:spcPct val="150000"/>
              </a:lnSpc>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Sequence Diagram:</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A sequence diagram in Unified Modelling Language (UML) is a kind of interaction diagram that shows how processes operate with one another and in what order. It is a construct of a Message Sequence Chart. Sequence diagrams are sometimes called event diagrams, event scenarios, and timing diagrams.</a:t>
            </a:r>
          </a:p>
          <a:p>
            <a:pPr marL="342900" lvl="0" indent="-342900" algn="just">
              <a:lnSpc>
                <a:spcPct val="150000"/>
              </a:lnSpc>
              <a:buFont typeface="Wingdings" panose="05000000000000000000" pitchFamily="2" charset="2"/>
              <a:buChar char="§"/>
            </a:pPr>
            <a:endParaRPr lang="en-US" sz="2400" b="1" dirty="0">
              <a:latin typeface="Times New Roman" panose="02020603050405020304" pitchFamily="18" charset="0"/>
              <a:cs typeface="Times New Roman" panose="02020603050405020304" pitchFamily="18" charset="0"/>
            </a:endParaRPr>
          </a:p>
          <a:p>
            <a:pPr marL="76200" indent="0">
              <a:buNone/>
            </a:pPr>
            <a:endParaRPr lang="en-IN" dirty="0"/>
          </a:p>
        </p:txBody>
      </p:sp>
      <p:pic>
        <p:nvPicPr>
          <p:cNvPr id="4" name="Picture 3">
            <a:extLst>
              <a:ext uri="{FF2B5EF4-FFF2-40B4-BE49-F238E27FC236}">
                <a16:creationId xmlns:a16="http://schemas.microsoft.com/office/drawing/2014/main" id="{5C72DC70-3082-439D-BEB7-808E5FD83A8F}"/>
              </a:ext>
            </a:extLst>
          </p:cNvPr>
          <p:cNvPicPr>
            <a:picLocks noChangeAspect="1"/>
          </p:cNvPicPr>
          <p:nvPr/>
        </p:nvPicPr>
        <p:blipFill>
          <a:blip r:embed="rId2"/>
          <a:stretch>
            <a:fillRect/>
          </a:stretch>
        </p:blipFill>
        <p:spPr>
          <a:xfrm>
            <a:off x="8001000" y="3233750"/>
            <a:ext cx="3378200" cy="3189570"/>
          </a:xfrm>
          <a:prstGeom prst="rect">
            <a:avLst/>
          </a:prstGeom>
        </p:spPr>
      </p:pic>
    </p:spTree>
    <p:extLst>
      <p:ext uri="{BB962C8B-B14F-4D97-AF65-F5344CB8AC3E}">
        <p14:creationId xmlns:p14="http://schemas.microsoft.com/office/powerpoint/2010/main" val="3691546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7ADDD-91CE-3284-3C7D-B5E8598B6FAF}"/>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7DF719F5-79AF-5A85-3267-8A07E3464A85}"/>
              </a:ext>
            </a:extLst>
          </p:cNvPr>
          <p:cNvSpPr>
            <a:spLocks noGrp="1"/>
          </p:cNvSpPr>
          <p:nvPr>
            <p:ph type="body" idx="1"/>
          </p:nvPr>
        </p:nvSpPr>
        <p:spPr>
          <a:xfrm>
            <a:off x="812801" y="1143001"/>
            <a:ext cx="10498138" cy="3057524"/>
          </a:xfrm>
        </p:spPr>
        <p:txBody>
          <a:bodyPr>
            <a:normAutofit fontScale="85000" lnSpcReduction="20000"/>
          </a:bodyPr>
          <a:lstStyle/>
          <a:p>
            <a:pPr marL="342900" indent="-342900" algn="just">
              <a:lnSpc>
                <a:spcPct val="150000"/>
              </a:lnSpc>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Collaboration Diagram:</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p>
          <a:p>
            <a:endParaRPr lang="en-IN" dirty="0"/>
          </a:p>
        </p:txBody>
      </p:sp>
      <p:pic>
        <p:nvPicPr>
          <p:cNvPr id="4" name="Picture 3">
            <a:extLst>
              <a:ext uri="{FF2B5EF4-FFF2-40B4-BE49-F238E27FC236}">
                <a16:creationId xmlns:a16="http://schemas.microsoft.com/office/drawing/2014/main" id="{9102FA6C-EB3C-4DC4-AC0C-AAFDC42FA2A7}"/>
              </a:ext>
            </a:extLst>
          </p:cNvPr>
          <p:cNvPicPr>
            <a:picLocks noChangeAspect="1"/>
          </p:cNvPicPr>
          <p:nvPr/>
        </p:nvPicPr>
        <p:blipFill>
          <a:blip r:embed="rId2"/>
          <a:stretch>
            <a:fillRect/>
          </a:stretch>
        </p:blipFill>
        <p:spPr>
          <a:xfrm>
            <a:off x="7707891" y="4386370"/>
            <a:ext cx="3603048" cy="1914310"/>
          </a:xfrm>
          <a:prstGeom prst="rect">
            <a:avLst/>
          </a:prstGeom>
        </p:spPr>
      </p:pic>
    </p:spTree>
    <p:extLst>
      <p:ext uri="{BB962C8B-B14F-4D97-AF65-F5344CB8AC3E}">
        <p14:creationId xmlns:p14="http://schemas.microsoft.com/office/powerpoint/2010/main" val="3366111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4848-7DF9-42C6-E9FF-3CA9E8C6B60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FA5AEFF-6D54-1FF1-60E1-B535831CE379}"/>
              </a:ext>
            </a:extLst>
          </p:cNvPr>
          <p:cNvSpPr>
            <a:spLocks noGrp="1"/>
          </p:cNvSpPr>
          <p:nvPr>
            <p:ph type="body" idx="1"/>
          </p:nvPr>
        </p:nvSpPr>
        <p:spPr>
          <a:xfrm>
            <a:off x="812800" y="1143001"/>
            <a:ext cx="10668000" cy="2814637"/>
          </a:xfrm>
        </p:spPr>
        <p:txBody>
          <a:bodyPr>
            <a:normAutofit lnSpcReduction="10000"/>
          </a:bodyPr>
          <a:lstStyle/>
          <a:p>
            <a:pPr marL="342900" indent="-342900" algn="just">
              <a:lnSpc>
                <a:spcPct val="150000"/>
              </a:lnSpc>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Deployment Diagram</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p>
          <a:p>
            <a:endParaRPr lang="en-IN" dirty="0"/>
          </a:p>
        </p:txBody>
      </p:sp>
      <p:pic>
        <p:nvPicPr>
          <p:cNvPr id="6" name="Picture 5">
            <a:extLst>
              <a:ext uri="{FF2B5EF4-FFF2-40B4-BE49-F238E27FC236}">
                <a16:creationId xmlns:a16="http://schemas.microsoft.com/office/drawing/2014/main" id="{0B98846C-B4CA-48A1-A679-8F66C1F7EA9E}"/>
              </a:ext>
            </a:extLst>
          </p:cNvPr>
          <p:cNvPicPr>
            <a:picLocks noChangeAspect="1"/>
          </p:cNvPicPr>
          <p:nvPr/>
        </p:nvPicPr>
        <p:blipFill>
          <a:blip r:embed="rId2"/>
          <a:stretch>
            <a:fillRect/>
          </a:stretch>
        </p:blipFill>
        <p:spPr>
          <a:xfrm>
            <a:off x="6845445" y="4229100"/>
            <a:ext cx="4736553" cy="1947741"/>
          </a:xfrm>
          <a:prstGeom prst="rect">
            <a:avLst/>
          </a:prstGeom>
        </p:spPr>
      </p:pic>
    </p:spTree>
    <p:extLst>
      <p:ext uri="{BB962C8B-B14F-4D97-AF65-F5344CB8AC3E}">
        <p14:creationId xmlns:p14="http://schemas.microsoft.com/office/powerpoint/2010/main" val="1687259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42245-71DE-C60A-E06F-6710CBF7EEC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8FAE84CB-3E5E-088E-0D82-19FF04C245CE}"/>
              </a:ext>
            </a:extLst>
          </p:cNvPr>
          <p:cNvSpPr>
            <a:spLocks noGrp="1"/>
          </p:cNvSpPr>
          <p:nvPr>
            <p:ph type="body" idx="1"/>
          </p:nvPr>
        </p:nvSpPr>
        <p:spPr>
          <a:xfrm>
            <a:off x="812800" y="1143001"/>
            <a:ext cx="10668000" cy="2671762"/>
          </a:xfrm>
        </p:spPr>
        <p:txBody>
          <a:bodyPr>
            <a:normAutofit fontScale="85000" lnSpcReduction="10000"/>
          </a:bodyPr>
          <a:lstStyle/>
          <a:p>
            <a:pPr marL="342900" indent="-342900" algn="just">
              <a:lnSpc>
                <a:spcPct val="150000"/>
              </a:lnSpc>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Activity Diagram:</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p>
          <a:p>
            <a:endParaRPr lang="en-IN" dirty="0"/>
          </a:p>
        </p:txBody>
      </p:sp>
      <p:pic>
        <p:nvPicPr>
          <p:cNvPr id="4" name="Picture 3">
            <a:extLst>
              <a:ext uri="{FF2B5EF4-FFF2-40B4-BE49-F238E27FC236}">
                <a16:creationId xmlns:a16="http://schemas.microsoft.com/office/drawing/2014/main" id="{AC22522D-2630-49B2-ACF5-5DDF1F773D86}"/>
              </a:ext>
            </a:extLst>
          </p:cNvPr>
          <p:cNvPicPr>
            <a:picLocks noChangeAspect="1"/>
          </p:cNvPicPr>
          <p:nvPr/>
        </p:nvPicPr>
        <p:blipFill>
          <a:blip r:embed="rId2"/>
          <a:stretch>
            <a:fillRect/>
          </a:stretch>
        </p:blipFill>
        <p:spPr>
          <a:xfrm>
            <a:off x="7877752" y="3509826"/>
            <a:ext cx="3603048" cy="2932430"/>
          </a:xfrm>
          <a:prstGeom prst="rect">
            <a:avLst/>
          </a:prstGeom>
        </p:spPr>
      </p:pic>
    </p:spTree>
    <p:extLst>
      <p:ext uri="{BB962C8B-B14F-4D97-AF65-F5344CB8AC3E}">
        <p14:creationId xmlns:p14="http://schemas.microsoft.com/office/powerpoint/2010/main" val="4050691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1E82C-EF6D-F808-029F-7FC3BD7D0BE9}"/>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E9286AD-F49B-FDC6-BA24-6C04B6CDA36C}"/>
              </a:ext>
            </a:extLst>
          </p:cNvPr>
          <p:cNvSpPr>
            <a:spLocks noGrp="1"/>
          </p:cNvSpPr>
          <p:nvPr>
            <p:ph type="body" idx="1"/>
          </p:nvPr>
        </p:nvSpPr>
        <p:spPr>
          <a:xfrm>
            <a:off x="812800" y="1143001"/>
            <a:ext cx="10517188" cy="2464491"/>
          </a:xfrm>
        </p:spPr>
        <p:txBody>
          <a:bodyPr>
            <a:normAutofit fontScale="92500" lnSpcReduction="20000"/>
          </a:bodyPr>
          <a:lstStyle/>
          <a:p>
            <a:pPr marL="342900" indent="-342900" algn="just">
              <a:lnSpc>
                <a:spcPct val="150000"/>
              </a:lnSpc>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Component Diagram</a:t>
            </a:r>
            <a:r>
              <a:rPr lang="en-US" sz="2400" dirty="0">
                <a:latin typeface="Times New Roman" panose="02020603050405020304" pitchFamily="18" charset="0"/>
                <a:cs typeface="Times New Roman" panose="02020603050405020304" pitchFamily="18" charset="0"/>
              </a:rPr>
              <a:t>:</a:t>
            </a:r>
          </a:p>
          <a:p>
            <a:pPr algn="just">
              <a:lnSpc>
                <a:spcPct val="150000"/>
              </a:lnSpc>
            </a:pPr>
            <a:r>
              <a:rPr lang="en-US" sz="2400" dirty="0">
                <a:latin typeface="Times New Roman" panose="02020603050405020304" pitchFamily="18" charset="0"/>
                <a:cs typeface="Times New Roman" panose="02020603050405020304" pitchFamily="18" charset="0"/>
              </a:rPr>
              <a:t>A component diagram, also known as a UML component diagram, describes the organization and wiring of the physical </a:t>
            </a:r>
            <a:r>
              <a:rPr lang="en-US" sz="2400" b="1" dirty="0">
                <a:latin typeface="Times New Roman" panose="02020603050405020304" pitchFamily="18" charset="0"/>
                <a:cs typeface="Times New Roman" panose="02020603050405020304" pitchFamily="18" charset="0"/>
              </a:rPr>
              <a:t>c</a:t>
            </a:r>
            <a:r>
              <a:rPr lang="en-US" sz="2400" dirty="0">
                <a:latin typeface="Times New Roman" panose="02020603050405020304" pitchFamily="18" charset="0"/>
                <a:cs typeface="Times New Roman" panose="02020603050405020304" pitchFamily="18" charset="0"/>
              </a:rPr>
              <a:t>omponents in a system. Component diagrams are often drawn to help model implementation details and double-check that every aspect of the system's required functions is covered by planned development.</a:t>
            </a:r>
          </a:p>
          <a:p>
            <a:endParaRPr lang="en-IN" dirty="0"/>
          </a:p>
        </p:txBody>
      </p:sp>
      <p:pic>
        <p:nvPicPr>
          <p:cNvPr id="4" name="Picture 3">
            <a:extLst>
              <a:ext uri="{FF2B5EF4-FFF2-40B4-BE49-F238E27FC236}">
                <a16:creationId xmlns:a16="http://schemas.microsoft.com/office/drawing/2014/main" id="{3FDC20FF-51DF-4002-B69E-930C078B01AC}"/>
              </a:ext>
            </a:extLst>
          </p:cNvPr>
          <p:cNvPicPr>
            <a:picLocks noChangeAspect="1"/>
          </p:cNvPicPr>
          <p:nvPr/>
        </p:nvPicPr>
        <p:blipFill>
          <a:blip r:embed="rId2"/>
          <a:stretch>
            <a:fillRect/>
          </a:stretch>
        </p:blipFill>
        <p:spPr>
          <a:xfrm>
            <a:off x="7641131" y="3607492"/>
            <a:ext cx="3839669" cy="2806661"/>
          </a:xfrm>
          <a:prstGeom prst="rect">
            <a:avLst/>
          </a:prstGeom>
        </p:spPr>
      </p:pic>
    </p:spTree>
    <p:extLst>
      <p:ext uri="{BB962C8B-B14F-4D97-AF65-F5344CB8AC3E}">
        <p14:creationId xmlns:p14="http://schemas.microsoft.com/office/powerpoint/2010/main" val="1071107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3D7E9-A2E4-3BE0-4158-D751608EC0C7}"/>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69FED69-92BF-E937-BB7E-881A2E9F26FB}"/>
              </a:ext>
            </a:extLst>
          </p:cNvPr>
          <p:cNvSpPr>
            <a:spLocks noGrp="1"/>
          </p:cNvSpPr>
          <p:nvPr>
            <p:ph type="body" idx="1"/>
          </p:nvPr>
        </p:nvSpPr>
        <p:spPr>
          <a:xfrm>
            <a:off x="812800" y="1143001"/>
            <a:ext cx="10460038" cy="3157537"/>
          </a:xfrm>
        </p:spPr>
        <p:txBody>
          <a:bodyPr>
            <a:normAutofit fontScale="70000" lnSpcReduction="20000"/>
          </a:bodyPr>
          <a:lstStyle/>
          <a:p>
            <a:pPr marL="342900" indent="-342900" algn="just">
              <a:lnSpc>
                <a:spcPct val="150000"/>
              </a:lnSpc>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ER Diagram:</a:t>
            </a:r>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p>
          <a:p>
            <a:pPr marL="342900" indent="-342900"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p>
          <a:p>
            <a:endParaRPr lang="en-IN" dirty="0"/>
          </a:p>
        </p:txBody>
      </p:sp>
      <p:pic>
        <p:nvPicPr>
          <p:cNvPr id="4" name="Picture 3">
            <a:extLst>
              <a:ext uri="{FF2B5EF4-FFF2-40B4-BE49-F238E27FC236}">
                <a16:creationId xmlns:a16="http://schemas.microsoft.com/office/drawing/2014/main" id="{849CD6F3-C740-45D3-A9CE-EF12067C1F9D}"/>
              </a:ext>
            </a:extLst>
          </p:cNvPr>
          <p:cNvPicPr>
            <a:picLocks noChangeAspect="1"/>
          </p:cNvPicPr>
          <p:nvPr/>
        </p:nvPicPr>
        <p:blipFill>
          <a:blip r:embed="rId3"/>
          <a:stretch>
            <a:fillRect/>
          </a:stretch>
        </p:blipFill>
        <p:spPr>
          <a:xfrm>
            <a:off x="7555822" y="4013754"/>
            <a:ext cx="4285483" cy="2329897"/>
          </a:xfrm>
          <a:prstGeom prst="rect">
            <a:avLst/>
          </a:prstGeom>
        </p:spPr>
      </p:pic>
    </p:spTree>
    <p:extLst>
      <p:ext uri="{BB962C8B-B14F-4D97-AF65-F5344CB8AC3E}">
        <p14:creationId xmlns:p14="http://schemas.microsoft.com/office/powerpoint/2010/main" val="4183762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98610-B08C-44D9-F8F2-5210B1361784}"/>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83EC1D0-6768-710E-EFCF-B2B3B2CF2862}"/>
              </a:ext>
            </a:extLst>
          </p:cNvPr>
          <p:cNvSpPr>
            <a:spLocks noGrp="1"/>
          </p:cNvSpPr>
          <p:nvPr>
            <p:ph type="body" idx="1"/>
          </p:nvPr>
        </p:nvSpPr>
        <p:spPr>
          <a:xfrm>
            <a:off x="812800" y="1143001"/>
            <a:ext cx="10402888" cy="3457574"/>
          </a:xfrm>
        </p:spPr>
        <p:txBody>
          <a:bodyPr>
            <a:normAutofit fontScale="85000" lnSpcReduction="20000"/>
          </a:bodyPr>
          <a:lstStyle/>
          <a:p>
            <a:pPr marL="342900" indent="-342900" algn="just">
              <a:lnSpc>
                <a:spcPct val="150000"/>
              </a:lnSpc>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DFD Diagram:</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p>
          <a:p>
            <a:endParaRPr lang="en-IN" dirty="0"/>
          </a:p>
        </p:txBody>
      </p:sp>
      <p:pic>
        <p:nvPicPr>
          <p:cNvPr id="4" name="Picture 3">
            <a:extLst>
              <a:ext uri="{FF2B5EF4-FFF2-40B4-BE49-F238E27FC236}">
                <a16:creationId xmlns:a16="http://schemas.microsoft.com/office/drawing/2014/main" id="{F375AC66-FF6B-469E-867C-4F068DA49A59}"/>
              </a:ext>
            </a:extLst>
          </p:cNvPr>
          <p:cNvPicPr>
            <a:picLocks noChangeAspect="1"/>
          </p:cNvPicPr>
          <p:nvPr/>
        </p:nvPicPr>
        <p:blipFill>
          <a:blip r:embed="rId2"/>
          <a:stretch>
            <a:fillRect/>
          </a:stretch>
        </p:blipFill>
        <p:spPr>
          <a:xfrm>
            <a:off x="8861334" y="4049547"/>
            <a:ext cx="2517866" cy="2359356"/>
          </a:xfrm>
          <a:prstGeom prst="rect">
            <a:avLst/>
          </a:prstGeom>
        </p:spPr>
      </p:pic>
    </p:spTree>
    <p:extLst>
      <p:ext uri="{BB962C8B-B14F-4D97-AF65-F5344CB8AC3E}">
        <p14:creationId xmlns:p14="http://schemas.microsoft.com/office/powerpoint/2010/main" val="2553489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 | Index</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57288"/>
            <a:ext cx="4873625" cy="4875510"/>
          </a:xfrm>
          <a:prstGeom prst="rect">
            <a:avLst/>
          </a:prstGeom>
          <a:noFill/>
          <a:ln>
            <a:noFill/>
          </a:ln>
        </p:spPr>
        <p:txBody>
          <a:bodyPr spcFirstLastPara="1" wrap="square" lIns="91425" tIns="45700" rIns="91425" bIns="45700" anchor="t" anchorCtr="0">
            <a:normAutofit/>
          </a:bodyPr>
          <a:lstStyle/>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Objective of project</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dirty="0" err="1">
                <a:latin typeface="Times New Roman" panose="02020603050405020304" pitchFamily="18" charset="0"/>
                <a:cs typeface="Times New Roman" panose="02020603050405020304" pitchFamily="18" charset="0"/>
              </a:rPr>
              <a:t>github</a:t>
            </a:r>
            <a:r>
              <a:rPr lang="en-US" dirty="0">
                <a:latin typeface="Times New Roman" panose="02020603050405020304" pitchFamily="18" charset="0"/>
                <a:cs typeface="Times New Roman" panose="02020603050405020304" pitchFamily="18" charset="0"/>
              </a:rPr>
              <a:t> link</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Existing Method</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Disadvantages</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Proposed method</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Advantages</a:t>
            </a:r>
          </a:p>
          <a:p>
            <a:pPr lvl="2">
              <a:lnSpc>
                <a:spcPct val="170000"/>
              </a:lnSpc>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1028700" lvl="2" indent="0">
              <a:lnSpc>
                <a:spcPct val="170000"/>
              </a:lnSpc>
              <a:buNone/>
            </a:pPr>
            <a:endParaRPr lang="en-US" dirty="0">
              <a:latin typeface="Times New Roman" panose="020206030504050203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CA836620-A57C-DB50-667D-CA9B97136A46}"/>
              </a:ext>
            </a:extLst>
          </p:cNvPr>
          <p:cNvSpPr txBox="1"/>
          <p:nvPr/>
        </p:nvSpPr>
        <p:spPr>
          <a:xfrm>
            <a:off x="5915026" y="762138"/>
            <a:ext cx="5715000" cy="3325013"/>
          </a:xfrm>
          <a:prstGeom prst="rect">
            <a:avLst/>
          </a:prstGeom>
          <a:noFill/>
        </p:spPr>
        <p:txBody>
          <a:bodyPr wrap="square">
            <a:spAutoFit/>
          </a:bodyPr>
          <a:lstStyle/>
          <a:p>
            <a:pPr lvl="2">
              <a:lnSpc>
                <a:spcPct val="170000"/>
              </a:lnSpc>
            </a:pPr>
            <a:endParaRPr lang="en-US" sz="18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Hardware and Software Requirements</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Architecture</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Modules</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UML Diagram</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Timeline of the project ( Gantt Chart)</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3C2E9884-0A3D-FA8B-6229-065D546BA354}"/>
              </a:ext>
            </a:extLst>
          </p:cNvPr>
          <p:cNvPicPr>
            <a:picLocks noChangeAspect="1"/>
          </p:cNvPicPr>
          <p:nvPr/>
        </p:nvPicPr>
        <p:blipFill>
          <a:blip r:embed="rId3"/>
          <a:stretch>
            <a:fillRect/>
          </a:stretch>
        </p:blipFill>
        <p:spPr>
          <a:xfrm>
            <a:off x="601967" y="1142999"/>
            <a:ext cx="10878833" cy="4300539"/>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FBCC8-DB72-47C3-5B52-44FAE543DA31}"/>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0D3C1286-DD22-4E4C-B416-2EFB68619F9B}"/>
              </a:ext>
            </a:extLst>
          </p:cNvPr>
          <p:cNvSpPr>
            <a:spLocks noGrp="1"/>
          </p:cNvSpPr>
          <p:nvPr>
            <p:ph type="body" idx="1"/>
          </p:nvPr>
        </p:nvSpPr>
        <p:spPr/>
        <p:txBody>
          <a:bodyPr/>
          <a:lstStyle/>
          <a:p>
            <a:r>
              <a:rPr lang="en-US" b="1"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This project successfully provides a unified platform that streamlines the booking process for services, events, and cabs, enhancing user convenience and efficiency. By leveraging the Kotlin framework for Android, it ensures a seamless and intuitive experience for both users and administrators. Users can easily manage their reservations, while administrators benefit from robust tools to oversee and maintain services. This solution demonstrates the potential of technology in simplifying everyday tasks, paving the way for future advancements and scalability in integrated service platforms.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2899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 </a:t>
            </a:r>
            <a:r>
              <a:rPr lang="en-US" sz="2800" b="1" dirty="0">
                <a:latin typeface="Times New Roman" panose="02020603050405020304" pitchFamily="18" charset="0"/>
                <a:cs typeface="Times New Roman" panose="02020603050405020304" pitchFamily="18" charset="0"/>
              </a:rPr>
              <a:t>Abstract and Objective of project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0"/>
            <a:ext cx="10668000" cy="5100637"/>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None/>
            </a:pPr>
            <a:r>
              <a:rPr lang="en-IN" sz="2800" dirty="0">
                <a:latin typeface="Times New Roman" panose="02020603050405020304" pitchFamily="18" charset="0"/>
                <a:ea typeface="Cambria" panose="02040503050406030204" pitchFamily="18" charset="0"/>
                <a:cs typeface="Times New Roman" panose="02020603050405020304" pitchFamily="18" charset="0"/>
              </a:rPr>
              <a:t>ABSTARCT</a:t>
            </a:r>
            <a:r>
              <a:rPr lang="en-IN" sz="2800" dirty="0">
                <a:latin typeface="Franklin Gothic Demi Cond" panose="020B0706030402020204" pitchFamily="34" charset="0"/>
                <a:ea typeface="Cambria" panose="02040503050406030204" pitchFamily="18" charset="0"/>
              </a:rPr>
              <a:t>:</a:t>
            </a:r>
          </a:p>
          <a:p>
            <a:pPr algn="just">
              <a:lnSpc>
                <a:spcPct val="150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This project presents a one-stop solution for events, and cab bookings. It aims to streamline the booking process for users while providing administrators with the ability to manage and track bookings. The system offers functionalities such as adding and viewing details, event scheduling, and cab bookings. The user interface allows easy registration, login, and browsing of available services. Administrators can manage the backend by adding s, events, and cabs, along with monitoring bookings. The user can book s, events, and cabs, and also update booking titles when necessary. By simplifying booking processes, this system enhances convenience and efficiency for both users and admins. This project demonstrates the potential of an integrated solution to manage diverse services in one platform.</a:t>
            </a:r>
          </a:p>
          <a:p>
            <a:pPr algn="just">
              <a:lnSpc>
                <a:spcPct val="150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Keywords: Event scheduling, Cab reservations, User registration, Admin management, Backend tracking</a:t>
            </a:r>
          </a:p>
          <a:p>
            <a:pPr marL="342900" indent="-190500" algn="just">
              <a:spcBef>
                <a:spcPts val="0"/>
              </a:spcBef>
              <a:buNone/>
            </a:pPr>
            <a:r>
              <a:rPr lang="en-US" b="1" dirty="0">
                <a:latin typeface="Times New Roman" panose="02020603050405020304" pitchFamily="18" charset="0"/>
                <a:cs typeface="Times New Roman" panose="02020603050405020304" pitchFamily="18" charset="0"/>
              </a:rPr>
              <a:t>OBJECTIVE OF PROJECT </a:t>
            </a:r>
            <a:r>
              <a:rPr lang="en-US" sz="2800" b="1" dirty="0">
                <a:latin typeface="Times New Roman" panose="02020603050405020304" pitchFamily="18" charset="0"/>
                <a:cs typeface="Times New Roman" panose="02020603050405020304" pitchFamily="18" charset="0"/>
              </a:rPr>
              <a:t>:</a:t>
            </a:r>
          </a:p>
          <a:p>
            <a:pPr marL="342900" indent="-190500" algn="just">
              <a:spcBef>
                <a:spcPts val="0"/>
              </a:spcBef>
              <a:buNone/>
            </a:pPr>
            <a:r>
              <a:rPr lang="en-US" sz="1600" dirty="0">
                <a:latin typeface="Times New Roman" panose="02020603050405020304" pitchFamily="18" charset="0"/>
                <a:ea typeface="Calibri" panose="020F0502020204030204" pitchFamily="34" charset="0"/>
                <a:cs typeface="Times New Roman" panose="02020603050405020304" pitchFamily="18" charset="0"/>
              </a:rPr>
              <a:t> The project's main objective is to develop an integrated system where users can easily register, book events, and cabs. Administrators can manage bookings, add services, and track all activities efficiently. The system enhances user experience and administrative control</a:t>
            </a:r>
            <a:r>
              <a:rPr lang="en-IN" sz="1600" dirty="0">
                <a:latin typeface="Times New Roman" panose="02020603050405020304" pitchFamily="18" charset="0"/>
                <a:ea typeface="Calibri" panose="020F0502020204030204" pitchFamily="34"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indent="-190500" algn="just">
              <a:spcBef>
                <a:spcPts val="0"/>
              </a:spcBef>
              <a:buNone/>
            </a:pPr>
            <a:endParaRPr lang="en-US" sz="2800" b="1" dirty="0">
              <a:latin typeface="Times New Roman" panose="02020603050405020304" pitchFamily="18" charset="0"/>
              <a:cs typeface="Times New Roman" panose="02020603050405020304" pitchFamily="18" charset="0"/>
            </a:endParaRPr>
          </a:p>
          <a:p>
            <a:pPr marL="342900" lvl="0" indent="-190500" algn="just">
              <a:spcBef>
                <a:spcPts val="0"/>
              </a:spcBef>
              <a:buNone/>
            </a:pPr>
            <a:endParaRPr sz="3600" dirty="0">
              <a:latin typeface="Aptos Display" panose="020B0004020202020204" pitchFamily="34"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r>
              <a:rPr lang="en-US" dirty="0">
                <a:latin typeface="Cambria" panose="02040503050406030204" pitchFamily="18" charset="0"/>
                <a:ea typeface="Cambria" panose="02040503050406030204" pitchFamily="18" charset="0"/>
              </a:rPr>
              <a:t>https://github.com/Abdulla2403/A-One-Stop-Solution-focusing-on-Tourism</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5B55F-6431-DA3E-48AB-12FCEF6F0C14}"/>
              </a:ext>
            </a:extLst>
          </p:cNvPr>
          <p:cNvSpPr>
            <a:spLocks noGrp="1"/>
          </p:cNvSpPr>
          <p:nvPr>
            <p:ph type="title"/>
          </p:nvPr>
        </p:nvSpPr>
        <p:spPr>
          <a:xfrm>
            <a:off x="812800" y="518249"/>
            <a:ext cx="10668000" cy="487500"/>
          </a:xfrm>
        </p:spPr>
        <p:txBody>
          <a:bodyPr/>
          <a:lstStyle/>
          <a:p>
            <a:r>
              <a:rPr lang="en-US" sz="2800" b="1" dirty="0">
                <a:latin typeface="Times New Roman" panose="02020603050405020304" pitchFamily="18" charset="0"/>
                <a:cs typeface="Times New Roman" panose="02020603050405020304" pitchFamily="18" charset="0"/>
              </a:rPr>
              <a:t>INTRODUCTION</a:t>
            </a:r>
            <a:br>
              <a:rPr lang="en-US" sz="2800" b="1" dirty="0">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7E35453A-CC0D-222E-BD3F-BDFD0522D41A}"/>
              </a:ext>
            </a:extLst>
          </p:cNvPr>
          <p:cNvSpPr>
            <a:spLocks noGrp="1"/>
          </p:cNvSpPr>
          <p:nvPr>
            <p:ph type="body" idx="1"/>
          </p:nvPr>
        </p:nvSpPr>
        <p:spPr/>
        <p:txBody>
          <a:bodyPr/>
          <a:lstStyle/>
          <a:p>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This project offers a comprehensive solution to simplify the process of booking s, events, and cabs. It aims to enhance user convenience by integrating multiple services into a single platform. Through an easy-to-use interface, users can register, book, and view their reservations, while administrators can manage services and monitor bookings. The system is developed using the Kotlin framework for Android</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71345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D83DD-4FF2-A1D7-7259-F1B75BA2733C}"/>
              </a:ext>
            </a:extLst>
          </p:cNvPr>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Existing method and Disadvantages in it</a:t>
            </a:r>
            <a:endParaRPr lang="en-IN" dirty="0"/>
          </a:p>
        </p:txBody>
      </p:sp>
      <p:sp>
        <p:nvSpPr>
          <p:cNvPr id="3" name="Text Placeholder 2">
            <a:extLst>
              <a:ext uri="{FF2B5EF4-FFF2-40B4-BE49-F238E27FC236}">
                <a16:creationId xmlns:a16="http://schemas.microsoft.com/office/drawing/2014/main" id="{F03156F0-1EB4-9369-69BC-B4B15B88B422}"/>
              </a:ext>
            </a:extLst>
          </p:cNvPr>
          <p:cNvSpPr>
            <a:spLocks noGrp="1"/>
          </p:cNvSpPr>
          <p:nvPr>
            <p:ph type="body" idx="1"/>
          </p:nvPr>
        </p:nvSpPr>
        <p:spPr/>
        <p:txBody>
          <a:bodyPr>
            <a:normAutofit lnSpcReduction="10000"/>
          </a:bodyPr>
          <a:lstStyle/>
          <a:p>
            <a:r>
              <a:rPr lang="en-US" sz="2400" dirty="0">
                <a:latin typeface="Times New Roman" panose="02020603050405020304" pitchFamily="18" charset="0"/>
                <a:ea typeface="Calibri" panose="020F0502020204030204" pitchFamily="34" charset="0"/>
                <a:cs typeface="Times New Roman" panose="02020603050405020304" pitchFamily="18" charset="0"/>
              </a:rPr>
              <a:t>In the current scenario, users rely on separate platforms for booking s, events, and cabs, which can be inefficient and time-consuming. These systems often lack integration, making it difficult for users to track multiple bookings. Administrators also face challenges in managing these services independently, leading to potential errors and inefficiencies. A unified solution is needed to streamline these processes</a:t>
            </a:r>
            <a:r>
              <a:rPr lang="en-IN" sz="2400" dirty="0">
                <a:latin typeface="Times New Roman" panose="02020603050405020304" pitchFamily="18" charset="0"/>
                <a:ea typeface="Calibri" panose="020F0502020204030204" pitchFamily="34" charset="0"/>
                <a:cs typeface="Times New Roman" panose="02020603050405020304" pitchFamily="18" charset="0"/>
              </a:rPr>
              <a:t>.</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r>
              <a:rPr lang="en-IN" sz="3200" dirty="0">
                <a:latin typeface="Times New Roman" panose="02020603050405020304" pitchFamily="18" charset="0"/>
                <a:cs typeface="Times New Roman" panose="02020603050405020304" pitchFamily="18" charset="0"/>
              </a:rPr>
              <a:t>Disadvantages:</a:t>
            </a:r>
          </a:p>
          <a:p>
            <a:pPr lvl="0">
              <a:lnSpc>
                <a:spcPct val="150000"/>
              </a:lnSpc>
              <a:buFont typeface="Symbol" panose="05050102010706020507" pitchFamily="18" charset="2"/>
              <a:buChar char=""/>
            </a:pPr>
            <a:r>
              <a:rPr lang="en-US" sz="2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Users must navigate separate platforms for different services, leading to inefficiency.</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buFont typeface="Symbol" panose="05050102010706020507" pitchFamily="18" charset="2"/>
              <a:buChar char=""/>
            </a:pPr>
            <a:r>
              <a:rPr lang="en-US" sz="2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Administrators face challenges managing bookings across multiple systems.</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spcAft>
                <a:spcPts val="800"/>
              </a:spcAft>
              <a:buFont typeface="Symbol" panose="05050102010706020507" pitchFamily="18" charset="2"/>
              <a:buChar char=""/>
            </a:pPr>
            <a:r>
              <a:rPr lang="en-US" sz="22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Lack of integration leads to potential data inconsistency and errors.</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latin typeface="Times New Roman" panose="02020603050405020304" pitchFamily="18" charset="0"/>
                <a:ea typeface="Calibri" panose="020F0502020204030204" pitchFamily="34" charset="0"/>
              </a:rPr>
              <a:t>Users may experience difficulty tracking all their bookings in one place</a:t>
            </a:r>
            <a:endParaRPr lang="en-US" sz="2200" dirty="0">
              <a:solidFill>
                <a:schemeClr val="tx1"/>
              </a:solidFill>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3888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EBF77-6AFB-A2D2-8709-22F03DB51855}"/>
              </a:ext>
            </a:extLst>
          </p:cNvPr>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Proposed method and Advantages in it</a:t>
            </a:r>
            <a:endParaRPr lang="en-IN" dirty="0"/>
          </a:p>
        </p:txBody>
      </p:sp>
      <p:sp>
        <p:nvSpPr>
          <p:cNvPr id="3" name="Text Placeholder 2">
            <a:extLst>
              <a:ext uri="{FF2B5EF4-FFF2-40B4-BE49-F238E27FC236}">
                <a16:creationId xmlns:a16="http://schemas.microsoft.com/office/drawing/2014/main" id="{E3531279-25C4-5DBD-A58E-A19E90781886}"/>
              </a:ext>
            </a:extLst>
          </p:cNvPr>
          <p:cNvSpPr>
            <a:spLocks noGrp="1"/>
          </p:cNvSpPr>
          <p:nvPr>
            <p:ph type="body" idx="1"/>
          </p:nvPr>
        </p:nvSpPr>
        <p:spPr/>
        <p:txBody>
          <a:bodyPr/>
          <a:lstStyle/>
          <a:p>
            <a:pPr algn="just">
              <a:lnSpc>
                <a:spcPct val="150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proposed system aims to provide a unified platform where users can book s, events, and cabs in one place. Administrators can easily manage bookings, add new services, and track all activities from a single interface. This solution streamlines the entire process, reducing time and effort for users while offering a more efficient way for administrators to manage services</a:t>
            </a:r>
            <a:r>
              <a:rPr lang="en-IN"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r>
              <a:rPr lang="en-US" sz="2800" b="1" dirty="0">
                <a:solidFill>
                  <a:schemeClr val="tx1"/>
                </a:solidFill>
                <a:latin typeface="Times New Roman" panose="02020603050405020304" pitchFamily="18" charset="0"/>
                <a:cs typeface="Times New Roman" panose="02020603050405020304" pitchFamily="18" charset="0"/>
              </a:rPr>
              <a:t>Advantages:</a:t>
            </a:r>
          </a:p>
          <a:p>
            <a:pPr marL="76200" lvl="0" indent="0">
              <a:lnSpc>
                <a:spcPct val="150000"/>
              </a:lnSpc>
              <a:buNone/>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	A single platform for managing multiple services, reducing complexity.</a:t>
            </a:r>
          </a:p>
          <a:p>
            <a:pPr marL="76200" lvl="0" indent="0">
              <a:lnSpc>
                <a:spcPct val="150000"/>
              </a:lnSpc>
              <a:buNone/>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	Simplified booking process for users, enhancing convenience.</a:t>
            </a:r>
          </a:p>
          <a:p>
            <a:pPr marL="76200" lvl="0" indent="0">
              <a:lnSpc>
                <a:spcPct val="150000"/>
              </a:lnSpc>
              <a:buNone/>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	Easy management of bookings and services for administrators.</a:t>
            </a:r>
          </a:p>
          <a:p>
            <a:pPr marL="76200" lvl="0" indent="0">
              <a:lnSpc>
                <a:spcPct val="150000"/>
              </a:lnSpc>
              <a:buNone/>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	Improved tracking and monitoring of bookings, reducing errors</a:t>
            </a:r>
            <a:r>
              <a:rPr lang="en-IN" sz="2000" dirty="0">
                <a:latin typeface="Times New Roman" panose="02020603050405020304" pitchFamily="18" charset="0"/>
                <a:ea typeface="Times New Roman" panose="02020603050405020304" pitchFamily="18" charset="0"/>
              </a:rPr>
              <a:t>.</a:t>
            </a:r>
            <a:endParaRPr lang="en-IN" sz="2400" dirty="0">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10186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697EA-B1EC-D8EE-A29B-152C5E87313E}"/>
              </a:ext>
            </a:extLst>
          </p:cNvPr>
          <p:cNvSpPr>
            <a:spLocks noGrp="1"/>
          </p:cNvSpPr>
          <p:nvPr>
            <p:ph type="title"/>
          </p:nvPr>
        </p:nvSpPr>
        <p:spPr>
          <a:xfrm>
            <a:off x="812800" y="716418"/>
            <a:ext cx="10668000" cy="45719"/>
          </a:xfrm>
        </p:spPr>
        <p:txBody>
          <a:bodyPr/>
          <a:lstStyle/>
          <a:p>
            <a:r>
              <a:rPr lang="en-US" sz="2800" b="1" dirty="0">
                <a:latin typeface="Times New Roman" panose="02020603050405020304" pitchFamily="18" charset="0"/>
                <a:cs typeface="Times New Roman" panose="02020603050405020304" pitchFamily="18" charset="0"/>
              </a:rPr>
              <a:t>HARDWARE &amp; SOFTWARE REQUIREMENTS</a:t>
            </a:r>
            <a:br>
              <a:rPr lang="en-US" sz="2800" b="1" dirty="0">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2879406B-7386-4D15-4020-3E9544C6D97C}"/>
              </a:ext>
            </a:extLst>
          </p:cNvPr>
          <p:cNvSpPr>
            <a:spLocks noGrp="1"/>
          </p:cNvSpPr>
          <p:nvPr>
            <p:ph type="body" idx="1"/>
          </p:nvPr>
        </p:nvSpPr>
        <p:spPr>
          <a:xfrm>
            <a:off x="812801" y="1143001"/>
            <a:ext cx="5130800" cy="3057523"/>
          </a:xfrm>
        </p:spPr>
        <p:txBody>
          <a:bodyPr>
            <a:noAutofit/>
          </a:bodyPr>
          <a:lstStyle/>
          <a:p>
            <a:pPr marL="0" indent="0" algn="just">
              <a:lnSpc>
                <a:spcPct val="150000"/>
              </a:lnSpc>
              <a:buNone/>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endParaRPr lang="en-US" sz="2000" dirty="0">
              <a:latin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10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JDK			</a:t>
            </a:r>
            <a:r>
              <a:rPr lang="en-IN" sz="2000"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Java(</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kotlin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SDK		</a:t>
            </a:r>
            <a:r>
              <a:rPr lang="en-IN" sz="2000"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Android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IDE			   -   Android studio</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Database		</a:t>
            </a:r>
            <a:r>
              <a:rPr lang="en-IN" sz="2000"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my </a:t>
            </a:r>
            <a:r>
              <a:rPr lang="en-IN" sz="2000" dirty="0">
                <a:latin typeface="Times New Roman" panose="02020603050405020304" pitchFamily="18" charset="0"/>
                <a:ea typeface="Calibri" panose="020F0502020204030204" pitchFamily="34" charset="0"/>
                <a:cs typeface="Times New Roman" panose="02020603050405020304" pitchFamily="18" charset="0"/>
              </a:rPr>
              <a:t>SQL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137160" indent="0" algn="just">
              <a:lnSpc>
                <a:spcPct val="150000"/>
              </a:lnSpc>
              <a:buNone/>
            </a:pPr>
            <a:r>
              <a:rPr lang="en-US" sz="2000" dirty="0">
                <a:latin typeface="Times New Roman" panose="02020603050405020304" pitchFamily="18" charset="0"/>
                <a:cs typeface="Times New Roman" panose="02020603050405020304" pitchFamily="18" charset="0"/>
              </a:rPr>
              <a:t>      </a:t>
            </a:r>
            <a:endParaRPr lang="en-US" sz="2000" b="1"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A2B6DC0-70C5-F3CA-E3DC-7C1851A8FDE6}"/>
              </a:ext>
            </a:extLst>
          </p:cNvPr>
          <p:cNvSpPr txBox="1"/>
          <p:nvPr/>
        </p:nvSpPr>
        <p:spPr>
          <a:xfrm>
            <a:off x="812800" y="4200524"/>
            <a:ext cx="4916488" cy="2406877"/>
          </a:xfrm>
          <a:prstGeom prst="rect">
            <a:avLst/>
          </a:prstGeom>
          <a:noFill/>
        </p:spPr>
        <p:txBody>
          <a:bodyPr wrap="square">
            <a:spAutoFit/>
          </a:bodyPr>
          <a:lstStyle/>
          <a:p>
            <a:pPr marL="118745" indent="0" algn="just">
              <a:lnSpc>
                <a:spcPct val="150000"/>
              </a:lnSpc>
              <a:buNone/>
            </a:pPr>
            <a:r>
              <a:rPr lang="en-US" sz="2000" b="1" dirty="0">
                <a:solidFill>
                  <a:schemeClr val="accent3">
                    <a:lumMod val="50000"/>
                  </a:schemeClr>
                </a:solidFill>
                <a:latin typeface="Times New Roman" panose="02020603050405020304" pitchFamily="18" charset="0"/>
                <a:cs typeface="Times New Roman" panose="02020603050405020304" pitchFamily="18" charset="0"/>
              </a:rPr>
              <a:t>HARDWARE REQUIREMENTS</a:t>
            </a:r>
          </a:p>
          <a:p>
            <a:pPr marL="342900" lvl="0" indent="-342900" algn="just">
              <a:lnSpc>
                <a:spcPct val="115000"/>
              </a:lnSpc>
              <a:spcAft>
                <a:spcPts val="1000"/>
              </a:spcAft>
              <a:buFont typeface="Symbol" panose="05050102010706020507" pitchFamily="18" charset="2"/>
              <a:buChar char=""/>
              <a:tabLst>
                <a:tab pos="4572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Processor                  -    I3/Intel Processor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RAM                         -    8 GB </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Hard Disk                -    1TB</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118745" indent="0" algn="just">
              <a:lnSpc>
                <a:spcPct val="150000"/>
              </a:lnSpc>
              <a:buNone/>
            </a:pPr>
            <a:r>
              <a:rPr lang="en-IN" sz="2000" dirty="0">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solidFill>
                <a:schemeClr val="accent3">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8002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3CC9F-1E73-388B-D1DA-4C8907BCFF4D}"/>
              </a:ext>
            </a:extLst>
          </p:cNvPr>
          <p:cNvSpPr>
            <a:spLocks noGrp="1"/>
          </p:cNvSpPr>
          <p:nvPr>
            <p:ph type="title"/>
          </p:nvPr>
        </p:nvSpPr>
        <p:spPr>
          <a:xfrm>
            <a:off x="812800" y="900113"/>
            <a:ext cx="10668000" cy="242888"/>
          </a:xfrm>
        </p:spPr>
        <p:txBody>
          <a:bodyPr/>
          <a:lstStyle/>
          <a:p>
            <a:r>
              <a:rPr lang="en-US" altLang="en-US" sz="2800" b="1" dirty="0">
                <a:latin typeface="Times New Roman" panose="02020603050405020304" pitchFamily="18" charset="0"/>
                <a:cs typeface="Times New Roman" panose="02020603050405020304" pitchFamily="18" charset="0"/>
              </a:rPr>
              <a:t>Modules</a:t>
            </a:r>
            <a:br>
              <a:rPr lang="en-US" altLang="en-US" sz="2800" b="1" dirty="0">
                <a:latin typeface="Times New Roman" panose="02020603050405020304" pitchFamily="18" charset="0"/>
                <a:cs typeface="Times New Roman" panose="02020603050405020304" pitchFamily="18" charset="0"/>
              </a:rPr>
            </a:br>
            <a:br>
              <a:rPr lang="en-US" sz="2800" b="1" dirty="0"/>
            </a:br>
            <a:endParaRPr lang="en-IN" dirty="0"/>
          </a:p>
        </p:txBody>
      </p:sp>
      <p:sp>
        <p:nvSpPr>
          <p:cNvPr id="3" name="Text Placeholder 2">
            <a:extLst>
              <a:ext uri="{FF2B5EF4-FFF2-40B4-BE49-F238E27FC236}">
                <a16:creationId xmlns:a16="http://schemas.microsoft.com/office/drawing/2014/main" id="{8122E67E-7131-B612-3427-4305CB61245E}"/>
              </a:ext>
            </a:extLst>
          </p:cNvPr>
          <p:cNvSpPr>
            <a:spLocks noGrp="1"/>
          </p:cNvSpPr>
          <p:nvPr>
            <p:ph type="body" idx="1"/>
          </p:nvPr>
        </p:nvSpPr>
        <p:spPr/>
        <p:txBody>
          <a:bodyPr>
            <a:normAutofit fontScale="85000" lnSpcReduction="20000"/>
          </a:bodyPr>
          <a:lstStyle/>
          <a:p>
            <a:pPr lvl="0" algn="just" defTabSz="914400" eaLnBrk="0" fontAlgn="base" hangingPunct="0">
              <a:lnSpc>
                <a:spcPct val="150000"/>
              </a:lnSpc>
              <a:spcBef>
                <a:spcPct val="0"/>
              </a:spcBef>
              <a:spcAft>
                <a:spcPct val="0"/>
              </a:spcAft>
            </a:pPr>
            <a:r>
              <a:rPr lang="en-US" altLang="en-US" b="1" dirty="0">
                <a:latin typeface="Times New Roman" panose="02020603050405020304" pitchFamily="18" charset="0"/>
                <a:cs typeface="Times New Roman" panose="02020603050405020304" pitchFamily="18" charset="0"/>
              </a:rPr>
              <a:t>Cab Module: </a:t>
            </a:r>
          </a:p>
          <a:p>
            <a:pPr lvl="0" algn="just" defTabSz="914400" eaLnBrk="0" fontAlgn="base" hangingPunct="0">
              <a:lnSpc>
                <a:spcPct val="150000"/>
              </a:lnSpc>
              <a:spcBef>
                <a:spcPct val="0"/>
              </a:spcBef>
              <a:spcAft>
                <a:spcPct val="0"/>
              </a:spcAft>
            </a:pPr>
            <a:r>
              <a:rPr lang="en-US" altLang="en-US" dirty="0">
                <a:latin typeface="Times New Roman" panose="02020603050405020304" pitchFamily="18" charset="0"/>
                <a:cs typeface="Times New Roman" panose="02020603050405020304" pitchFamily="18" charset="0"/>
              </a:rPr>
              <a:t>Users select cab options. They can track bookings, update information, and ensuring a flexible and user-friendly experience for travel.</a:t>
            </a:r>
          </a:p>
          <a:p>
            <a:pPr lvl="0" algn="just" defTabSz="914400" eaLnBrk="0" fontAlgn="base" hangingPunct="0">
              <a:lnSpc>
                <a:spcPct val="150000"/>
              </a:lnSpc>
              <a:spcBef>
                <a:spcPct val="0"/>
              </a:spcBef>
              <a:spcAft>
                <a:spcPct val="0"/>
              </a:spcAft>
            </a:pPr>
            <a:r>
              <a:rPr lang="en-US" altLang="en-US" b="1" dirty="0">
                <a:latin typeface="Times New Roman" panose="02020603050405020304" pitchFamily="18" charset="0"/>
                <a:cs typeface="Times New Roman" panose="02020603050405020304" pitchFamily="18" charset="0"/>
              </a:rPr>
              <a:t>Admin Flow : </a:t>
            </a:r>
            <a:r>
              <a:rPr lang="en-US" altLang="en-US" dirty="0">
                <a:latin typeface="Times New Roman" panose="02020603050405020304" pitchFamily="18" charset="0"/>
                <a:cs typeface="Times New Roman" panose="02020603050405020304" pitchFamily="18" charset="0"/>
              </a:rPr>
              <a:t>Admins manage events, and cabs by adding, updating, and tracking bookings. They monitor customer queries, generate reports, and ensure smooth operations, providing an organized backend for the platform.</a:t>
            </a:r>
          </a:p>
          <a:p>
            <a:pPr lvl="0" algn="just" defTabSz="914400" eaLnBrk="0" fontAlgn="base" hangingPunct="0">
              <a:lnSpc>
                <a:spcPct val="150000"/>
              </a:lnSpc>
              <a:spcBef>
                <a:spcPct val="0"/>
              </a:spcBef>
              <a:spcAft>
                <a:spcPct val="0"/>
              </a:spcAft>
            </a:pPr>
            <a:r>
              <a:rPr lang="en-US" altLang="en-US" b="1" dirty="0">
                <a:latin typeface="Times New Roman" panose="02020603050405020304" pitchFamily="18" charset="0"/>
                <a:cs typeface="Times New Roman" panose="02020603050405020304" pitchFamily="18" charset="0"/>
              </a:rPr>
              <a:t>User Module:</a:t>
            </a:r>
          </a:p>
          <a:p>
            <a:pPr lvl="0" algn="just" defTabSz="914400" eaLnBrk="0" fontAlgn="base" hangingPunct="0">
              <a:lnSpc>
                <a:spcPct val="150000"/>
              </a:lnSpc>
              <a:spcBef>
                <a:spcPct val="0"/>
              </a:spcBef>
              <a:spcAft>
                <a:spcPct val="0"/>
              </a:spcAft>
            </a:pPr>
            <a:r>
              <a:rPr lang="en-US" altLang="en-US" dirty="0">
                <a:latin typeface="Times New Roman" panose="02020603050405020304" pitchFamily="18" charset="0"/>
                <a:cs typeface="Times New Roman" panose="02020603050405020304" pitchFamily="18" charset="0"/>
              </a:rPr>
              <a:t>Users register, log in, and explore available services. They can book events and cabs, manage bookings and track their reservations. The flow ensures a seamless, efficient booking process..</a:t>
            </a:r>
          </a:p>
          <a:p>
            <a:pPr lvl="0" algn="just" defTabSz="914400" eaLnBrk="0" fontAlgn="base" hangingPunct="0">
              <a:lnSpc>
                <a:spcPct val="150000"/>
              </a:lnSpc>
              <a:spcBef>
                <a:spcPct val="0"/>
              </a:spcBef>
              <a:spcAft>
                <a:spcPct val="0"/>
              </a:spcAft>
            </a:pPr>
            <a:r>
              <a:rPr lang="en-US" altLang="en-US" b="1" dirty="0">
                <a:latin typeface="Times New Roman" panose="02020603050405020304" pitchFamily="18" charset="0"/>
                <a:cs typeface="Times New Roman" panose="02020603050405020304" pitchFamily="18" charset="0"/>
              </a:rPr>
              <a:t>Events Module:</a:t>
            </a:r>
          </a:p>
          <a:p>
            <a:pPr lvl="0" algn="just" defTabSz="914400" eaLnBrk="0" fontAlgn="base" hangingPunct="0">
              <a:lnSpc>
                <a:spcPct val="150000"/>
              </a:lnSpc>
              <a:spcBef>
                <a:spcPct val="0"/>
              </a:spcBef>
              <a:spcAft>
                <a:spcPct val="0"/>
              </a:spcAft>
            </a:pPr>
            <a:r>
              <a:rPr lang="en-US" altLang="en-US" dirty="0">
                <a:latin typeface="Times New Roman" panose="02020603050405020304" pitchFamily="18" charset="0"/>
                <a:cs typeface="Times New Roman" panose="02020603050405020304" pitchFamily="18" charset="0"/>
              </a:rPr>
              <a:t>Users browse and book events. They can view event details, track reservation status, offering flexibility in managing their event participation.</a:t>
            </a:r>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503802137"/>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2263</TotalTime>
  <Words>1731</Words>
  <Application>Microsoft Office PowerPoint</Application>
  <PresentationFormat>Widescreen</PresentationFormat>
  <Paragraphs>118</Paragraphs>
  <Slides>22</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Aptos Display</vt:lpstr>
      <vt:lpstr>Arial</vt:lpstr>
      <vt:lpstr>Calibri</vt:lpstr>
      <vt:lpstr>Cambria</vt:lpstr>
      <vt:lpstr>Franklin Gothic Demi Cond</vt:lpstr>
      <vt:lpstr>Symbol</vt:lpstr>
      <vt:lpstr>Times New Roman</vt:lpstr>
      <vt:lpstr>Verdana</vt:lpstr>
      <vt:lpstr>Wingdings</vt:lpstr>
      <vt:lpstr>Bioinformatics</vt:lpstr>
      <vt:lpstr>A One Stop Solution focusing on Tourism</vt:lpstr>
      <vt:lpstr>Content | Index</vt:lpstr>
      <vt:lpstr> Abstract and Objective of project</vt:lpstr>
      <vt:lpstr>Github Link</vt:lpstr>
      <vt:lpstr>INTRODUCTION </vt:lpstr>
      <vt:lpstr>Existing method and Disadvantages in it</vt:lpstr>
      <vt:lpstr>Proposed method and Advantages in it</vt:lpstr>
      <vt:lpstr>HARDWARE &amp; SOFTWARE REQUIREMENTS </vt:lpstr>
      <vt:lpstr>Modules  </vt:lpstr>
      <vt:lpstr>UML DIAGRAMS </vt:lpstr>
      <vt:lpstr>UML DIAGRAMS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Timeline of the Project (Gantt Chart)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jaladangi abdulla</cp:lastModifiedBy>
  <cp:revision>43</cp:revision>
  <dcterms:modified xsi:type="dcterms:W3CDTF">2024-12-23T08:56:04Z</dcterms:modified>
</cp:coreProperties>
</file>