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0" r:id="rId8"/>
    <p:sldId id="269" r:id="rId9"/>
    <p:sldId id="271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1 Presentation" id="{20AC4634-0548-435D-949B-179CCA44408D}">
          <p14:sldIdLst>
            <p14:sldId id="256"/>
            <p14:sldId id="257"/>
            <p14:sldId id="258"/>
            <p14:sldId id="267"/>
            <p14:sldId id="268"/>
            <p14:sldId id="270"/>
            <p14:sldId id="260"/>
            <p14:sldId id="269"/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81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0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1876-87E3-46CA-AC7D-207C8FFFF82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D6A43C-ED11-4AF5-965C-DBF147C5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FA0E-B093-A785-4074-1665C8314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65AB-5986-8504-B645-542388D99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of Insurance and Income on Heart Disease Mortality</a:t>
            </a:r>
          </a:p>
          <a:p>
            <a:r>
              <a:rPr lang="en-US" dirty="0"/>
              <a:t>Abdulla </a:t>
            </a:r>
            <a:r>
              <a:rPr lang="en-US" dirty="0" err="1"/>
              <a:t>Mashaly</a:t>
            </a:r>
            <a:r>
              <a:rPr lang="en-US" dirty="0"/>
              <a:t>, Elijah Reid, Hannah Doby, and Rebecca Balderas</a:t>
            </a:r>
          </a:p>
        </p:txBody>
      </p:sp>
    </p:spTree>
    <p:extLst>
      <p:ext uri="{BB962C8B-B14F-4D97-AF65-F5344CB8AC3E}">
        <p14:creationId xmlns:p14="http://schemas.microsoft.com/office/powerpoint/2010/main" val="235626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355D-A9CC-20FE-16DC-E2BB73C0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" y="549442"/>
            <a:ext cx="8596668" cy="6801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3.3 Does the total population in a given county correlated with the amount of individuals insured?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02EAD-2C89-FEC0-F2E8-18A2623A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10" y="1466498"/>
            <a:ext cx="7966309" cy="476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0DAAA-F0FB-2E1C-674E-B66162ED90BD}"/>
              </a:ext>
            </a:extLst>
          </p:cNvPr>
          <p:cNvSpPr txBox="1"/>
          <p:nvPr/>
        </p:nvSpPr>
        <p:spPr>
          <a:xfrm>
            <a:off x="458804" y="2628781"/>
            <a:ext cx="28875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positive correlation to least populated and less individuals insured.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2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06B-D3AC-1B55-8F6F-C4836885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193308"/>
            <a:ext cx="9698700" cy="1320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3.4 Does the total population in a given county correlated with the amount of individuals insured?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42B3D-EB4F-E25D-F9DB-9A89E1C0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44" y="1728083"/>
            <a:ext cx="7649929" cy="4936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88086-6BB1-BA25-9DB8-20C13B80A160}"/>
              </a:ext>
            </a:extLst>
          </p:cNvPr>
          <p:cNvSpPr txBox="1"/>
          <p:nvPr/>
        </p:nvSpPr>
        <p:spPr>
          <a:xfrm>
            <a:off x="523330" y="1930400"/>
            <a:ext cx="2534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scatter plot to the right illustrates the relationship between NC counties’ population and individuals insured.</a:t>
            </a:r>
          </a:p>
        </p:txBody>
      </p:sp>
    </p:spTree>
    <p:extLst>
      <p:ext uri="{BB962C8B-B14F-4D97-AF65-F5344CB8AC3E}">
        <p14:creationId xmlns:p14="http://schemas.microsoft.com/office/powerpoint/2010/main" val="25979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9DA5-881E-AC20-10FD-E88EF847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CA6E-5CEA-4E8C-CDD2-4354CF9B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32" y="1488613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1. There is not enough to prove that if an individual has insurance, that they are less likely to die from heart disease. </a:t>
            </a:r>
          </a:p>
          <a:p>
            <a:r>
              <a:rPr lang="en-US" sz="2400" dirty="0"/>
              <a:t>2. There is a positive correlation between an individual with a higher income and more likely to be insured. </a:t>
            </a:r>
          </a:p>
          <a:p>
            <a:r>
              <a:rPr lang="en-US" sz="2400" dirty="0"/>
              <a:t>3. There is a minor correlation between more populated counties and the number of insured individuals but there isn’t enough to demonstrate significance.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1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9EC5-3FC6-8B8F-0BA3-0CC757DA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241506" cy="641684"/>
          </a:xfrm>
        </p:spPr>
        <p:txBody>
          <a:bodyPr>
            <a:normAutofit/>
          </a:bodyPr>
          <a:lstStyle/>
          <a:p>
            <a:r>
              <a:rPr lang="en-US" dirty="0"/>
              <a:t>Project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754-3E61-5AA6-B4B1-63C9F779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335" y="1354472"/>
            <a:ext cx="4064439" cy="207452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i="1" dirty="0"/>
              <a:t>Heart Disease is the leading cause of death in the United States for both men and women.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Our team was interested in how heart disease and mortality from heart disease was illustrated in North Carolina.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If an individual has insurance, are they less likely to die from heart disease?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Is an individual in a higher income bracket more likely to be insured?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Does the total population in a given county correlate with the amount of individuals insured?</a:t>
            </a:r>
          </a:p>
        </p:txBody>
      </p:sp>
      <p:pic>
        <p:nvPicPr>
          <p:cNvPr id="14" name="Picture 13" descr="Stethoscope">
            <a:extLst>
              <a:ext uri="{FF2B5EF4-FFF2-40B4-BE49-F238E27FC236}">
                <a16:creationId xmlns:a16="http://schemas.microsoft.com/office/drawing/2014/main" id="{38B80FBE-1F5B-4740-F418-8E9EB06D7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r="2098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2A9C2D-177C-5063-295C-A7978EE5AAA2}"/>
              </a:ext>
            </a:extLst>
          </p:cNvPr>
          <p:cNvSpPr txBox="1">
            <a:spLocks/>
          </p:cNvSpPr>
          <p:nvPr/>
        </p:nvSpPr>
        <p:spPr>
          <a:xfrm>
            <a:off x="5536734" y="4310232"/>
            <a:ext cx="3241506" cy="64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D967A-1B75-32C9-B474-B7E1DC9D5C99}"/>
              </a:ext>
            </a:extLst>
          </p:cNvPr>
          <p:cNvSpPr txBox="1"/>
          <p:nvPr/>
        </p:nvSpPr>
        <p:spPr>
          <a:xfrm>
            <a:off x="5394960" y="5223468"/>
            <a:ext cx="3753853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hypothesis: The lower income population is less likely to be insured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 hypothesis: Income levels have no affect on percentage covered</a:t>
            </a:r>
          </a:p>
        </p:txBody>
      </p:sp>
    </p:spTree>
    <p:extLst>
      <p:ext uri="{BB962C8B-B14F-4D97-AF65-F5344CB8AC3E}">
        <p14:creationId xmlns:p14="http://schemas.microsoft.com/office/powerpoint/2010/main" val="41795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F9AF8-889E-686A-CF76-601C00A2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2854281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1EDB-F138-D774-D4FA-B2C7AA5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663" y="1109145"/>
            <a:ext cx="7086593" cy="46039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Centers for Disease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b="1" dirty="0"/>
              <a:t>nited States Census Bureau – Small Area Health Insurance Estimates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6AE-9BF9-9AAA-1271-282D4A14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3629"/>
            <a:ext cx="8596668" cy="1022784"/>
          </a:xfrm>
        </p:spPr>
        <p:txBody>
          <a:bodyPr>
            <a:normAutofit fontScale="90000"/>
          </a:bodyPr>
          <a:lstStyle/>
          <a:p>
            <a:r>
              <a:rPr lang="en-US" dirty="0"/>
              <a:t>1.1 If an individual has insurance, are they less likely to die from heart disease?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ED4A2-F0C4-37BE-756B-4F2D828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0" y="1676700"/>
            <a:ext cx="90963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F0FD-71DB-ABFB-424C-C66194AE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61" y="585537"/>
            <a:ext cx="9946550" cy="1050758"/>
          </a:xfrm>
        </p:spPr>
        <p:txBody>
          <a:bodyPr>
            <a:normAutofit fontScale="90000"/>
          </a:bodyPr>
          <a:lstStyle/>
          <a:p>
            <a:r>
              <a:rPr lang="en-US" dirty="0"/>
              <a:t>1.2 If an individual has insurance, are they less likely to die from heart disease?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50663-AB93-3108-DC59-AFBA1393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8" y="1751798"/>
            <a:ext cx="9515675" cy="48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E0C6-1900-E808-4105-0942D812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 If an individual has insurance, are they less likely to die from heart disease?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D1AA8-796E-4909-B0DB-ACDD2BCF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08" y="1930400"/>
            <a:ext cx="6934158" cy="4446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360E-B218-8573-07D8-5805507340BB}"/>
              </a:ext>
            </a:extLst>
          </p:cNvPr>
          <p:cNvSpPr txBox="1"/>
          <p:nvPr/>
        </p:nvSpPr>
        <p:spPr>
          <a:xfrm>
            <a:off x="451270" y="2609018"/>
            <a:ext cx="3763478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scatter plot to the right illustrates the correlation between individuals who have insurance and heart disease mortality.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 = -0.24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2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2830-9835-D1CA-1511-F2A0D906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83" y="377091"/>
            <a:ext cx="8596668" cy="81644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2. Is an individual in a higher income bracket more likely to be insured?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9640A-6C72-4ABB-E66D-6DBB5E3E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16" y="1270000"/>
            <a:ext cx="7389498" cy="521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7ECB3-AB66-895F-4416-58F373D36B14}"/>
              </a:ext>
            </a:extLst>
          </p:cNvPr>
          <p:cNvSpPr txBox="1"/>
          <p:nvPr/>
        </p:nvSpPr>
        <p:spPr>
          <a:xfrm>
            <a:off x="856648" y="2059806"/>
            <a:ext cx="333034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box plot visual supports our hypothesis that individuals with higher income are more likely to be insured.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=1.171103111221553e-80</a:t>
            </a:r>
          </a:p>
        </p:txBody>
      </p:sp>
    </p:spTree>
    <p:extLst>
      <p:ext uri="{BB962C8B-B14F-4D97-AF65-F5344CB8AC3E}">
        <p14:creationId xmlns:p14="http://schemas.microsoft.com/office/powerpoint/2010/main" val="15702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047F-723F-3655-B810-71F2EBEF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0" y="242184"/>
            <a:ext cx="9785327" cy="1002380"/>
          </a:xfrm>
        </p:spPr>
        <p:txBody>
          <a:bodyPr>
            <a:normAutofit fontScale="90000"/>
          </a:bodyPr>
          <a:lstStyle/>
          <a:p>
            <a:r>
              <a:rPr lang="en-US" dirty="0"/>
              <a:t>3.1 Does the total population in a given county correlated with the amount of individuals insured?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BB203-4142-1BFB-2265-337746AA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17" y="1359568"/>
            <a:ext cx="6128215" cy="5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2CF-B676-DB05-B9DD-5DEC14A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99" y="542223"/>
            <a:ext cx="9669824" cy="69943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3.2 Does the total population in a given county correlated with the amount of individuals insured?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95803-5B54-60B8-0569-D129A9F9952A}"/>
              </a:ext>
            </a:extLst>
          </p:cNvPr>
          <p:cNvSpPr txBox="1"/>
          <p:nvPr/>
        </p:nvSpPr>
        <p:spPr>
          <a:xfrm>
            <a:off x="548640" y="2613392"/>
            <a:ext cx="2839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positive correlation to higher population with more individuals insured.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84DAF-EA44-CDD6-F15F-0EC2FE3E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5" y="1336995"/>
            <a:ext cx="8364354" cy="49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61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2881</TotalTime>
  <Words>447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 1</vt:lpstr>
      <vt:lpstr>Project Study</vt:lpstr>
      <vt:lpstr>Data Sources</vt:lpstr>
      <vt:lpstr>1.1 If an individual has insurance, are they less likely to die from heart disease?</vt:lpstr>
      <vt:lpstr>1.2 If an individual has insurance, are they less likely to die from heart disease?</vt:lpstr>
      <vt:lpstr>1.3 If an individual has insurance, are they less likely to die from heart disease?</vt:lpstr>
      <vt:lpstr>2. Is an individual in a higher income bracket more likely to be insured?</vt:lpstr>
      <vt:lpstr>3.1 Does the total population in a given county correlated with the amount of individuals insured?</vt:lpstr>
      <vt:lpstr>3.2 Does the total population in a given county correlated with the amount of individuals insured?</vt:lpstr>
      <vt:lpstr>3.3 Does the total population in a given county correlated with the amount of individuals insured?</vt:lpstr>
      <vt:lpstr>3.4 Does the total population in a given county correlated with the amount of individuals insured?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Rebecca Balderas</dc:creator>
  <cp:lastModifiedBy>Rebecca Balderas</cp:lastModifiedBy>
  <cp:revision>5</cp:revision>
  <dcterms:created xsi:type="dcterms:W3CDTF">2023-07-31T22:05:14Z</dcterms:created>
  <dcterms:modified xsi:type="dcterms:W3CDTF">2023-08-03T00:04:29Z</dcterms:modified>
</cp:coreProperties>
</file>