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04EDB-73F1-429A-9FF8-155A03664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D69021-B7B0-4C4B-A1FE-16F23E5A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514D6-A7F4-48B9-91C1-D3028D79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EA81C-6153-439F-AFAF-208ED6CC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A7AB0-949A-4922-9164-3BDD44B3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9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DFAFB-ABE6-4FBC-B84A-9930CEB7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CCC0E4-899E-40FA-8413-4B5828BF1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D6DE2A-7E6D-4AED-BBAB-5439BBB2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44C5D-90E7-418D-9BED-3EB52E51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77B10-53DA-4AAB-B90E-BC826DD7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4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0D9584-A1A9-4E30-8E9D-FFF7BFBE9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FF2557-812F-4CDF-8FE9-1C5B431D8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505CD-F70A-459D-BA63-137E6392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819B5-F845-4302-A304-53E8EAB0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0432C-B40A-4484-8099-E3AB3C9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3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67188-39FE-498A-8805-B1E05F0B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CC423-5977-4ABF-990C-A3CD3AE1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F3DD1-16C4-475B-A92C-9EF010C3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2EB75-7C1F-4BEF-AB80-835B0FAA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9C69F-90F4-4BAD-8135-9136C054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99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ECFFD-4425-4D59-B0DD-55D17184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C27FC-FE06-4A1A-8873-C3F52A4CA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D4E2B-F27A-4ABA-AFAD-5DCA7BFB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6533B-D066-46DF-B831-DCD76C4F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36034-0947-4B7D-BC5D-96154D26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3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1A0E4-51D3-44D8-8366-58C119E5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6FDCE-E463-4CDA-8388-130B33A9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E2E202-87F8-4837-985D-697BCE529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8677CA-63B9-4AB0-9B95-42C7B930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6C59B5-2C17-447A-8707-3DD6C659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D67421-4BFE-458D-B942-DF8E97C8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88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52571-7716-4E0D-A514-7BB76C60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C3620B-154F-42F4-B992-14132CA4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31AB30-1AAC-4F73-9734-A7524DA5C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CA8E02-C5E2-4E8F-BF22-0D661970D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A6927D-97D0-43C9-BC9F-7DFA9E247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995D73-3245-4EBB-ADBA-6574AD69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FBD3AC-25A1-4FD4-AFDB-088FF85A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AD2B01-CB03-4A29-9AAB-D2A83E07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D7003-22F3-476B-B03A-8042A251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EBEA9D-E979-45E3-9956-A0E3C836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1CB6CA-E424-4C9F-8B01-DE563416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472203-B622-49A5-A3BB-C29E9952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FCDE8F-AC20-4D02-A2E1-9409D56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5937E1-68BB-4DDE-B548-D8B2A930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935FBA-F3B2-4172-98EF-21A43E97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8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72D25-4F09-4B67-9F23-5956E863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43535-4AFD-487E-A5C5-DE420A1F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1B3EBC-73E1-46CB-8CBB-6E263CED5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5081BA-BD85-4970-959F-29B5D526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F310BF-12AA-40F1-BC18-1A0299FA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BF2E3-48FD-45ED-ADDE-246112E9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A23BB-CC35-4BFD-AB0B-C36DA3FF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8595A8-B4F9-410A-86AE-26663DFD9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338ED8-D0E3-47F8-945E-7793D8D0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DE89E-4C36-459F-90D2-5A5E1C8F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92F8F-DEA5-4FFF-8867-443FE6BE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34A59-293B-4A13-A3AB-0A754410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9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942D4-E6BF-44CF-9639-C2CDE489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248821-E196-4835-885A-4914742D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9BEAF-D7B0-4279-A5C0-7CAF97E14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D516-0F9E-4244-9014-5BCCBBB92EF5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D4068D-5834-4D5E-9A5C-3F099812B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D09EC-04D2-4C21-9287-722B6F161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77C4-84E2-470E-A49D-0208A312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4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868F82-B16D-4185-B260-31590C28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042987"/>
            <a:ext cx="9782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DBF8B5-C3D3-4CE4-B7B6-6C5A151B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0"/>
            <a:ext cx="11296650" cy="3152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88FEDF-1C9B-4DB0-9ACD-1A677A35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152775"/>
            <a:ext cx="11296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9F073C-0AC8-45DD-89DF-997F1FE4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25225" cy="3600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A5FC5-5CAB-48BC-B832-677185C1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3600450"/>
            <a:ext cx="11315700" cy="31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38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Гаджимурад 007</dc:creator>
  <cp:lastModifiedBy>Гаджимурад 007</cp:lastModifiedBy>
  <cp:revision>1</cp:revision>
  <dcterms:created xsi:type="dcterms:W3CDTF">2022-06-07T11:14:07Z</dcterms:created>
  <dcterms:modified xsi:type="dcterms:W3CDTF">2022-06-07T11:21:29Z</dcterms:modified>
</cp:coreProperties>
</file>