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70" r:id="rId11"/>
    <p:sldId id="273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832F-2CFA-41A3-9F7B-5B8EE935DE3C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2629-60D3-46A9-911B-65FF06362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35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832F-2CFA-41A3-9F7B-5B8EE935DE3C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2629-60D3-46A9-911B-65FF06362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75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832F-2CFA-41A3-9F7B-5B8EE935DE3C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2629-60D3-46A9-911B-65FF06362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75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832F-2CFA-41A3-9F7B-5B8EE935DE3C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2629-60D3-46A9-911B-65FF06362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155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832F-2CFA-41A3-9F7B-5B8EE935DE3C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2629-60D3-46A9-911B-65FF06362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94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832F-2CFA-41A3-9F7B-5B8EE935DE3C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2629-60D3-46A9-911B-65FF06362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58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832F-2CFA-41A3-9F7B-5B8EE935DE3C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2629-60D3-46A9-911B-65FF06362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0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832F-2CFA-41A3-9F7B-5B8EE935DE3C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2629-60D3-46A9-911B-65FF06362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33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832F-2CFA-41A3-9F7B-5B8EE935DE3C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2629-60D3-46A9-911B-65FF06362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87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832F-2CFA-41A3-9F7B-5B8EE935DE3C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2629-60D3-46A9-911B-65FF06362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98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832F-2CFA-41A3-9F7B-5B8EE935DE3C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2629-60D3-46A9-911B-65FF06362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35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832F-2CFA-41A3-9F7B-5B8EE935DE3C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2629-60D3-46A9-911B-65FF06362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55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832F-2CFA-41A3-9F7B-5B8EE935DE3C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2629-60D3-46A9-911B-65FF06362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37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F77832F-2CFA-41A3-9F7B-5B8EE935DE3C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5A42629-60D3-46A9-911B-65FF06362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69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F77832F-2CFA-41A3-9F7B-5B8EE935DE3C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5A42629-60D3-46A9-911B-65FF06362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231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ss.ru/" TargetMode="External"/><Relationship Id="rId2" Type="http://schemas.openxmlformats.org/officeDocument/2006/relationships/hyperlink" Target="http://itconcord.ru/articles/stag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Презентация к курсовому проекту на тему «Разработка информационной системы организации ООО </a:t>
            </a:r>
            <a:r>
              <a:rPr lang="ru-RU" sz="4000" dirty="0" smtClean="0"/>
              <a:t>«Магазин»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/>
              <a:t>Выполнил студент группы ИСТ-1830821 </a:t>
            </a:r>
            <a:r>
              <a:rPr lang="ru-RU" dirty="0" smtClean="0"/>
              <a:t>Абдуллаев Т.Ф</a:t>
            </a:r>
            <a:endParaRPr lang="ru-RU" dirty="0"/>
          </a:p>
          <a:p>
            <a:r>
              <a:rPr lang="ru-RU" dirty="0"/>
              <a:t>Принял ст. преподаватель кафедры БИС Морозов С.К.</a:t>
            </a:r>
          </a:p>
        </p:txBody>
      </p:sp>
    </p:spTree>
    <p:extLst>
      <p:ext uri="{BB962C8B-B14F-4D97-AF65-F5344CB8AC3E}">
        <p14:creationId xmlns:p14="http://schemas.microsoft.com/office/powerpoint/2010/main" val="3951966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«Сотрудник»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9" y="2841501"/>
            <a:ext cx="11796125" cy="201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9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 для указания зарплаты сотрудникам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522" y="2000069"/>
            <a:ext cx="3933825" cy="29799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069" y="2000069"/>
            <a:ext cx="3207629" cy="39305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522" y="5038762"/>
            <a:ext cx="3933825" cy="89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6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Предлагаемая </a:t>
            </a:r>
            <a:r>
              <a:rPr lang="ru-RU" dirty="0"/>
              <a:t>с</a:t>
            </a:r>
            <a:r>
              <a:rPr lang="ru-RU" dirty="0" smtClean="0"/>
              <a:t>хема </a:t>
            </a:r>
            <a:r>
              <a:rPr lang="ru-RU" dirty="0"/>
              <a:t>сети</a:t>
            </a:r>
            <a:r>
              <a:rPr lang="ru-RU" i="1" dirty="0"/>
              <a:t/>
            </a:r>
            <a:br>
              <a:rPr lang="ru-RU" i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1294702" y="2024023"/>
            <a:ext cx="15620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138552"/>
              </p:ext>
            </p:extLst>
          </p:nvPr>
        </p:nvGraphicFramePr>
        <p:xfrm>
          <a:off x="1727213" y="1866846"/>
          <a:ext cx="8737571" cy="4991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3" imgW="6816785" imgH="3899848" progId="Photoshop.Image.18">
                  <p:embed/>
                </p:oleObj>
              </mc:Choice>
              <mc:Fallback>
                <p:oleObj name="Image" r:id="rId3" imgW="6816785" imgH="3899848" progId="Photoshop.Image.1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13" y="1866846"/>
                        <a:ext cx="8737571" cy="4991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62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Списое</a:t>
            </a:r>
            <a:r>
              <a:rPr lang="ru-RU" dirty="0" smtClean="0"/>
              <a:t> использованных </a:t>
            </a:r>
            <a:r>
              <a:rPr lang="ru-RU" dirty="0" err="1" smtClean="0"/>
              <a:t>истоников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ru-RU" dirty="0"/>
              <a:t>http://www.dell.com - ИТ-решения, поставка ПК и комплектующих</a:t>
            </a:r>
          </a:p>
          <a:p>
            <a:pPr lvl="0">
              <a:buFont typeface="+mj-lt"/>
              <a:buAutoNum type="arabicPeriod"/>
            </a:pPr>
            <a:r>
              <a:rPr lang="ru-RU" u="sng" dirty="0">
                <a:hlinkClick r:id="rId2"/>
              </a:rPr>
              <a:t>http://itconcord.ru/articles/stages/</a:t>
            </a:r>
            <a:r>
              <a:rPr lang="ru-RU" dirty="0"/>
              <a:t> - создание информационной системы</a:t>
            </a:r>
          </a:p>
          <a:p>
            <a:pPr lvl="0">
              <a:buFont typeface="+mj-lt"/>
              <a:buAutoNum type="arabicPeriod"/>
            </a:pPr>
            <a:r>
              <a:rPr lang="ru-RU" u="sng" dirty="0">
                <a:hlinkClick r:id="rId3"/>
              </a:rPr>
              <a:t>http://fss.ru</a:t>
            </a:r>
            <a:r>
              <a:rPr lang="ru-RU" dirty="0"/>
              <a:t> - фонд социального страхования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https://spb.1cbit.ru/1csoft-1С - 1С программы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http://www.fsrar.ru-Федеральная служба по регулированию алкогольного рынка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https://litebox.ru - Автоматизация магазина с </a:t>
            </a:r>
            <a:r>
              <a:rPr lang="ru-RU" dirty="0" err="1" smtClean="0"/>
              <a:t>LiteBox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51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2160590"/>
            <a:ext cx="10070877" cy="3389978"/>
          </a:xfrm>
        </p:spPr>
        <p:txBody>
          <a:bodyPr>
            <a:normAutofit/>
          </a:bodyPr>
          <a:lstStyle/>
          <a:p>
            <a:r>
              <a:rPr lang="ru-RU" dirty="0" smtClean="0"/>
              <a:t>Цель - </a:t>
            </a:r>
            <a:r>
              <a:rPr lang="ru-RU" dirty="0" smtClean="0"/>
              <a:t>реализация </a:t>
            </a:r>
            <a:r>
              <a:rPr lang="ru-RU" dirty="0"/>
              <a:t>информационной системы организации на примере магазина. Начальным этапом создания системы является изучение, анализ и моделирование деятельности торговой точки для возможного улучшения и оптимизации методов работы.</a:t>
            </a:r>
          </a:p>
          <a:p>
            <a:pPr marL="0" lvl="0" indent="0">
              <a:buNone/>
            </a:pPr>
            <a:r>
              <a:rPr lang="ru-RU" dirty="0" smtClean="0"/>
              <a:t>Задачи</a:t>
            </a:r>
            <a:r>
              <a:rPr lang="ru-RU" dirty="0" smtClean="0"/>
              <a:t>: </a:t>
            </a:r>
          </a:p>
          <a:p>
            <a:pPr lvl="0"/>
            <a:r>
              <a:rPr lang="ru-RU" dirty="0"/>
              <a:t>О</a:t>
            </a:r>
            <a:r>
              <a:rPr lang="ru-RU" dirty="0" smtClean="0"/>
              <a:t>формление заказа покупателя</a:t>
            </a:r>
          </a:p>
          <a:p>
            <a:pPr lvl="0"/>
            <a:r>
              <a:rPr lang="ru-RU" dirty="0"/>
              <a:t>О</a:t>
            </a:r>
            <a:r>
              <a:rPr lang="ru-RU" dirty="0" smtClean="0"/>
              <a:t>существление оплаты товара</a:t>
            </a:r>
          </a:p>
          <a:p>
            <a:pPr lvl="0"/>
            <a:r>
              <a:rPr lang="ru-RU" dirty="0"/>
              <a:t>У</a:t>
            </a:r>
            <a:r>
              <a:rPr lang="ru-RU" dirty="0" smtClean="0"/>
              <a:t>становка цен</a:t>
            </a:r>
          </a:p>
          <a:p>
            <a:pPr lvl="0"/>
            <a:r>
              <a:rPr lang="ru-RU" dirty="0"/>
              <a:t>П</a:t>
            </a:r>
            <a:r>
              <a:rPr lang="ru-RU" dirty="0" smtClean="0"/>
              <a:t>еревод </a:t>
            </a:r>
            <a:r>
              <a:rPr lang="ru-RU" dirty="0"/>
              <a:t>товара в зал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97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5835" y="2246812"/>
            <a:ext cx="9886163" cy="43194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Должностная структура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67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Бизнес-процессы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Бизнес-процесс – это логическая последовательность действий человека (или нескольких человек) в коллективе. Цель описания бизнес-процесса – анализ и регламентация тех или иных действий в коллективе.</a:t>
            </a:r>
          </a:p>
          <a:p>
            <a:pPr marL="0" indent="0">
              <a:buNone/>
            </a:pPr>
            <a:r>
              <a:rPr lang="ru-RU" dirty="0"/>
              <a:t>Основные бизнес процессы данного предприятия</a:t>
            </a:r>
            <a:r>
              <a:rPr lang="ru-RU" dirty="0" smtClean="0"/>
              <a:t>:</a:t>
            </a:r>
          </a:p>
          <a:p>
            <a:pPr lvl="0"/>
            <a:r>
              <a:rPr lang="ru-RU" dirty="0"/>
              <a:t>Розничная продажа</a:t>
            </a:r>
          </a:p>
          <a:p>
            <a:pPr lvl="0"/>
            <a:r>
              <a:rPr lang="ru-RU" dirty="0"/>
              <a:t>Возврат от розничного покупателя</a:t>
            </a:r>
          </a:p>
          <a:p>
            <a:pPr lvl="0"/>
            <a:r>
              <a:rPr lang="ru-RU" dirty="0"/>
              <a:t>Заказ поставщику</a:t>
            </a:r>
          </a:p>
          <a:p>
            <a:pPr lvl="0"/>
            <a:r>
              <a:rPr lang="ru-RU" dirty="0"/>
              <a:t>Возврат поставщику</a:t>
            </a:r>
          </a:p>
          <a:p>
            <a:pPr lvl="0"/>
            <a:r>
              <a:rPr lang="ru-RU" dirty="0"/>
              <a:t>Списание товара</a:t>
            </a:r>
          </a:p>
          <a:p>
            <a:pPr lvl="0"/>
            <a:r>
              <a:rPr lang="ru-RU" dirty="0"/>
              <a:t>Инвентаризация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814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6949" y="215661"/>
            <a:ext cx="8596668" cy="1320800"/>
          </a:xfrm>
        </p:spPr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492857"/>
              </p:ext>
            </p:extLst>
          </p:nvPr>
        </p:nvGraphicFramePr>
        <p:xfrm>
          <a:off x="3459021" y="1994263"/>
          <a:ext cx="5754596" cy="4626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" r:id="rId3" imgW="2904480" imgH="3408840" progId="Photoshop.Image.18">
                  <p:embed/>
                </p:oleObj>
              </mc:Choice>
              <mc:Fallback>
                <p:oleObj name="Image" r:id="rId3" imgW="2904480" imgH="34088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9021" y="1994263"/>
                        <a:ext cx="5754596" cy="4626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758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 и диаграммы деятельности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21617" y="6047118"/>
            <a:ext cx="2226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/>
              <a:t>Диаграмма прецедентов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890403" y="6038975"/>
            <a:ext cx="3858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/>
              <a:t>Диаграмма </a:t>
            </a:r>
            <a:r>
              <a:rPr lang="ru-RU" sz="1400" dirty="0"/>
              <a:t>оформление заявки на поставку</a:t>
            </a:r>
            <a:endParaRPr lang="ru-RU" sz="1400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266511"/>
              </p:ext>
            </p:extLst>
          </p:nvPr>
        </p:nvGraphicFramePr>
        <p:xfrm>
          <a:off x="471352" y="1809059"/>
          <a:ext cx="4745081" cy="423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Image" r:id="rId3" imgW="2904480" imgH="3408840" progId="Photoshop.Image.18">
                  <p:embed/>
                </p:oleObj>
              </mc:Choice>
              <mc:Fallback>
                <p:oleObj name="Image" r:id="rId3" imgW="2904480" imgH="34088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352" y="1809059"/>
                        <a:ext cx="4745081" cy="4238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64" y="1809059"/>
            <a:ext cx="4684187" cy="4229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583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Диаграммы деятельности для </a:t>
            </a:r>
            <a:r>
              <a:rPr lang="ru-RU" dirty="0"/>
              <a:t>о</a:t>
            </a:r>
            <a:r>
              <a:rPr lang="en-US" dirty="0" err="1" smtClean="0"/>
              <a:t>плат</a:t>
            </a:r>
            <a:r>
              <a:rPr lang="ru-RU" dirty="0" smtClean="0"/>
              <a:t>ы покупки и перемещения товара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5" y="1755239"/>
            <a:ext cx="6781391" cy="47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878" y="1755239"/>
            <a:ext cx="3495675" cy="474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800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Диаграммы деятельности для описания процесса </a:t>
            </a:r>
            <a:r>
              <a:rPr lang="ru-RU" dirty="0" smtClean="0"/>
              <a:t>приема товара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46" y="1930400"/>
            <a:ext cx="5805079" cy="4837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163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Логическая схема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94" y="2267412"/>
            <a:ext cx="876549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54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216</TotalTime>
  <Words>225</Words>
  <Application>Microsoft Office PowerPoint</Application>
  <PresentationFormat>Широкоэкранный</PresentationFormat>
  <Paragraphs>37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Century Gothic</vt:lpstr>
      <vt:lpstr>Wingdings 2</vt:lpstr>
      <vt:lpstr>Цитаты</vt:lpstr>
      <vt:lpstr>Adobe Photoshop Image</vt:lpstr>
      <vt:lpstr>Презентация к курсовому проекту на тему «Разработка информационной системы организации ООО «Магазин»</vt:lpstr>
      <vt:lpstr>Цели и задачи</vt:lpstr>
      <vt:lpstr>Должностная структура</vt:lpstr>
      <vt:lpstr>Бизнес-процессы</vt:lpstr>
      <vt:lpstr>Диаграмма прецедентов</vt:lpstr>
      <vt:lpstr>Диаграмма прецедентов и диаграммы деятельности</vt:lpstr>
      <vt:lpstr>Диаграммы деятельности для оплаты покупки и перемещения товара</vt:lpstr>
      <vt:lpstr>Диаграммы деятельности для описания процесса приема товара</vt:lpstr>
      <vt:lpstr>Логическая схема БД</vt:lpstr>
      <vt:lpstr>Таблица «Сотрудник»</vt:lpstr>
      <vt:lpstr>Запрос для указания зарплаты сотрудникам</vt:lpstr>
      <vt:lpstr>Предлагаемая схема сети </vt:lpstr>
      <vt:lpstr>Списое использованных истоников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Проблемы утилизации ядерных отходов</dc:title>
  <dc:creator>Anna</dc:creator>
  <cp:lastModifiedBy>Tural Abdullaev</cp:lastModifiedBy>
  <cp:revision>20</cp:revision>
  <dcterms:created xsi:type="dcterms:W3CDTF">2018-06-04T05:23:36Z</dcterms:created>
  <dcterms:modified xsi:type="dcterms:W3CDTF">2018-06-08T18:08:20Z</dcterms:modified>
</cp:coreProperties>
</file>