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1" r:id="rId4"/>
    <p:sldId id="262" r:id="rId5"/>
    <p:sldId id="258" r:id="rId6"/>
    <p:sldId id="260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4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43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79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136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432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698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32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39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36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4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0243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0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6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92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81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86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106E36-FD25-4E2D-B0AA-010F637433A0}" type="datetimeFigureOut">
              <a:rPr lang="ru-RU" smtClean="0"/>
              <a:pPr/>
              <a:t>08.06.2018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47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&#1084;&#1080;&#1084;&#1086;.com.ua/info/47-inmarsat-international-maritime-satellite-organization-mezhdunarodnaya-organizaciya-morskoy-sputnikovoy-svyazi-inmarsat.html" TargetMode="External"/><Relationship Id="rId2" Type="http://schemas.openxmlformats.org/officeDocument/2006/relationships/hyperlink" Target="http://&#1084;&#1080;&#1084;&#1086;.com.ua/info/55-iso-international-organization-for-standartization-mezhdunarodnaya-organizaciya-po-standartizacii-iso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&#1084;&#1080;&#1084;&#1086;.com.ua/info/158-intersputnik-international-organization-of-space-communications-mezhdunarodnaya-organizaciya-kosmicheskoy-svyazi-moks-intersputnik.html" TargetMode="External"/><Relationship Id="rId4" Type="http://schemas.openxmlformats.org/officeDocument/2006/relationships/hyperlink" Target="http://&#1084;&#1080;&#1084;&#1086;.com.ua/info/139-itso-international-telecommunications-satellite-organization-mezhdunarodnaya-organizaciya-sputnikovoy-svyazi-mos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Международный союз электросвязи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noFill/>
          <a:ln w="38100">
            <a:noFill/>
          </a:ln>
        </p:spPr>
        <p:txBody>
          <a:bodyPr/>
          <a:lstStyle/>
          <a:p>
            <a:r>
              <a:rPr lang="ru-RU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Абдуллаев </a:t>
            </a:r>
            <a:r>
              <a:rPr lang="ru-RU" b="1" cap="none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Турал</a:t>
            </a:r>
            <a:r>
              <a:rPr lang="ru-RU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 ист-821</a:t>
            </a:r>
            <a:endParaRPr lang="ru-RU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МСЭ </a:t>
            </a:r>
            <a:r>
              <a:rPr lang="en-US" dirty="0" smtClean="0"/>
              <a:t>(ITU)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60375" y="2348880"/>
            <a:ext cx="4255641" cy="388843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Международный союз электросвязи (МСЭ) — международная организация, в рамках которой правительствами и частным сектором координируются глобальные сети и услуги электросвязи. Основанный в Париже в 1865 г. как Международный телеграфный союз, МСЭ получил свое нынешнее название в 1934 г., а в 1947 г. стал специализированным учреждением Организации Объединенных Наций.</a:t>
            </a:r>
          </a:p>
        </p:txBody>
      </p:sp>
      <p:sp>
        <p:nvSpPr>
          <p:cNvPr id="15362" name="AutoShape 2" descr="ÐÐ°ÑÑÐ¸Ð½ÐºÐ¸ Ð¿Ð¾ Ð·Ð°Ð¿ÑÐ¾ÑÑ Ð¼ÐµÐ¶Ð´ÑÐ½Ð°ÑÐ¾Ð´Ð½ÑÐ¹ ÑÐ¾ÑÐ· ÑÐ»ÐµÐºÑÑÐ¾ÑÐ²ÑÐ·Ð¸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inari.ru/images/stories/virtuemart/product/maketi-flagov/0-0224_mak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2924944"/>
            <a:ext cx="3600400" cy="240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 Функции </a:t>
            </a:r>
            <a:r>
              <a:rPr lang="ru-RU" b="1" dirty="0" smtClean="0"/>
              <a:t>ITU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2204864"/>
            <a:ext cx="8026039" cy="4536504"/>
          </a:xfrm>
        </p:spPr>
        <p:txBody>
          <a:bodyPr>
            <a:normAutofit fontScale="25000" lnSpcReduction="20000"/>
          </a:bodyPr>
          <a:lstStyle/>
          <a:p>
            <a:r>
              <a:rPr lang="ru-RU" sz="4000" dirty="0"/>
              <a:t>С</a:t>
            </a:r>
            <a:r>
              <a:rPr lang="ru-RU" sz="4000" dirty="0" smtClean="0"/>
              <a:t>пособствование </a:t>
            </a:r>
            <a:r>
              <a:rPr lang="ru-RU" sz="4000" dirty="0"/>
              <a:t>и  улучшение доступности информационно-коммуникационных технологий (ИКТ) для сообществ, не получающих обслуживание на достаточном уровне;</a:t>
            </a:r>
          </a:p>
          <a:p>
            <a:r>
              <a:rPr lang="ru-RU" sz="4000" dirty="0" smtClean="0"/>
              <a:t>Проведение </a:t>
            </a:r>
            <a:r>
              <a:rPr lang="ru-RU" sz="4000" dirty="0"/>
              <a:t>глобальных форумов, где стороны работают в направлении консенсуса по обсуждению актуальных проблем, влияющих на будущее направление развития отрасли ИКТ;</a:t>
            </a:r>
          </a:p>
          <a:p>
            <a:r>
              <a:rPr lang="ru-RU" sz="4000" dirty="0" smtClean="0"/>
              <a:t>Разработка</a:t>
            </a:r>
            <a:r>
              <a:rPr lang="ru-RU" sz="4000" dirty="0"/>
              <a:t>: международных технических стандартов совместно с </a:t>
            </a:r>
            <a:r>
              <a:rPr lang="ru-RU" sz="4000" b="1" u="sng" dirty="0">
                <a:hlinkClick r:id="rId2"/>
              </a:rPr>
              <a:t>Международной организацией по стандартизации (ISO)</a:t>
            </a:r>
            <a:r>
              <a:rPr lang="ru-RU" sz="4000" dirty="0"/>
              <a:t>, проектов международных соглашений, поддерживающих функционирование международной системы электросвязи и доступа в интернет, рекомендаций применения инновационных технологий, отраслевой нормативной документации;</a:t>
            </a:r>
          </a:p>
          <a:p>
            <a:r>
              <a:rPr lang="ru-RU" sz="4000" dirty="0"/>
              <a:t>К</a:t>
            </a:r>
            <a:r>
              <a:rPr lang="ru-RU" sz="4000" dirty="0" smtClean="0"/>
              <a:t>оординация </a:t>
            </a:r>
            <a:r>
              <a:rPr lang="ru-RU" sz="4000" dirty="0"/>
              <a:t> работы спутников связи, эффективно используя радиочастотный спектр и спутниковые орбиты, обеспечивая работу Системы доступа и поиска морской подвижной службы (MARS), трансляцию телепрограмм, навигацию с использованием GPS, получение метеорологических данных, онлайновые карты, предоставляя связь на всех континентах;</a:t>
            </a:r>
          </a:p>
          <a:p>
            <a:r>
              <a:rPr lang="ru-RU" sz="4000" dirty="0" smtClean="0"/>
              <a:t>Взаимодействие </a:t>
            </a:r>
            <a:r>
              <a:rPr lang="ru-RU" sz="4000" dirty="0"/>
              <a:t>с отраслевыми структурами для внедрения инновационных технологических решений, направленных на модернизацию сетей, развитие качественных телекоммуникационных услуг подвижной и широкополосной связи;</a:t>
            </a:r>
          </a:p>
          <a:p>
            <a:r>
              <a:rPr lang="ru-RU" sz="4000" dirty="0"/>
              <a:t>П</a:t>
            </a:r>
            <a:r>
              <a:rPr lang="ru-RU" sz="4000" dirty="0" smtClean="0"/>
              <a:t>редоставление </a:t>
            </a:r>
            <a:r>
              <a:rPr lang="ru-RU" sz="4000" dirty="0"/>
              <a:t>помощи в обеспечении связью регионов, пострадавших от стихийных бедствий, оказывая поддержку на местах: выделяет каналы для экстренной связи, оказывает действенную помощь в восстановлении коммуникационных сетей и объектов связи при ликвидации последствий катастрофы, разрабатывает регламенты работы систем раннего оповещения; </a:t>
            </a:r>
          </a:p>
          <a:p>
            <a:r>
              <a:rPr lang="ru-RU" sz="4000" dirty="0"/>
              <a:t>В</a:t>
            </a:r>
            <a:r>
              <a:rPr lang="ru-RU" sz="4000" dirty="0" smtClean="0"/>
              <a:t>заимодействие </a:t>
            </a:r>
            <a:r>
              <a:rPr lang="ru-RU" sz="4000" dirty="0"/>
              <a:t>с партнерами из государственного и частного секторов, с целью расширить доступность ИКТ по приемлемым универсальным ценам;</a:t>
            </a:r>
          </a:p>
          <a:p>
            <a:r>
              <a:rPr lang="ru-RU" sz="4000" dirty="0"/>
              <a:t>П</a:t>
            </a:r>
            <a:r>
              <a:rPr lang="ru-RU" sz="4000" dirty="0" smtClean="0"/>
              <a:t>одготовка </a:t>
            </a:r>
            <a:r>
              <a:rPr lang="ru-RU" sz="4000" dirty="0"/>
              <a:t>квалифицированных специалистов в сфере ИКТ, обеспечение технического обучения, способствующего расширению коммуникационного взаимодействия людей по всему миру;</a:t>
            </a:r>
          </a:p>
          <a:p>
            <a:r>
              <a:rPr lang="ru-RU" sz="4000" dirty="0"/>
              <a:t>С</a:t>
            </a:r>
            <a:r>
              <a:rPr lang="ru-RU" sz="4000" dirty="0" smtClean="0"/>
              <a:t>отрудничество </a:t>
            </a:r>
            <a:r>
              <a:rPr lang="ru-RU" sz="4000" dirty="0"/>
              <a:t>с родственными международными организациями: </a:t>
            </a:r>
            <a:r>
              <a:rPr lang="ru-RU" sz="4000" b="1" u="sng" dirty="0">
                <a:hlinkClick r:id="rId3"/>
              </a:rPr>
              <a:t>морской спутниковой связи (INMARSAT)</a:t>
            </a:r>
            <a:r>
              <a:rPr lang="ru-RU" sz="4000" dirty="0"/>
              <a:t>, </a:t>
            </a:r>
            <a:r>
              <a:rPr lang="ru-RU" sz="4000" b="1" u="sng" dirty="0">
                <a:hlinkClick r:id="rId4"/>
              </a:rPr>
              <a:t>спутниковой связи (ITSO)</a:t>
            </a:r>
            <a:r>
              <a:rPr lang="ru-RU" sz="4000" dirty="0"/>
              <a:t>, </a:t>
            </a:r>
            <a:r>
              <a:rPr lang="ru-RU" sz="4000" b="1" u="sng" dirty="0">
                <a:hlinkClick r:id="rId5"/>
              </a:rPr>
              <a:t>космической связи (INTERSPUTNIK)</a:t>
            </a:r>
            <a:r>
              <a:rPr lang="ru-RU" sz="400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448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Члены </a:t>
            </a:r>
            <a:r>
              <a:rPr lang="ru-RU" dirty="0"/>
              <a:t>МСЭ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Членами МСЭ являются 191 государство и 719 членов по секторам и ассоциациям (научно-промышленных предприятий, государственных и частных операторов связи, радиовещательных компаний, региональных и международных организаций). Его руководящий орган — Полномочная конференция — созывается раз в четыре года и избирает Совет МСЭ в составе 46 членов, который проводит свои заседания ежегодно.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5178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МСЭ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ITU-T (МСЭ-Т) — Сектор стандартизации электросвязи. Является преемником МККТТ (CCITT).</a:t>
            </a:r>
          </a:p>
          <a:p>
            <a:r>
              <a:rPr lang="ru-RU" dirty="0" smtClean="0"/>
              <a:t>ITU-R (МСЭ-Р) — Сектор радиосвязи. Является преемником МККР (CCIR) и МКРЧ.</a:t>
            </a:r>
          </a:p>
          <a:p>
            <a:r>
              <a:rPr lang="ru-RU" dirty="0" smtClean="0"/>
              <a:t>ITU-D (МСЭ-Д) — Сектор развития электросвязи.</a:t>
            </a:r>
          </a:p>
          <a:p>
            <a:pPr>
              <a:buNone/>
            </a:pPr>
            <a:r>
              <a:rPr lang="ru-RU" dirty="0" smtClean="0"/>
              <a:t>	Сектор Сектор образован организациями пяти классов:</a:t>
            </a:r>
          </a:p>
          <a:p>
            <a:r>
              <a:rPr lang="ru-RU" dirty="0" smtClean="0"/>
              <a:t>класс A: национальные министерства и ведомства связи;</a:t>
            </a:r>
          </a:p>
          <a:p>
            <a:r>
              <a:rPr lang="ru-RU" dirty="0" smtClean="0"/>
              <a:t>класс B: крупные частные корпорации, занимающиеся связью;</a:t>
            </a:r>
          </a:p>
          <a:p>
            <a:r>
              <a:rPr lang="ru-RU" dirty="0" smtClean="0"/>
              <a:t>класс C: научные организации и предприятия, производящие оборудование связи;</a:t>
            </a:r>
          </a:p>
          <a:p>
            <a:r>
              <a:rPr lang="ru-RU" dirty="0" smtClean="0"/>
              <a:t>класс D: международные организации, в том числе международная организация по стандартизации (ISO);</a:t>
            </a:r>
          </a:p>
          <a:p>
            <a:r>
              <a:rPr lang="ru-RU" dirty="0" smtClean="0"/>
              <a:t>класс E: организации из других областей, но заинтересованные в деятельности сектора.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Ключевые </a:t>
            </a:r>
            <a:r>
              <a:rPr lang="ru-RU" dirty="0"/>
              <a:t>мероприятия проводятся, как правило, раз в четыре года: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Всемирная конференция радиосвязи;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Всемирная ассамблея стандартизации электросвязи;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Всемирная конференция развития электросвязи;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Полномочная конференция;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Совет МСЭ – раз в год.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 (конференц-зал)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Ион (конференц-зал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 (конференц-зал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</TotalTime>
  <Words>208</Words>
  <Application>Microsoft Office PowerPoint</Application>
  <PresentationFormat>Экран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 (конференц-зал)</vt:lpstr>
      <vt:lpstr>Международный союз электросвязи</vt:lpstr>
      <vt:lpstr>МСЭ (ITU)</vt:lpstr>
      <vt:lpstr> Функции ITU </vt:lpstr>
      <vt:lpstr>Члены МСЭ</vt:lpstr>
      <vt:lpstr>Структура МСЭ</vt:lpstr>
      <vt:lpstr>Этапы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Международный союз электросвязи</dc:title>
  <dc:creator>Аня</dc:creator>
  <cp:lastModifiedBy>Tural Abdullaev</cp:lastModifiedBy>
  <cp:revision>4</cp:revision>
  <dcterms:created xsi:type="dcterms:W3CDTF">2018-04-02T22:24:28Z</dcterms:created>
  <dcterms:modified xsi:type="dcterms:W3CDTF">2018-06-08T01:11:51Z</dcterms:modified>
</cp:coreProperties>
</file>