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AFFB9B-9FB8-469E-96F9-4D32314110B6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2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605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2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435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353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7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007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8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839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52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3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780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9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27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Abdullah sadakat ali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Roll no: 2k24-bsse-132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143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Project 1: wedding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46" y="1492251"/>
            <a:ext cx="6783132" cy="4811834"/>
          </a:xfrm>
        </p:spPr>
      </p:pic>
    </p:spTree>
    <p:extLst>
      <p:ext uri="{BB962C8B-B14F-4D97-AF65-F5344CB8AC3E}">
        <p14:creationId xmlns:p14="http://schemas.microsoft.com/office/powerpoint/2010/main" val="8151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790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Project 2: Adobe illustrator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86" y="1186962"/>
            <a:ext cx="9668005" cy="4967511"/>
          </a:xfrm>
        </p:spPr>
      </p:pic>
    </p:spTree>
    <p:extLst>
      <p:ext uri="{BB962C8B-B14F-4D97-AF65-F5344CB8AC3E}">
        <p14:creationId xmlns:p14="http://schemas.microsoft.com/office/powerpoint/2010/main" val="28423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828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Project 3: pencil tool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94" y="1219688"/>
            <a:ext cx="8171865" cy="5107417"/>
          </a:xfrm>
        </p:spPr>
      </p:pic>
    </p:spTree>
    <p:extLst>
      <p:ext uri="{BB962C8B-B14F-4D97-AF65-F5344CB8AC3E}">
        <p14:creationId xmlns:p14="http://schemas.microsoft.com/office/powerpoint/2010/main" val="10161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71" y="1080844"/>
            <a:ext cx="8546732" cy="4830762"/>
          </a:xfrm>
        </p:spPr>
      </p:pic>
    </p:spTree>
    <p:extLst>
      <p:ext uri="{BB962C8B-B14F-4D97-AF65-F5344CB8AC3E}">
        <p14:creationId xmlns:p14="http://schemas.microsoft.com/office/powerpoint/2010/main" val="21762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</TotalTime>
  <Words>25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Name: Abdullah sadakat ali</vt:lpstr>
      <vt:lpstr>Project 1: wedding card</vt:lpstr>
      <vt:lpstr>Project 2: Adobe illustrator design</vt:lpstr>
      <vt:lpstr>Project 3: pencil tool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Abdullah sadakat ali</dc:title>
  <dc:creator>Lenovo</dc:creator>
  <cp:lastModifiedBy>Lenovo</cp:lastModifiedBy>
  <cp:revision>4</cp:revision>
  <dcterms:created xsi:type="dcterms:W3CDTF">2024-12-18T16:07:46Z</dcterms:created>
  <dcterms:modified xsi:type="dcterms:W3CDTF">2024-12-18T16:57:39Z</dcterms:modified>
</cp:coreProperties>
</file>