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4C7AA8-AA85-4145-A0E0-05C11165DA72}">
          <p14:sldIdLst>
            <p14:sldId id="256"/>
            <p14:sldId id="257"/>
            <p14:sldId id="259"/>
            <p14:sldId id="261"/>
            <p14:sldId id="258"/>
            <p14:sldId id="262"/>
            <p14:sldId id="263"/>
            <p14:sldId id="264"/>
            <p14:sldId id="26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0E-6C35-44AB-9A16-3B13208C6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short presentation</a:t>
            </a:r>
            <a:br>
              <a:rPr lang="en-US" dirty="0"/>
            </a:br>
            <a:r>
              <a:rPr lang="en-US" dirty="0"/>
              <a:t>on 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5D962-58EB-477A-85A6-CEDE20149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to know your weather forecast</a:t>
            </a:r>
          </a:p>
        </p:txBody>
      </p:sp>
    </p:spTree>
    <p:extLst>
      <p:ext uri="{BB962C8B-B14F-4D97-AF65-F5344CB8AC3E}">
        <p14:creationId xmlns:p14="http://schemas.microsoft.com/office/powerpoint/2010/main" val="32154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4FAD-3ECF-4392-988F-CB9B2AA9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br>
              <a:rPr lang="en-US" dirty="0"/>
            </a:br>
            <a:r>
              <a:rPr lang="en-US" dirty="0"/>
              <a:t>and 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22FD1-F65E-479F-86A1-86E49130D3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81828" y="2568608"/>
            <a:ext cx="2996398" cy="31943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06E87-0495-4382-BA6E-C67E963B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37" y="2028305"/>
            <a:ext cx="6349198" cy="37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E569-6711-4522-B795-34705625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26799-9C95-4DF2-B629-5D183952AB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04707" y="1818851"/>
            <a:ext cx="5954233" cy="3972350"/>
          </a:xfrm>
        </p:spPr>
      </p:pic>
    </p:spTree>
    <p:extLst>
      <p:ext uri="{BB962C8B-B14F-4D97-AF65-F5344CB8AC3E}">
        <p14:creationId xmlns:p14="http://schemas.microsoft.com/office/powerpoint/2010/main" val="36678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A10-039C-460F-81AC-7FA6977B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7EFE-E905-4527-817C-39A8396CE7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/>
              <a:t>aBdUllah</a:t>
            </a:r>
            <a:r>
              <a:rPr lang="en-US" sz="2400" dirty="0"/>
              <a:t> bin habib, roll - 1607002</a:t>
            </a:r>
          </a:p>
          <a:p>
            <a:pPr marL="457200" indent="-457200">
              <a:buAutoNum type="arabicPeriod"/>
            </a:pPr>
            <a:r>
              <a:rPr lang="en-US" sz="2400" dirty="0"/>
              <a:t>Md. </a:t>
            </a:r>
            <a:r>
              <a:rPr lang="en-US" sz="2400" dirty="0" err="1"/>
              <a:t>Tasnimul</a:t>
            </a:r>
            <a:r>
              <a:rPr lang="en-US" sz="2400" dirty="0"/>
              <a:t> </a:t>
            </a:r>
            <a:r>
              <a:rPr lang="en-US" sz="2400" dirty="0" err="1"/>
              <a:t>khair</a:t>
            </a:r>
            <a:r>
              <a:rPr lang="en-US" sz="2400" dirty="0"/>
              <a:t> tousif, roll - 1607015</a:t>
            </a:r>
          </a:p>
          <a:p>
            <a:pPr marL="457200" indent="-457200">
              <a:buAutoNum type="arabicPeriod"/>
            </a:pPr>
            <a:r>
              <a:rPr lang="en-US" sz="2400" dirty="0"/>
              <a:t>Md. Mahmud </a:t>
            </a:r>
            <a:r>
              <a:rPr lang="en-US" sz="2400" dirty="0" err="1"/>
              <a:t>rayhan</a:t>
            </a:r>
            <a:r>
              <a:rPr lang="en-US" sz="2400" dirty="0"/>
              <a:t>, roll - 1607026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6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86B-0CB1-4D7A-BD4A-CF43ADC4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weather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D933-BBB8-4A64-A0B4-74C54B9908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 the name suggests, it shows user the weather forecast of that day and ahead.</a:t>
            </a:r>
          </a:p>
        </p:txBody>
      </p:sp>
    </p:spTree>
    <p:extLst>
      <p:ext uri="{BB962C8B-B14F-4D97-AF65-F5344CB8AC3E}">
        <p14:creationId xmlns:p14="http://schemas.microsoft.com/office/powerpoint/2010/main" val="12707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7B90-DC3A-4238-93C7-66BD6882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weather app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87B1-F81E-414F-94F6-F9D4F90C63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gets data from local weather stations (or state-level meteorological departments) and displays the most recent forecasts to the user. </a:t>
            </a:r>
          </a:p>
        </p:txBody>
      </p:sp>
    </p:spTree>
    <p:extLst>
      <p:ext uri="{BB962C8B-B14F-4D97-AF65-F5344CB8AC3E}">
        <p14:creationId xmlns:p14="http://schemas.microsoft.com/office/powerpoint/2010/main" val="28291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3C1-FCA5-4073-9A94-9150D8F2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D439-71A5-49BB-9D36-D941514584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why do you need this app?</a:t>
            </a:r>
          </a:p>
        </p:txBody>
      </p:sp>
    </p:spTree>
    <p:extLst>
      <p:ext uri="{BB962C8B-B14F-4D97-AF65-F5344CB8AC3E}">
        <p14:creationId xmlns:p14="http://schemas.microsoft.com/office/powerpoint/2010/main" val="309998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961-D349-4880-B6C0-D04B3E68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weather app</a:t>
            </a:r>
            <a:br>
              <a:rPr lang="en-US" dirty="0"/>
            </a:br>
            <a:r>
              <a:rPr lang="en-US" dirty="0"/>
              <a:t>(launching)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87FE9-6568-4B47-B4C6-A08CC00A4D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57943" y="1943789"/>
            <a:ext cx="3076114" cy="4502470"/>
          </a:xfrm>
        </p:spPr>
      </p:pic>
    </p:spTree>
    <p:extLst>
      <p:ext uri="{BB962C8B-B14F-4D97-AF65-F5344CB8AC3E}">
        <p14:creationId xmlns:p14="http://schemas.microsoft.com/office/powerpoint/2010/main" val="31119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C20C-4082-48E5-B135-C19F4FB4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weather app</a:t>
            </a:r>
            <a:br>
              <a:rPr lang="en-US" dirty="0"/>
            </a:br>
            <a:r>
              <a:rPr lang="en-US" dirty="0"/>
              <a:t>(scrolling)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8649A-9C64-4DAE-AF20-9D72F0223E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00194" y="1936567"/>
            <a:ext cx="3678512" cy="4836373"/>
          </a:xfrm>
        </p:spPr>
      </p:pic>
    </p:spTree>
    <p:extLst>
      <p:ext uri="{BB962C8B-B14F-4D97-AF65-F5344CB8AC3E}">
        <p14:creationId xmlns:p14="http://schemas.microsoft.com/office/powerpoint/2010/main" val="17277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7CBC-D9C6-4088-981D-61A4778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weather app</a:t>
            </a:r>
            <a:br>
              <a:rPr lang="en-US" dirty="0"/>
            </a:br>
            <a:r>
              <a:rPr lang="en-US" dirty="0"/>
              <a:t>(Details)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CBF9D-E13B-4DCE-99B1-175EE9D600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02632" y="2214694"/>
            <a:ext cx="2794954" cy="4491037"/>
          </a:xfrm>
        </p:spPr>
      </p:pic>
    </p:spTree>
    <p:extLst>
      <p:ext uri="{BB962C8B-B14F-4D97-AF65-F5344CB8AC3E}">
        <p14:creationId xmlns:p14="http://schemas.microsoft.com/office/powerpoint/2010/main" val="32176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0F02-6082-4E13-999E-8F23653C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009E-61C6-48EB-8FC1-9808F23C95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1. Low processing power,</a:t>
            </a:r>
          </a:p>
          <a:p>
            <a:r>
              <a:rPr lang="en-US" sz="2400" dirty="0"/>
              <a:t>2. limited ram</a:t>
            </a:r>
          </a:p>
          <a:p>
            <a:r>
              <a:rPr lang="en-US" sz="2400" dirty="0"/>
              <a:t>3. impact on battery life</a:t>
            </a:r>
          </a:p>
          <a:p>
            <a:r>
              <a:rPr lang="en-US" sz="2400" dirty="0"/>
              <a:t>4. limited data cost</a:t>
            </a:r>
          </a:p>
          <a:p>
            <a:r>
              <a:rPr lang="en-US" sz="2400" dirty="0"/>
              <a:t>5. cloud storage</a:t>
            </a:r>
          </a:p>
          <a:p>
            <a:r>
              <a:rPr lang="en-US" sz="2400" dirty="0"/>
              <a:t>6. location service</a:t>
            </a:r>
          </a:p>
          <a:p>
            <a:r>
              <a:rPr lang="en-US" sz="2400" dirty="0"/>
              <a:t>7. simple </a:t>
            </a:r>
            <a:r>
              <a:rPr lang="en-US" sz="2400" dirty="0" err="1"/>
              <a:t>ui</a:t>
            </a:r>
            <a:r>
              <a:rPr lang="en-US" sz="2400" dirty="0"/>
              <a:t> design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3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</TotalTime>
  <Words>145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A short presentation on weather app</vt:lpstr>
      <vt:lpstr>Team introduction</vt:lpstr>
      <vt:lpstr>What is a weather app?</vt:lpstr>
      <vt:lpstr>How does a weather app work</vt:lpstr>
      <vt:lpstr>introduction</vt:lpstr>
      <vt:lpstr>A sample weather app (launching)</vt:lpstr>
      <vt:lpstr>A sample weather app (scrolling)</vt:lpstr>
      <vt:lpstr>A sample weather app (Details)</vt:lpstr>
      <vt:lpstr>challenges</vt:lpstr>
      <vt:lpstr>Platform and ide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presentation on kuet weather app</dc:title>
  <dc:creator>m tousif</dc:creator>
  <cp:lastModifiedBy>ULTRA GAMING</cp:lastModifiedBy>
  <cp:revision>7</cp:revision>
  <dcterms:created xsi:type="dcterms:W3CDTF">2018-09-29T09:15:23Z</dcterms:created>
  <dcterms:modified xsi:type="dcterms:W3CDTF">2018-09-30T04:52:11Z</dcterms:modified>
</cp:coreProperties>
</file>