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38" r:id="rId2"/>
    <p:sldId id="291" r:id="rId3"/>
    <p:sldId id="448" r:id="rId4"/>
    <p:sldId id="450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47" r:id="rId13"/>
  </p:sldIdLst>
  <p:sldSz cx="9144000" cy="5143500" type="screen16x9"/>
  <p:notesSz cx="6858000" cy="9144000"/>
  <p:custDataLst>
    <p:tags r:id="rId15"/>
  </p:custDataLst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025"/>
    <a:srgbClr val="E8D9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17" autoAdjust="0"/>
  </p:normalViewPr>
  <p:slideViewPr>
    <p:cSldViewPr snapToGrid="0">
      <p:cViewPr varScale="1">
        <p:scale>
          <a:sx n="78" d="100"/>
          <a:sy n="78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>
            <a:extLst>
              <a:ext uri="{FF2B5EF4-FFF2-40B4-BE49-F238E27FC236}">
                <a16:creationId xmlns:a16="http://schemas.microsoft.com/office/drawing/2014/main" id="{48D21BAE-FCB5-4ED8-98B1-CC9BCB0674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295" y="685800"/>
            <a:ext cx="6096076" cy="3429000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en-PK" dirty="0"/>
          </a:p>
        </p:txBody>
      </p:sp>
      <p:sp>
        <p:nvSpPr>
          <p:cNvPr id="3" name="Google Shape;4;n">
            <a:extLst>
              <a:ext uri="{FF2B5EF4-FFF2-40B4-BE49-F238E27FC236}">
                <a16:creationId xmlns:a16="http://schemas.microsoft.com/office/drawing/2014/main" id="{94498134-507C-4657-8D05-E6700C3BD1E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66785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0" marR="0" lvl="0" indent="-298451" algn="l" defTabSz="914400" rtl="0" fontAlgn="auto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ts val="1100"/>
      <a:buFont typeface="Arial"/>
      <a:buChar char="●"/>
      <a:defRPr lang="es-PE" sz="1100" b="0" i="0" u="none" strike="noStrike" kern="0" cap="none" spc="0" baseline="0">
        <a:solidFill>
          <a:srgbClr val="000000"/>
        </a:solidFill>
        <a:uFillTx/>
        <a:latin typeface="Arial"/>
        <a:ea typeface="Arial"/>
        <a:cs typeface="Arial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1;g111a9b18ff3_0_327:notes">
            <a:extLst>
              <a:ext uri="{FF2B5EF4-FFF2-40B4-BE49-F238E27FC236}">
                <a16:creationId xmlns:a16="http://schemas.microsoft.com/office/drawing/2014/main" id="{F258F213-0F41-4507-ADE8-3C2ADABA40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 lang="en-PK" dirty="0"/>
          </a:p>
        </p:txBody>
      </p:sp>
      <p:sp>
        <p:nvSpPr>
          <p:cNvPr id="3" name="Google Shape;172;g111a9b18ff3_0_327:notes">
            <a:extLst>
              <a:ext uri="{FF2B5EF4-FFF2-40B4-BE49-F238E27FC236}">
                <a16:creationId xmlns:a16="http://schemas.microsoft.com/office/drawing/2014/main" id="{21F4E00C-2775-4A71-8F6D-0AE0983876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5309146-5CA1-0F0C-7378-C5CD74A9E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1;g111a9b18ff3_0_327:notes">
            <a:extLst>
              <a:ext uri="{FF2B5EF4-FFF2-40B4-BE49-F238E27FC236}">
                <a16:creationId xmlns:a16="http://schemas.microsoft.com/office/drawing/2014/main" id="{D6EE5380-B31E-2B80-D382-2E4C65FF8D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 lang="en-PK" dirty="0"/>
          </a:p>
        </p:txBody>
      </p:sp>
      <p:sp>
        <p:nvSpPr>
          <p:cNvPr id="3" name="Google Shape;172;g111a9b18ff3_0_327:notes">
            <a:extLst>
              <a:ext uri="{FF2B5EF4-FFF2-40B4-BE49-F238E27FC236}">
                <a16:creationId xmlns:a16="http://schemas.microsoft.com/office/drawing/2014/main" id="{3A3AFC79-CD51-A81C-113A-9A5E5078848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b="1" dirty="0"/>
              <a:t>Only 1 in 4 players reach Pro level </a:t>
            </a:r>
            <a:r>
              <a:rPr lang="en-US" dirty="0"/>
              <a:t>— keep grinding, your chicken dinner crown awaits!" 🏆🐔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89542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9ACE581-0D92-8864-F2E4-E86EBBEB3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1;g111a9b18ff3_0_327:notes">
            <a:extLst>
              <a:ext uri="{FF2B5EF4-FFF2-40B4-BE49-F238E27FC236}">
                <a16:creationId xmlns:a16="http://schemas.microsoft.com/office/drawing/2014/main" id="{F57B164E-E0D6-3EB8-7373-EF57E44277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 lang="en-PK" dirty="0"/>
          </a:p>
        </p:txBody>
      </p:sp>
      <p:sp>
        <p:nvSpPr>
          <p:cNvPr id="3" name="Google Shape;172;g111a9b18ff3_0_327:notes">
            <a:extLst>
              <a:ext uri="{FF2B5EF4-FFF2-40B4-BE49-F238E27FC236}">
                <a16:creationId xmlns:a16="http://schemas.microsoft.com/office/drawing/2014/main" id="{C36DDDC8-75C8-5BC1-7F17-FF9E03E22F4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461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1E3064E-DCFF-B321-5547-4224515FF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1;g111a9b18ff3_0_327:notes">
            <a:extLst>
              <a:ext uri="{FF2B5EF4-FFF2-40B4-BE49-F238E27FC236}">
                <a16:creationId xmlns:a16="http://schemas.microsoft.com/office/drawing/2014/main" id="{5C4BD466-18B6-E4EF-1CE5-D4A565F45B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 lang="en-PK" dirty="0"/>
          </a:p>
        </p:txBody>
      </p:sp>
      <p:sp>
        <p:nvSpPr>
          <p:cNvPr id="3" name="Google Shape;172;g111a9b18ff3_0_327:notes">
            <a:extLst>
              <a:ext uri="{FF2B5EF4-FFF2-40B4-BE49-F238E27FC236}">
                <a16:creationId xmlns:a16="http://schemas.microsoft.com/office/drawing/2014/main" id="{951C17D6-06B1-C0B0-E94A-E81B49A2D47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6817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37F91D6-CDEB-7BBD-82A6-7C92BB0B3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1;g111a9b18ff3_0_327:notes">
            <a:extLst>
              <a:ext uri="{FF2B5EF4-FFF2-40B4-BE49-F238E27FC236}">
                <a16:creationId xmlns:a16="http://schemas.microsoft.com/office/drawing/2014/main" id="{D6BDE03D-F62D-4538-AFB8-7AF9D865FE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 lang="en-PK" dirty="0"/>
          </a:p>
        </p:txBody>
      </p:sp>
      <p:sp>
        <p:nvSpPr>
          <p:cNvPr id="3" name="Google Shape;172;g111a9b18ff3_0_327:notes">
            <a:extLst>
              <a:ext uri="{FF2B5EF4-FFF2-40B4-BE49-F238E27FC236}">
                <a16:creationId xmlns:a16="http://schemas.microsoft.com/office/drawing/2014/main" id="{0DB2794E-5136-A120-E8FF-195D41657DE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b="1" dirty="0"/>
              <a:t>Only 1 in 4 players reach Pro level </a:t>
            </a:r>
            <a:r>
              <a:rPr lang="en-US" dirty="0"/>
              <a:t>— keep grinding, your chicken dinner crown awaits!" 🏆🐔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517313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45619D2-F818-7F06-52A6-012264D13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1;g111a9b18ff3_0_327:notes">
            <a:extLst>
              <a:ext uri="{FF2B5EF4-FFF2-40B4-BE49-F238E27FC236}">
                <a16:creationId xmlns:a16="http://schemas.microsoft.com/office/drawing/2014/main" id="{88CA7CFD-126B-E828-F9FF-82ECFD0C5B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 lang="en-PK" dirty="0"/>
          </a:p>
        </p:txBody>
      </p:sp>
      <p:sp>
        <p:nvSpPr>
          <p:cNvPr id="3" name="Google Shape;172;g111a9b18ff3_0_327:notes">
            <a:extLst>
              <a:ext uri="{FF2B5EF4-FFF2-40B4-BE49-F238E27FC236}">
                <a16:creationId xmlns:a16="http://schemas.microsoft.com/office/drawing/2014/main" id="{25841B27-0D6B-D8A2-C747-7C83A87DCD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b="1" dirty="0"/>
              <a:t>Only 1 in 4 players reach Pro level </a:t>
            </a:r>
            <a:r>
              <a:rPr lang="en-US" dirty="0"/>
              <a:t>— keep grinding, your chicken dinner crown awaits!" 🏆🐔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96575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48DB878-E64D-97B0-4F6A-75D5FB60C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1;g111a9b18ff3_0_327:notes">
            <a:extLst>
              <a:ext uri="{FF2B5EF4-FFF2-40B4-BE49-F238E27FC236}">
                <a16:creationId xmlns:a16="http://schemas.microsoft.com/office/drawing/2014/main" id="{DE01F0D7-3DF4-8D9C-ACC4-E521E77242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 lang="en-PK" dirty="0"/>
          </a:p>
        </p:txBody>
      </p:sp>
      <p:sp>
        <p:nvSpPr>
          <p:cNvPr id="3" name="Google Shape;172;g111a9b18ff3_0_327:notes">
            <a:extLst>
              <a:ext uri="{FF2B5EF4-FFF2-40B4-BE49-F238E27FC236}">
                <a16:creationId xmlns:a16="http://schemas.microsoft.com/office/drawing/2014/main" id="{5898BAE1-F490-9C87-50C5-71EBC1DC14C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pPr marL="158749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7941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9B17B3B-DCB5-5ABF-BB35-2DFD76A56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1;g111a9b18ff3_0_327:notes">
            <a:extLst>
              <a:ext uri="{FF2B5EF4-FFF2-40B4-BE49-F238E27FC236}">
                <a16:creationId xmlns:a16="http://schemas.microsoft.com/office/drawing/2014/main" id="{C5B1FEA8-DBB6-14D1-BABC-CD4D0F3C3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 lang="en-PK" dirty="0"/>
          </a:p>
        </p:txBody>
      </p:sp>
      <p:sp>
        <p:nvSpPr>
          <p:cNvPr id="3" name="Google Shape;172;g111a9b18ff3_0_327:notes">
            <a:extLst>
              <a:ext uri="{FF2B5EF4-FFF2-40B4-BE49-F238E27FC236}">
                <a16:creationId xmlns:a16="http://schemas.microsoft.com/office/drawing/2014/main" id="{6B285F2E-FDF3-A79A-39DD-27E013B2210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b="1" dirty="0"/>
              <a:t>Only 1 in 4 players reach Pro level </a:t>
            </a:r>
            <a:r>
              <a:rPr lang="en-US" dirty="0"/>
              <a:t>— keep grinding, your chicken dinner crown awaits!" 🏆🐔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53613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B0883FC-A786-C394-8CC2-7BA53A93E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1;g111a9b18ff3_0_327:notes">
            <a:extLst>
              <a:ext uri="{FF2B5EF4-FFF2-40B4-BE49-F238E27FC236}">
                <a16:creationId xmlns:a16="http://schemas.microsoft.com/office/drawing/2014/main" id="{54046D4B-A3D2-6972-3384-9DB8C67C8E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 lang="en-PK" dirty="0"/>
          </a:p>
        </p:txBody>
      </p:sp>
      <p:sp>
        <p:nvSpPr>
          <p:cNvPr id="3" name="Google Shape;172;g111a9b18ff3_0_327:notes">
            <a:extLst>
              <a:ext uri="{FF2B5EF4-FFF2-40B4-BE49-F238E27FC236}">
                <a16:creationId xmlns:a16="http://schemas.microsoft.com/office/drawing/2014/main" id="{005AACED-B488-936F-88DF-DA1B2A6C339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b="1" dirty="0"/>
              <a:t>Only 1 in 4 players reach Pro level </a:t>
            </a:r>
            <a:r>
              <a:rPr lang="en-US" dirty="0"/>
              <a:t>— keep grinding, your chicken dinner crown awaits!" 🏆🐔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06496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BD1441D-F48F-45FF-E9B0-FF2DD3D2A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1;g111a9b18ff3_0_327:notes">
            <a:extLst>
              <a:ext uri="{FF2B5EF4-FFF2-40B4-BE49-F238E27FC236}">
                <a16:creationId xmlns:a16="http://schemas.microsoft.com/office/drawing/2014/main" id="{49A1A0B1-7641-8BAC-7593-9891336902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  <p:txBody>
          <a:bodyPr/>
          <a:lstStyle/>
          <a:p>
            <a:endParaRPr lang="en-PK" dirty="0"/>
          </a:p>
        </p:txBody>
      </p:sp>
      <p:sp>
        <p:nvSpPr>
          <p:cNvPr id="3" name="Google Shape;172;g111a9b18ff3_0_327:notes">
            <a:extLst>
              <a:ext uri="{FF2B5EF4-FFF2-40B4-BE49-F238E27FC236}">
                <a16:creationId xmlns:a16="http://schemas.microsoft.com/office/drawing/2014/main" id="{590EE278-FD42-E8BF-7D7F-9D7667D39DA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b="1" dirty="0"/>
              <a:t>Only 1 in 4 players reach Pro level </a:t>
            </a:r>
            <a:r>
              <a:rPr lang="en-US" dirty="0"/>
              <a:t>— keep grinding, your chicken dinner crown awaits!" 🏆🐔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8876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4;p6">
            <a:extLst>
              <a:ext uri="{FF2B5EF4-FFF2-40B4-BE49-F238E27FC236}">
                <a16:creationId xmlns:a16="http://schemas.microsoft.com/office/drawing/2014/main" id="{AF823396-7598-4D3E-8277-644186AB879C}"/>
              </a:ext>
            </a:extLst>
          </p:cNvPr>
          <p:cNvSpPr/>
          <p:nvPr/>
        </p:nvSpPr>
        <p:spPr>
          <a:xfrm>
            <a:off x="0" y="4570802"/>
            <a:ext cx="9143945" cy="572697"/>
          </a:xfrm>
          <a:custGeom>
            <a:avLst/>
            <a:gdLst>
              <a:gd name="f0" fmla="val w"/>
              <a:gd name="f1" fmla="val h"/>
              <a:gd name="f2" fmla="val 0"/>
              <a:gd name="f3" fmla="val 75918"/>
              <a:gd name="f4" fmla="val 15847"/>
              <a:gd name="f5" fmla="val 24323"/>
              <a:gd name="f6" fmla="val 23136"/>
              <a:gd name="f7" fmla="val 22009"/>
              <a:gd name="f8" fmla="val 106"/>
              <a:gd name="f9" fmla="val 20879"/>
              <a:gd name="f10" fmla="val 323"/>
              <a:gd name="f11" fmla="val 19501"/>
              <a:gd name="f12" fmla="val 589"/>
              <a:gd name="f13" fmla="val 18193"/>
              <a:gd name="f14" fmla="val 1059"/>
              <a:gd name="f15" fmla="val 16927"/>
              <a:gd name="f16" fmla="val 1513"/>
              <a:gd name="f17" fmla="val 15042"/>
              <a:gd name="f18" fmla="val 2189"/>
              <a:gd name="f19" fmla="val 13261"/>
              <a:gd name="f20" fmla="val 2827"/>
              <a:gd name="f21" fmla="val 11304"/>
              <a:gd name="f22" fmla="val 10638"/>
              <a:gd name="f23" fmla="val 10003"/>
              <a:gd name="f24" fmla="val 2754"/>
              <a:gd name="f25" fmla="val 9360"/>
              <a:gd name="f26" fmla="val 2604"/>
              <a:gd name="f27" fmla="val 8792"/>
              <a:gd name="f28" fmla="val 2471"/>
              <a:gd name="f29" fmla="val 8205"/>
              <a:gd name="f30" fmla="val 2322"/>
              <a:gd name="f31" fmla="val 7585"/>
              <a:gd name="f32" fmla="val 2163"/>
              <a:gd name="f33" fmla="val 5259"/>
              <a:gd name="f34" fmla="val 1572"/>
              <a:gd name="f35" fmla="val 2623"/>
              <a:gd name="f36" fmla="val 901"/>
              <a:gd name="f37" fmla="val 156"/>
              <a:gd name="f38" fmla="val 105"/>
              <a:gd name="f39" fmla="val 52"/>
              <a:gd name="f40" fmla="val 902"/>
              <a:gd name="f41" fmla="val 1"/>
              <a:gd name="f42" fmla="val 75917"/>
              <a:gd name="f43" fmla="val 2023"/>
              <a:gd name="f44" fmla="val 75679"/>
              <a:gd name="f45" fmla="val 1991"/>
              <a:gd name="f46" fmla="val 75422"/>
              <a:gd name="f47" fmla="val 1976"/>
              <a:gd name="f48" fmla="val 75129"/>
              <a:gd name="f49" fmla="val 74803"/>
              <a:gd name="f50" fmla="val 74423"/>
              <a:gd name="f51" fmla="val 1996"/>
              <a:gd name="f52" fmla="val 73933"/>
              <a:gd name="f53" fmla="val 2039"/>
              <a:gd name="f54" fmla="val 73352"/>
              <a:gd name="f55" fmla="val 2088"/>
              <a:gd name="f56" fmla="val 72803"/>
              <a:gd name="f57" fmla="val 2113"/>
              <a:gd name="f58" fmla="val 72254"/>
              <a:gd name="f59" fmla="val 72253"/>
              <a:gd name="f60" fmla="val 70788"/>
              <a:gd name="f61" fmla="val 69386"/>
              <a:gd name="f62" fmla="val 1942"/>
              <a:gd name="f63" fmla="val 67707"/>
              <a:gd name="f64" fmla="val 1560"/>
              <a:gd name="f65" fmla="val 64737"/>
              <a:gd name="f66" fmla="val 883"/>
              <a:gd name="f67" fmla="val 61965"/>
              <a:gd name="f68" fmla="val 500"/>
              <a:gd name="f69" fmla="val 59466"/>
              <a:gd name="f70" fmla="val 421"/>
              <a:gd name="f71" fmla="val 59353"/>
              <a:gd name="f72" fmla="val 418"/>
              <a:gd name="f73" fmla="val 59238"/>
              <a:gd name="f74" fmla="val 416"/>
              <a:gd name="f75" fmla="val 59124"/>
              <a:gd name="f76" fmla="val 57049"/>
              <a:gd name="f77" fmla="val 55251"/>
              <a:gd name="f78" fmla="val 994"/>
              <a:gd name="f79" fmla="val 53347"/>
              <a:gd name="f80" fmla="val 1604"/>
              <a:gd name="f81" fmla="val 52577"/>
              <a:gd name="f82" fmla="val 1851"/>
              <a:gd name="f83" fmla="val 51780"/>
              <a:gd name="f84" fmla="val 2108"/>
              <a:gd name="f85" fmla="val 50961"/>
              <a:gd name="f86" fmla="val 2323"/>
              <a:gd name="f87" fmla="val 50300"/>
              <a:gd name="f88" fmla="val 2497"/>
              <a:gd name="f89" fmla="val 49632"/>
              <a:gd name="f90" fmla="val 2701"/>
              <a:gd name="f91" fmla="val 48925"/>
              <a:gd name="f92" fmla="val 2918"/>
              <a:gd name="f93" fmla="val 47513"/>
              <a:gd name="f94" fmla="val 3350"/>
              <a:gd name="f95" fmla="val 46055"/>
              <a:gd name="f96" fmla="val 3797"/>
              <a:gd name="f97" fmla="val 44667"/>
              <a:gd name="f98" fmla="val 3971"/>
              <a:gd name="f99" fmla="val 44349"/>
              <a:gd name="f100" fmla="val 4010"/>
              <a:gd name="f101" fmla="val 44018"/>
              <a:gd name="f102" fmla="val 4031"/>
              <a:gd name="f103" fmla="val 43684"/>
              <a:gd name="f104" fmla="val 42146"/>
              <a:gd name="f105" fmla="val 40643"/>
              <a:gd name="f106" fmla="val 3606"/>
              <a:gd name="f107" fmla="val 39188"/>
              <a:gd name="f108" fmla="val 3194"/>
              <a:gd name="f109" fmla="val 38743"/>
              <a:gd name="f110" fmla="val 3067"/>
              <a:gd name="f111" fmla="val 38284"/>
              <a:gd name="f112" fmla="val 2938"/>
              <a:gd name="f113" fmla="val 37831"/>
              <a:gd name="f114" fmla="val 2822"/>
              <a:gd name="f115" fmla="val 36714"/>
              <a:gd name="f116" fmla="val 2537"/>
              <a:gd name="f117" fmla="val 35598"/>
              <a:gd name="f118" fmla="val 2219"/>
              <a:gd name="f119" fmla="val 34519"/>
              <a:gd name="f120" fmla="val 1910"/>
              <a:gd name="f121" fmla="val 32865"/>
              <a:gd name="f122" fmla="val 1438"/>
              <a:gd name="f123" fmla="val 31155"/>
              <a:gd name="f124" fmla="val 950"/>
              <a:gd name="f125" fmla="val 29467"/>
              <a:gd name="f126" fmla="val 593"/>
              <a:gd name="f127" fmla="val 27577"/>
              <a:gd name="f128" fmla="val 194"/>
              <a:gd name="f129" fmla="val 25895"/>
              <a:gd name="f130" fmla="*/ f0 1 75918"/>
              <a:gd name="f131" fmla="*/ f1 1 15847"/>
              <a:gd name="f132" fmla="val f2"/>
              <a:gd name="f133" fmla="val f3"/>
              <a:gd name="f134" fmla="val f4"/>
              <a:gd name="f135" fmla="+- f134 0 f132"/>
              <a:gd name="f136" fmla="+- f133 0 f132"/>
              <a:gd name="f137" fmla="*/ f136 1 75918"/>
              <a:gd name="f138" fmla="*/ f135 1 15847"/>
              <a:gd name="f139" fmla="*/ f132 1 f137"/>
              <a:gd name="f140" fmla="*/ f133 1 f137"/>
              <a:gd name="f141" fmla="*/ f132 1 f138"/>
              <a:gd name="f142" fmla="*/ f134 1 f138"/>
              <a:gd name="f143" fmla="*/ f139 f130 1"/>
              <a:gd name="f144" fmla="*/ f140 f130 1"/>
              <a:gd name="f145" fmla="*/ f142 f131 1"/>
              <a:gd name="f146" fmla="*/ f141 f131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43" t="f146" r="f144" b="f145"/>
            <a:pathLst>
              <a:path w="75918" h="15847">
                <a:moveTo>
                  <a:pt x="f5" y="f2"/>
                </a:moveTo>
                <a:cubicBezTo>
                  <a:pt x="f6" y="f2"/>
                  <a:pt x="f7" y="f8"/>
                  <a:pt x="f9" y="f10"/>
                </a:cubicBezTo>
                <a:cubicBezTo>
                  <a:pt x="f11" y="f12"/>
                  <a:pt x="f13" y="f14"/>
                  <a:pt x="f15" y="f16"/>
                </a:cubicBezTo>
                <a:cubicBezTo>
                  <a:pt x="f17" y="f18"/>
                  <a:pt x="f19" y="f20"/>
                  <a:pt x="f21" y="f20"/>
                </a:cubicBezTo>
                <a:cubicBezTo>
                  <a:pt x="f22" y="f20"/>
                  <a:pt x="f23" y="f24"/>
                  <a:pt x="f25" y="f26"/>
                </a:cubicBezTo>
                <a:cubicBezTo>
                  <a:pt x="f27" y="f28"/>
                  <a:pt x="f29" y="f30"/>
                  <a:pt x="f31" y="f32"/>
                </a:cubicBezTo>
                <a:cubicBezTo>
                  <a:pt x="f33" y="f34"/>
                  <a:pt x="f35" y="f36"/>
                  <a:pt x="f37" y="f36"/>
                </a:cubicBezTo>
                <a:cubicBezTo>
                  <a:pt x="f38" y="f36"/>
                  <a:pt x="f39" y="f40"/>
                  <a:pt x="f41" y="f40"/>
                </a:cubicBezTo>
                <a:lnTo>
                  <a:pt x="f41" y="f4"/>
                </a:lnTo>
                <a:lnTo>
                  <a:pt x="f42" y="f4"/>
                </a:lnTo>
                <a:lnTo>
                  <a:pt x="f42" y="f43"/>
                </a:lnTo>
                <a:cubicBezTo>
                  <a:pt x="f44" y="f45"/>
                  <a:pt x="f46" y="f47"/>
                  <a:pt x="f48" y="f47"/>
                </a:cubicBezTo>
                <a:cubicBezTo>
                  <a:pt x="f49" y="f47"/>
                  <a:pt x="f50" y="f51"/>
                  <a:pt x="f52" y="f53"/>
                </a:cubicBezTo>
                <a:cubicBezTo>
                  <a:pt x="f54" y="f55"/>
                  <a:pt x="f56" y="f57"/>
                  <a:pt x="f58" y="f57"/>
                </a:cubicBezTo>
                <a:lnTo>
                  <a:pt x="f59" y="f57"/>
                </a:lnTo>
                <a:cubicBezTo>
                  <a:pt x="f60" y="f57"/>
                  <a:pt x="f61" y="f62"/>
                  <a:pt x="f63" y="f64"/>
                </a:cubicBezTo>
                <a:cubicBezTo>
                  <a:pt x="f65" y="f66"/>
                  <a:pt x="f67" y="f68"/>
                  <a:pt x="f69" y="f70"/>
                </a:cubicBezTo>
                <a:cubicBezTo>
                  <a:pt x="f71" y="f72"/>
                  <a:pt x="f73" y="f74"/>
                  <a:pt x="f75" y="f74"/>
                </a:cubicBezTo>
                <a:cubicBezTo>
                  <a:pt x="f76" y="f74"/>
                  <a:pt x="f77" y="f78"/>
                  <a:pt x="f79" y="f80"/>
                </a:cubicBezTo>
                <a:cubicBezTo>
                  <a:pt x="f81" y="f82"/>
                  <a:pt x="f83" y="f84"/>
                  <a:pt x="f85" y="f86"/>
                </a:cubicBezTo>
                <a:cubicBezTo>
                  <a:pt x="f87" y="f88"/>
                  <a:pt x="f89" y="f90"/>
                  <a:pt x="f91" y="f92"/>
                </a:cubicBezTo>
                <a:cubicBezTo>
                  <a:pt x="f93" y="f94"/>
                  <a:pt x="f95" y="f96"/>
                  <a:pt x="f97" y="f98"/>
                </a:cubicBezTo>
                <a:cubicBezTo>
                  <a:pt x="f99" y="f100"/>
                  <a:pt x="f101" y="f102"/>
                  <a:pt x="f103" y="f102"/>
                </a:cubicBezTo>
                <a:cubicBezTo>
                  <a:pt x="f104" y="f102"/>
                  <a:pt x="f105" y="f106"/>
                  <a:pt x="f107" y="f108"/>
                </a:cubicBezTo>
                <a:cubicBezTo>
                  <a:pt x="f109" y="f110"/>
                  <a:pt x="f111" y="f112"/>
                  <a:pt x="f113" y="f114"/>
                </a:cubicBezTo>
                <a:cubicBezTo>
                  <a:pt x="f115" y="f116"/>
                  <a:pt x="f117" y="f118"/>
                  <a:pt x="f119" y="f120"/>
                </a:cubicBezTo>
                <a:cubicBezTo>
                  <a:pt x="f121" y="f122"/>
                  <a:pt x="f123" y="f124"/>
                  <a:pt x="f125" y="f126"/>
                </a:cubicBezTo>
                <a:cubicBezTo>
                  <a:pt x="f127" y="f128"/>
                  <a:pt x="f129" y="f2"/>
                  <a:pt x="f5" y="f2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cap="flat">
            <a:noFill/>
            <a:prstDash val="solid"/>
          </a:ln>
        </p:spPr>
        <p:txBody>
          <a:bodyPr vert="horz" wrap="square" lIns="91421" tIns="91421" rIns="91421" bIns="91421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PE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3" name="Google Shape;46;p6">
            <a:extLst>
              <a:ext uri="{FF2B5EF4-FFF2-40B4-BE49-F238E27FC236}">
                <a16:creationId xmlns:a16="http://schemas.microsoft.com/office/drawing/2014/main" id="{63043A68-89E6-4C94-964E-A54C2E078A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8" y="534997"/>
            <a:ext cx="7704002" cy="572697"/>
          </a:xfrm>
        </p:spPr>
        <p:txBody>
          <a:bodyPr anchor="ctr"/>
          <a:lstStyle>
            <a:lvl1pPr>
              <a:defRPr/>
            </a:lvl1pPr>
          </a:lstStyle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5111054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6;p17">
            <a:extLst>
              <a:ext uri="{FF2B5EF4-FFF2-40B4-BE49-F238E27FC236}">
                <a16:creationId xmlns:a16="http://schemas.microsoft.com/office/drawing/2014/main" id="{403569C5-3B55-4C21-9BE2-A4B0E2F8CD91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843677" y="2780726"/>
            <a:ext cx="3587099" cy="875099"/>
          </a:xfrm>
        </p:spPr>
        <p:txBody>
          <a:bodyPr/>
          <a:lstStyle>
            <a:lvl1pPr algn="r">
              <a:lnSpc>
                <a:spcPct val="100000"/>
              </a:lnSpc>
              <a:buNone/>
              <a:defRPr/>
            </a:lvl1pPr>
          </a:lstStyle>
          <a:p>
            <a:pPr lvl="0"/>
            <a:endParaRPr lang="es-PE"/>
          </a:p>
        </p:txBody>
      </p:sp>
      <p:sp>
        <p:nvSpPr>
          <p:cNvPr id="3" name="Google Shape;67;p17">
            <a:extLst>
              <a:ext uri="{FF2B5EF4-FFF2-40B4-BE49-F238E27FC236}">
                <a16:creationId xmlns:a16="http://schemas.microsoft.com/office/drawing/2014/main" id="{64D44D45-FEC5-478A-BDFA-4CC34A28D9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40476" y="1731773"/>
            <a:ext cx="4290300" cy="938695"/>
          </a:xfrm>
        </p:spPr>
        <p:txBody>
          <a:bodyPr anchor="ctr"/>
          <a:lstStyle>
            <a:lvl1pPr algn="r">
              <a:defRPr sz="3500" b="1"/>
            </a:lvl1pPr>
          </a:lstStyle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398373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;p2">
            <a:extLst>
              <a:ext uri="{FF2B5EF4-FFF2-40B4-BE49-F238E27FC236}">
                <a16:creationId xmlns:a16="http://schemas.microsoft.com/office/drawing/2014/main" id="{4DC8BBC7-59A4-46E5-B111-CBE092BA08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8064" y="98855"/>
            <a:ext cx="7169307" cy="649288"/>
          </a:xfrm>
        </p:spPr>
        <p:txBody>
          <a:bodyPr lIns="0" tIns="0" rIns="0" bIns="0" anchor="ctr" anchorCtr="1"/>
          <a:lstStyle>
            <a:lvl1pPr algn="ctr">
              <a:lnSpc>
                <a:spcPct val="80000"/>
              </a:lnSpc>
              <a:defRPr sz="3600">
                <a:solidFill>
                  <a:srgbClr val="27348B"/>
                </a:solidFill>
              </a:defRPr>
            </a:lvl1pPr>
          </a:lstStyle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996121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B87F40A5-A61E-493B-B2A5-C72DB7076ED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42645" y="92610"/>
            <a:ext cx="8679896" cy="543181"/>
          </a:xfrm>
        </p:spPr>
        <p:txBody>
          <a:bodyPr anchor="ctr" anchorCtr="1"/>
          <a:lstStyle>
            <a:lvl1pPr marL="0" indent="0" algn="ctr">
              <a:buNone/>
              <a:defRPr lang="en-US" sz="4050">
                <a:solidFill>
                  <a:srgbClr val="3B3B3B"/>
                </a:solidFill>
                <a:latin typeface="Arial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BASIC LAYOUT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0E5DC5E-AD2B-44C4-B155-83DBEA63FF1D}"/>
              </a:ext>
            </a:extLst>
          </p:cNvPr>
          <p:cNvSpPr/>
          <p:nvPr/>
        </p:nvSpPr>
        <p:spPr>
          <a:xfrm>
            <a:off x="265514" y="848700"/>
            <a:ext cx="2670578" cy="4051916"/>
          </a:xfrm>
          <a:custGeom>
            <a:avLst>
              <a:gd name="f0" fmla="val 857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C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13" b="0" i="0" u="none" strike="noStrike" kern="0" cap="none" spc="0" baseline="0" dirty="0">
              <a:solidFill>
                <a:srgbClr val="5E4028"/>
              </a:solidFill>
              <a:uFillTx/>
              <a:latin typeface="Arial"/>
              <a:ea typeface="맑은 고딕" pitchFamily="34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A7B7E77-672B-489C-9627-24D34DFD0F45}"/>
              </a:ext>
            </a:extLst>
          </p:cNvPr>
          <p:cNvSpPr/>
          <p:nvPr/>
        </p:nvSpPr>
        <p:spPr>
          <a:xfrm>
            <a:off x="342360" y="972510"/>
            <a:ext cx="98151" cy="3199321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>
              <a:alpha val="77647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13" b="0" i="0" u="none" strike="noStrike" kern="0" cap="none" spc="0" baseline="0" dirty="0">
              <a:solidFill>
                <a:srgbClr val="FFFCF3"/>
              </a:solidFill>
              <a:uFillTx/>
              <a:latin typeface="Arial"/>
              <a:ea typeface="맑은 고딕" pitchFamily="34"/>
            </a:endParaRPr>
          </a:p>
        </p:txBody>
      </p:sp>
      <p:grpSp>
        <p:nvGrpSpPr>
          <p:cNvPr id="5" name="Grupo 11">
            <a:extLst>
              <a:ext uri="{FF2B5EF4-FFF2-40B4-BE49-F238E27FC236}">
                <a16:creationId xmlns:a16="http://schemas.microsoft.com/office/drawing/2014/main" id="{416D6018-0246-4B43-9C70-17908BAB9453}"/>
              </a:ext>
            </a:extLst>
          </p:cNvPr>
          <p:cNvGrpSpPr/>
          <p:nvPr/>
        </p:nvGrpSpPr>
        <p:grpSpPr>
          <a:xfrm>
            <a:off x="1047033" y="1366634"/>
            <a:ext cx="1674184" cy="1419103"/>
            <a:chOff x="1047033" y="1366634"/>
            <a:chExt cx="1674184" cy="1419103"/>
          </a:xfrm>
        </p:grpSpPr>
        <p:sp>
          <p:nvSpPr>
            <p:cNvPr id="6" name="TextBox 57">
              <a:extLst>
                <a:ext uri="{FF2B5EF4-FFF2-40B4-BE49-F238E27FC236}">
                  <a16:creationId xmlns:a16="http://schemas.microsoft.com/office/drawing/2014/main" id="{B9E24FF6-BCC7-4632-ADA3-0C7602D5DB20}"/>
                </a:ext>
              </a:extLst>
            </p:cNvPr>
            <p:cNvSpPr txBox="1"/>
            <p:nvPr/>
          </p:nvSpPr>
          <p:spPr>
            <a:xfrm>
              <a:off x="1047033" y="1366634"/>
              <a:ext cx="1674184" cy="78482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ctr" anchorCtr="0" compatLnSpc="1">
              <a:spAutoFit/>
            </a:bodyPr>
            <a:lstStyle/>
            <a:p>
              <a:pPr marL="0" marR="0" lvl="0" indent="0" algn="r" defTabSz="914400" rtl="0" fontAlgn="auto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500" b="1" i="0" u="none" strike="noStrike" kern="0" cap="none" spc="0" baseline="0" dirty="0">
                  <a:solidFill>
                    <a:srgbClr val="FFFFFF"/>
                  </a:solidFill>
                  <a:uFillTx/>
                  <a:latin typeface="Arial" panose="020B0604020202020204" pitchFamily="34" charset="0"/>
                  <a:ea typeface="Arial"/>
                  <a:cs typeface="Arial" panose="020B0604020202020204" pitchFamily="34" charset="0"/>
                </a:rPr>
                <a:t>You can Resize without losing quality</a:t>
              </a:r>
            </a:p>
          </p:txBody>
        </p:sp>
        <p:sp>
          <p:nvSpPr>
            <p:cNvPr id="7" name="TextBox 58">
              <a:extLst>
                <a:ext uri="{FF2B5EF4-FFF2-40B4-BE49-F238E27FC236}">
                  <a16:creationId xmlns:a16="http://schemas.microsoft.com/office/drawing/2014/main" id="{F1BC104A-EB7E-47F6-AF26-A61FCD22200C}"/>
                </a:ext>
              </a:extLst>
            </p:cNvPr>
            <p:cNvSpPr txBox="1"/>
            <p:nvPr/>
          </p:nvSpPr>
          <p:spPr>
            <a:xfrm>
              <a:off x="1047033" y="2000908"/>
              <a:ext cx="1674184" cy="784829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91440" tIns="45720" rIns="91440" bIns="45720" anchor="ctr" anchorCtr="0" compatLnSpc="1">
              <a:spAutoFit/>
            </a:bodyPr>
            <a:lstStyle/>
            <a:p>
              <a:pPr marL="0" marR="0" lvl="0" indent="0" algn="r" defTabSz="914400" rtl="0" fontAlgn="auto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500" b="1" i="0" u="none" strike="noStrike" kern="0" cap="none" spc="0" baseline="0" dirty="0">
                  <a:solidFill>
                    <a:srgbClr val="FFFFFF"/>
                  </a:solidFill>
                  <a:uFillTx/>
                  <a:latin typeface="Arial" panose="020B0604020202020204" pitchFamily="34" charset="0"/>
                  <a:ea typeface="Arial"/>
                  <a:cs typeface="Arial" panose="020B0604020202020204" pitchFamily="34" charset="0"/>
                </a:rPr>
                <a:t>You can Change Fill Color &amp;</a:t>
              </a:r>
            </a:p>
            <a:p>
              <a:pPr marL="0" marR="0" lvl="0" indent="0" algn="r" defTabSz="914400" rtl="0" fontAlgn="auto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1500" b="1" i="0" u="none" strike="noStrike" kern="0" cap="none" spc="0" baseline="0" dirty="0">
                  <a:solidFill>
                    <a:srgbClr val="FFFFFF"/>
                  </a:solidFill>
                  <a:uFillTx/>
                  <a:latin typeface="Arial" panose="020B0604020202020204" pitchFamily="34" charset="0"/>
                  <a:ea typeface="Arial"/>
                  <a:cs typeface="Arial" panose="020B0604020202020204" pitchFamily="34" charset="0"/>
                </a:rPr>
                <a:t>Line Color</a:t>
              </a:r>
            </a:p>
          </p:txBody>
        </p:sp>
      </p:grpSp>
      <p:sp>
        <p:nvSpPr>
          <p:cNvPr id="8" name="TextBox 59">
            <a:extLst>
              <a:ext uri="{FF2B5EF4-FFF2-40B4-BE49-F238E27FC236}">
                <a16:creationId xmlns:a16="http://schemas.microsoft.com/office/drawing/2014/main" id="{16281954-3F42-4153-AE5E-D2868D8F84B8}"/>
              </a:ext>
            </a:extLst>
          </p:cNvPr>
          <p:cNvSpPr txBox="1"/>
          <p:nvPr/>
        </p:nvSpPr>
        <p:spPr>
          <a:xfrm>
            <a:off x="1209897" y="4375422"/>
            <a:ext cx="1674001" cy="30007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350" b="0" i="0" u="none" strike="noStrike" kern="0" cap="none" spc="0" baseline="0" dirty="0">
                <a:solidFill>
                  <a:srgbClr val="FFFFFF"/>
                </a:solidFill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</a:rPr>
              <a:t>www.slidesppt.net</a:t>
            </a:r>
          </a:p>
        </p:txBody>
      </p:sp>
      <p:sp>
        <p:nvSpPr>
          <p:cNvPr id="9" name="TextBox 60">
            <a:extLst>
              <a:ext uri="{FF2B5EF4-FFF2-40B4-BE49-F238E27FC236}">
                <a16:creationId xmlns:a16="http://schemas.microsoft.com/office/drawing/2014/main" id="{09995512-0770-42BD-99B5-04E06D62D976}"/>
              </a:ext>
            </a:extLst>
          </p:cNvPr>
          <p:cNvSpPr txBox="1"/>
          <p:nvPr/>
        </p:nvSpPr>
        <p:spPr>
          <a:xfrm>
            <a:off x="683248" y="3154936"/>
            <a:ext cx="2037969" cy="120033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 dirty="0">
                <a:solidFill>
                  <a:srgbClr val="FFFFFF"/>
                </a:solidFill>
                <a:uFillTx/>
                <a:latin typeface="Arial"/>
                <a:ea typeface="맑은 고딕" pitchFamily="34"/>
                <a:cs typeface="Arial" panose="020B0604020202020204" pitchFamily="34" charset="0"/>
              </a:rPr>
              <a:t>GOOGLE SLIDES AND FREE </a:t>
            </a: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 dirty="0">
                <a:solidFill>
                  <a:srgbClr val="FFFFFF"/>
                </a:solidFill>
                <a:uFillTx/>
                <a:latin typeface="Arial"/>
                <a:ea typeface="맑은 고딕" pitchFamily="34"/>
                <a:cs typeface="Arial" panose="020B0604020202020204" pitchFamily="34" charset="0"/>
              </a:rPr>
              <a:t>PPT </a:t>
            </a:r>
          </a:p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800" b="1" i="0" u="none" strike="noStrike" kern="0" cap="none" spc="0" baseline="0" dirty="0">
                <a:solidFill>
                  <a:srgbClr val="FFFFFF"/>
                </a:solidFill>
                <a:uFillTx/>
                <a:latin typeface="Arial"/>
                <a:ea typeface="맑은 고딕" pitchFamily="34"/>
                <a:cs typeface="Arial" panose="020B0604020202020204" pitchFamily="34" charset="0"/>
              </a:rPr>
              <a:t>TEMPLATES  </a:t>
            </a:r>
          </a:p>
        </p:txBody>
      </p:sp>
      <p:grpSp>
        <p:nvGrpSpPr>
          <p:cNvPr id="10" name="Grupo 16">
            <a:extLst>
              <a:ext uri="{FF2B5EF4-FFF2-40B4-BE49-F238E27FC236}">
                <a16:creationId xmlns:a16="http://schemas.microsoft.com/office/drawing/2014/main" id="{B855EBFB-8665-42C4-9A8A-84B54BD936BF}"/>
              </a:ext>
            </a:extLst>
          </p:cNvPr>
          <p:cNvGrpSpPr/>
          <p:nvPr/>
        </p:nvGrpSpPr>
        <p:grpSpPr>
          <a:xfrm>
            <a:off x="425370" y="4052575"/>
            <a:ext cx="732342" cy="732342"/>
            <a:chOff x="425370" y="4052575"/>
            <a:chExt cx="732342" cy="732342"/>
          </a:xfrm>
        </p:grpSpPr>
        <p:sp>
          <p:nvSpPr>
            <p:cNvPr id="11" name="Lágrima 17">
              <a:extLst>
                <a:ext uri="{FF2B5EF4-FFF2-40B4-BE49-F238E27FC236}">
                  <a16:creationId xmlns:a16="http://schemas.microsoft.com/office/drawing/2014/main" id="{E2D27468-FA4F-4831-9AB5-2D9DF6ECA559}"/>
                </a:ext>
              </a:extLst>
            </p:cNvPr>
            <p:cNvSpPr/>
            <p:nvPr/>
          </p:nvSpPr>
          <p:spPr>
            <a:xfrm rot="10799991">
              <a:off x="425370" y="4052575"/>
              <a:ext cx="732342" cy="732342"/>
            </a:xfrm>
            <a:custGeom>
              <a:avLst>
                <a:gd name="f10" fmla="val 100000"/>
              </a:avLst>
              <a:gdLst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sqrt 2"/>
                <a:gd name="f10" fmla="val 100000"/>
                <a:gd name="f11" fmla="+- 0 0 -180"/>
                <a:gd name="f12" fmla="+- 0 0 -360"/>
                <a:gd name="f13" fmla="abs f4"/>
                <a:gd name="f14" fmla="abs f5"/>
                <a:gd name="f15" fmla="abs f6"/>
                <a:gd name="f16" fmla="val f7"/>
                <a:gd name="f17" fmla="val f10"/>
                <a:gd name="f18" fmla="+- 2700000 f2 0"/>
                <a:gd name="f19" fmla="*/ f11 f1 1"/>
                <a:gd name="f20" fmla="*/ f12 f1 1"/>
                <a:gd name="f21" fmla="?: f13 f4 1"/>
                <a:gd name="f22" fmla="?: f14 f5 1"/>
                <a:gd name="f23" fmla="?: f15 f6 1"/>
                <a:gd name="f24" fmla="*/ f18 f8 1"/>
                <a:gd name="f25" fmla="*/ f19 1 f3"/>
                <a:gd name="f26" fmla="*/ f20 1 f3"/>
                <a:gd name="f27" fmla="*/ f21 1 21600"/>
                <a:gd name="f28" fmla="*/ f22 1 21600"/>
                <a:gd name="f29" fmla="*/ 21600 f21 1"/>
                <a:gd name="f30" fmla="*/ 21600 f22 1"/>
                <a:gd name="f31" fmla="*/ f24 1 f1"/>
                <a:gd name="f32" fmla="+- f25 0 f2"/>
                <a:gd name="f33" fmla="+- f26 0 f2"/>
                <a:gd name="f34" fmla="min f28 f27"/>
                <a:gd name="f35" fmla="*/ f29 1 f23"/>
                <a:gd name="f36" fmla="*/ f30 1 f23"/>
                <a:gd name="f37" fmla="+- 0 0 f31"/>
                <a:gd name="f38" fmla="val f35"/>
                <a:gd name="f39" fmla="val f36"/>
                <a:gd name="f40" fmla="+- 0 0 f37"/>
                <a:gd name="f41" fmla="*/ f16 f34 1"/>
                <a:gd name="f42" fmla="+- f39 0 f16"/>
                <a:gd name="f43" fmla="+- f38 0 f16"/>
                <a:gd name="f44" fmla="*/ f40 f1 1"/>
                <a:gd name="f45" fmla="*/ f38 f34 1"/>
                <a:gd name="f46" fmla="*/ f42 1 2"/>
                <a:gd name="f47" fmla="*/ f43 1 2"/>
                <a:gd name="f48" fmla="*/ f44 1 f8"/>
                <a:gd name="f49" fmla="+- f16 f46 0"/>
                <a:gd name="f50" fmla="+- f16 f47 0"/>
                <a:gd name="f51" fmla="*/ f47 f9 1"/>
                <a:gd name="f52" fmla="*/ f46 f9 1"/>
                <a:gd name="f53" fmla="+- f48 0 f2"/>
                <a:gd name="f54" fmla="*/ f47 f34 1"/>
                <a:gd name="f55" fmla="*/ f46 f34 1"/>
                <a:gd name="f56" fmla="*/ f51 f17 1"/>
                <a:gd name="f57" fmla="*/ f52 f17 1"/>
                <a:gd name="f58" fmla="cos 1 f53"/>
                <a:gd name="f59" fmla="sin 1 f53"/>
                <a:gd name="f60" fmla="*/ f49 f34 1"/>
                <a:gd name="f61" fmla="*/ f56 1 100000"/>
                <a:gd name="f62" fmla="*/ f57 1 100000"/>
                <a:gd name="f63" fmla="+- 0 0 f58"/>
                <a:gd name="f64" fmla="+- 0 0 f59"/>
                <a:gd name="f65" fmla="+- 0 0 f63"/>
                <a:gd name="f66" fmla="+- 0 0 f64"/>
                <a:gd name="f67" fmla="*/ f65 f61 1"/>
                <a:gd name="f68" fmla="*/ f66 f62 1"/>
                <a:gd name="f69" fmla="*/ f65 f47 1"/>
                <a:gd name="f70" fmla="*/ f66 f46 1"/>
                <a:gd name="f71" fmla="+- f50 f67 0"/>
                <a:gd name="f72" fmla="+- f49 0 f68"/>
                <a:gd name="f73" fmla="+- f50 0 f69"/>
                <a:gd name="f74" fmla="+- f50 f69 0"/>
                <a:gd name="f75" fmla="+- f49 0 f70"/>
                <a:gd name="f76" fmla="+- f49 f70 0"/>
                <a:gd name="f77" fmla="+- f50 f71 0"/>
                <a:gd name="f78" fmla="+- f49 f72 0"/>
                <a:gd name="f79" fmla="*/ f73 f34 1"/>
                <a:gd name="f80" fmla="*/ f75 f34 1"/>
                <a:gd name="f81" fmla="*/ f74 f34 1"/>
                <a:gd name="f82" fmla="*/ f76 f34 1"/>
                <a:gd name="f83" fmla="*/ f71 f34 1"/>
                <a:gd name="f84" fmla="*/ f72 f34 1"/>
                <a:gd name="f85" fmla="*/ f77 1 2"/>
                <a:gd name="f86" fmla="*/ f78 1 2"/>
                <a:gd name="f87" fmla="*/ f85 f34 1"/>
                <a:gd name="f88" fmla="*/ f86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81" y="f82"/>
                </a:cxn>
                <a:cxn ang="f32">
                  <a:pos x="f79" y="f82"/>
                </a:cxn>
                <a:cxn ang="f33">
                  <a:pos x="f79" y="f80"/>
                </a:cxn>
                <a:cxn ang="f33">
                  <a:pos x="f83" y="f84"/>
                </a:cxn>
              </a:cxnLst>
              <a:rect l="f79" t="f80" r="f81" b="f82"/>
              <a:pathLst>
                <a:path>
                  <a:moveTo>
                    <a:pt x="f41" y="f60"/>
                  </a:moveTo>
                  <a:arcTo wR="f54" hR="f55" stAng="f1" swAng="f2"/>
                  <a:quadBezTo>
                    <a:pt x="f87" y="f41"/>
                    <a:pt x="f83" y="f84"/>
                  </a:quadBezTo>
                  <a:quadBezTo>
                    <a:pt x="f45" y="f88"/>
                    <a:pt x="f45" y="f60"/>
                  </a:quadBezTo>
                  <a:arcTo wR="f54" hR="f55" stAng="f7" swAng="f1"/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050" b="0" i="0" u="none" strike="noStrike" kern="0" cap="none" spc="0" baseline="0" dirty="0">
                <a:solidFill>
                  <a:srgbClr val="FFFCF3"/>
                </a:solidFill>
                <a:uFillTx/>
                <a:latin typeface="Arial"/>
              </a:endParaRPr>
            </a:p>
          </p:txBody>
        </p:sp>
        <p:grpSp>
          <p:nvGrpSpPr>
            <p:cNvPr id="12" name="Grupo 18">
              <a:extLst>
                <a:ext uri="{FF2B5EF4-FFF2-40B4-BE49-F238E27FC236}">
                  <a16:creationId xmlns:a16="http://schemas.microsoft.com/office/drawing/2014/main" id="{F702982F-D5F0-4EC3-9F1C-30C064111C29}"/>
                </a:ext>
              </a:extLst>
            </p:cNvPr>
            <p:cNvGrpSpPr/>
            <p:nvPr/>
          </p:nvGrpSpPr>
          <p:grpSpPr>
            <a:xfrm>
              <a:off x="552251" y="4171831"/>
              <a:ext cx="497086" cy="481175"/>
              <a:chOff x="552251" y="4171831"/>
              <a:chExt cx="497086" cy="481175"/>
            </a:xfrm>
          </p:grpSpPr>
          <p:sp>
            <p:nvSpPr>
              <p:cNvPr id="13" name="Freeform 14">
                <a:extLst>
                  <a:ext uri="{FF2B5EF4-FFF2-40B4-BE49-F238E27FC236}">
                    <a16:creationId xmlns:a16="http://schemas.microsoft.com/office/drawing/2014/main" id="{26E90749-BBEB-4C5C-A8F3-5A141A1D6109}"/>
                  </a:ext>
                </a:extLst>
              </p:cNvPr>
              <p:cNvSpPr/>
              <p:nvPr/>
            </p:nvSpPr>
            <p:spPr>
              <a:xfrm>
                <a:off x="552251" y="4171831"/>
                <a:ext cx="287752" cy="48117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669"/>
                  <a:gd name="f7" fmla="val 1118"/>
                  <a:gd name="f8" fmla="val 112"/>
                  <a:gd name="f9" fmla="val 410"/>
                  <a:gd name="f10" fmla="val 707"/>
                  <a:gd name="f11" fmla="val 1005"/>
                  <a:gd name="f12" fmla="val 223"/>
                  <a:gd name="f13" fmla="val 1043"/>
                  <a:gd name="f14" fmla="val 446"/>
                  <a:gd name="f15" fmla="val 1080"/>
                  <a:gd name="f16" fmla="val 745"/>
                  <a:gd name="f17" fmla="val 372"/>
                  <a:gd name="f18" fmla="val 37"/>
                  <a:gd name="f19" fmla="val 74"/>
                  <a:gd name="f20" fmla="+- 0 0 -90"/>
                  <a:gd name="f21" fmla="*/ f3 1 669"/>
                  <a:gd name="f22" fmla="*/ f4 1 1118"/>
                  <a:gd name="f23" fmla="val f5"/>
                  <a:gd name="f24" fmla="val f6"/>
                  <a:gd name="f25" fmla="val f7"/>
                  <a:gd name="f26" fmla="*/ f20 f0 1"/>
                  <a:gd name="f27" fmla="+- f25 0 f23"/>
                  <a:gd name="f28" fmla="+- f24 0 f23"/>
                  <a:gd name="f29" fmla="*/ f26 1 f2"/>
                  <a:gd name="f30" fmla="*/ f28 1 669"/>
                  <a:gd name="f31" fmla="*/ f27 1 1118"/>
                  <a:gd name="f32" fmla="*/ 0 f28 1"/>
                  <a:gd name="f33" fmla="*/ 112 f27 1"/>
                  <a:gd name="f34" fmla="*/ 1005 f27 1"/>
                  <a:gd name="f35" fmla="*/ 669 f28 1"/>
                  <a:gd name="f36" fmla="*/ 1118 f27 1"/>
                  <a:gd name="f37" fmla="*/ 0 f27 1"/>
                  <a:gd name="f38" fmla="+- f29 0 f1"/>
                  <a:gd name="f39" fmla="*/ f32 1 669"/>
                  <a:gd name="f40" fmla="*/ f33 1 1118"/>
                  <a:gd name="f41" fmla="*/ f34 1 1118"/>
                  <a:gd name="f42" fmla="*/ f35 1 669"/>
                  <a:gd name="f43" fmla="*/ f36 1 1118"/>
                  <a:gd name="f44" fmla="*/ f37 1 1118"/>
                  <a:gd name="f45" fmla="*/ 0 1 f30"/>
                  <a:gd name="f46" fmla="*/ f24 1 f30"/>
                  <a:gd name="f47" fmla="*/ 0 1 f31"/>
                  <a:gd name="f48" fmla="*/ f25 1 f31"/>
                  <a:gd name="f49" fmla="*/ f39 1 f30"/>
                  <a:gd name="f50" fmla="*/ f40 1 f31"/>
                  <a:gd name="f51" fmla="*/ f41 1 f31"/>
                  <a:gd name="f52" fmla="*/ f42 1 f30"/>
                  <a:gd name="f53" fmla="*/ f43 1 f31"/>
                  <a:gd name="f54" fmla="*/ f44 1 f31"/>
                  <a:gd name="f55" fmla="*/ f45 f21 1"/>
                  <a:gd name="f56" fmla="*/ f46 f21 1"/>
                  <a:gd name="f57" fmla="*/ f48 f22 1"/>
                  <a:gd name="f58" fmla="*/ f47 f22 1"/>
                  <a:gd name="f59" fmla="*/ f49 f21 1"/>
                  <a:gd name="f60" fmla="*/ f50 f22 1"/>
                  <a:gd name="f61" fmla="*/ f51 f22 1"/>
                  <a:gd name="f62" fmla="*/ f52 f21 1"/>
                  <a:gd name="f63" fmla="*/ f53 f22 1"/>
                  <a:gd name="f64" fmla="*/ f54 f22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38">
                    <a:pos x="f59" y="f60"/>
                  </a:cxn>
                  <a:cxn ang="f38">
                    <a:pos x="f59" y="f61"/>
                  </a:cxn>
                  <a:cxn ang="f38">
                    <a:pos x="f62" y="f63"/>
                  </a:cxn>
                  <a:cxn ang="f38">
                    <a:pos x="f62" y="f64"/>
                  </a:cxn>
                  <a:cxn ang="f38">
                    <a:pos x="f59" y="f60"/>
                  </a:cxn>
                </a:cxnLst>
                <a:rect l="f55" t="f58" r="f56" b="f57"/>
                <a:pathLst>
                  <a:path w="669" h="1118">
                    <a:moveTo>
                      <a:pt x="f5" y="f8"/>
                    </a:moveTo>
                    <a:cubicBezTo>
                      <a:pt x="f5" y="f9"/>
                      <a:pt x="f5" y="f10"/>
                      <a:pt x="f5" y="f11"/>
                    </a:cubicBezTo>
                    <a:cubicBezTo>
                      <a:pt x="f12" y="f13"/>
                      <a:pt x="f14" y="f15"/>
                      <a:pt x="f6" y="f7"/>
                    </a:cubicBezTo>
                    <a:cubicBezTo>
                      <a:pt x="f6" y="f16"/>
                      <a:pt x="f6" y="f17"/>
                      <a:pt x="f6" y="f5"/>
                    </a:cubicBezTo>
                    <a:cubicBezTo>
                      <a:pt x="f14" y="f18"/>
                      <a:pt x="f12" y="f19"/>
                      <a:pt x="f5" y="f8"/>
                    </a:cubicBezTo>
                    <a:close/>
                  </a:path>
                </a:pathLst>
              </a:custGeom>
              <a:solidFill>
                <a:srgbClr val="FFFCF3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050" b="0" i="0" u="none" strike="noStrike" kern="0" cap="none" spc="0" baseline="0" dirty="0">
                  <a:solidFill>
                    <a:srgbClr val="000000"/>
                  </a:solidFill>
                  <a:uFillTx/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4" name="Freeform 15">
                <a:extLst>
                  <a:ext uri="{FF2B5EF4-FFF2-40B4-BE49-F238E27FC236}">
                    <a16:creationId xmlns:a16="http://schemas.microsoft.com/office/drawing/2014/main" id="{01A769DA-7CDD-401F-9763-CF8337636498}"/>
                  </a:ext>
                </a:extLst>
              </p:cNvPr>
              <p:cNvSpPr/>
              <p:nvPr/>
            </p:nvSpPr>
            <p:spPr>
              <a:xfrm>
                <a:off x="851370" y="4263655"/>
                <a:ext cx="197967" cy="239335"/>
              </a:xfrm>
              <a:custGeom>
                <a:avLst/>
                <a:gdLst>
                  <a:gd name="f0" fmla="val 10800000"/>
                  <a:gd name="f1" fmla="val 5400000"/>
                  <a:gd name="f2" fmla="val 180"/>
                  <a:gd name="f3" fmla="val w"/>
                  <a:gd name="f4" fmla="val h"/>
                  <a:gd name="f5" fmla="val 0"/>
                  <a:gd name="f6" fmla="val 460"/>
                  <a:gd name="f7" fmla="val 556"/>
                  <a:gd name="f8" fmla="val 17"/>
                  <a:gd name="f9" fmla="val 35"/>
                  <a:gd name="f10" fmla="val 53"/>
                  <a:gd name="f11" fmla="val 135"/>
                  <a:gd name="f12" fmla="val 270"/>
                  <a:gd name="f13" fmla="val 406"/>
                  <a:gd name="f14" fmla="val 221"/>
                  <a:gd name="f15" fmla="val 388"/>
                  <a:gd name="f16" fmla="val 424"/>
                  <a:gd name="f17" fmla="val 442"/>
                  <a:gd name="f18" fmla="val 370"/>
                  <a:gd name="f19" fmla="val 185"/>
                  <a:gd name="f20" fmla="val 307"/>
                  <a:gd name="f21" fmla="val 153"/>
                  <a:gd name="f22" fmla="+- 0 0 -90"/>
                  <a:gd name="f23" fmla="*/ f3 1 460"/>
                  <a:gd name="f24" fmla="*/ f4 1 556"/>
                  <a:gd name="f25" fmla="val f5"/>
                  <a:gd name="f26" fmla="val f6"/>
                  <a:gd name="f27" fmla="val f7"/>
                  <a:gd name="f28" fmla="*/ f22 f0 1"/>
                  <a:gd name="f29" fmla="+- f27 0 f25"/>
                  <a:gd name="f30" fmla="+- f26 0 f25"/>
                  <a:gd name="f31" fmla="*/ f28 1 f2"/>
                  <a:gd name="f32" fmla="*/ f30 1 460"/>
                  <a:gd name="f33" fmla="*/ f29 1 556"/>
                  <a:gd name="f34" fmla="*/ 0 f30 1"/>
                  <a:gd name="f35" fmla="*/ 0 f29 1"/>
                  <a:gd name="f36" fmla="*/ 53 f29 1"/>
                  <a:gd name="f37" fmla="*/ 406 f30 1"/>
                  <a:gd name="f38" fmla="*/ 556 f29 1"/>
                  <a:gd name="f39" fmla="*/ 460 f30 1"/>
                  <a:gd name="f40" fmla="+- f31 0 f1"/>
                  <a:gd name="f41" fmla="*/ f34 1 460"/>
                  <a:gd name="f42" fmla="*/ f35 1 556"/>
                  <a:gd name="f43" fmla="*/ f36 1 556"/>
                  <a:gd name="f44" fmla="*/ f37 1 460"/>
                  <a:gd name="f45" fmla="*/ f38 1 556"/>
                  <a:gd name="f46" fmla="*/ f39 1 460"/>
                  <a:gd name="f47" fmla="*/ 0 1 f32"/>
                  <a:gd name="f48" fmla="*/ f26 1 f32"/>
                  <a:gd name="f49" fmla="*/ 0 1 f33"/>
                  <a:gd name="f50" fmla="*/ f27 1 f33"/>
                  <a:gd name="f51" fmla="*/ f41 1 f32"/>
                  <a:gd name="f52" fmla="*/ f42 1 f33"/>
                  <a:gd name="f53" fmla="*/ f43 1 f33"/>
                  <a:gd name="f54" fmla="*/ f44 1 f32"/>
                  <a:gd name="f55" fmla="*/ f45 1 f33"/>
                  <a:gd name="f56" fmla="*/ f46 1 f32"/>
                  <a:gd name="f57" fmla="*/ f47 f23 1"/>
                  <a:gd name="f58" fmla="*/ f48 f23 1"/>
                  <a:gd name="f59" fmla="*/ f50 f24 1"/>
                  <a:gd name="f60" fmla="*/ f49 f24 1"/>
                  <a:gd name="f61" fmla="*/ f51 f23 1"/>
                  <a:gd name="f62" fmla="*/ f52 f24 1"/>
                  <a:gd name="f63" fmla="*/ f53 f24 1"/>
                  <a:gd name="f64" fmla="*/ f54 f23 1"/>
                  <a:gd name="f65" fmla="*/ f55 f24 1"/>
                  <a:gd name="f66" fmla="*/ f56 f23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40">
                    <a:pos x="f61" y="f62"/>
                  </a:cxn>
                  <a:cxn ang="f40">
                    <a:pos x="f61" y="f63"/>
                  </a:cxn>
                  <a:cxn ang="f40">
                    <a:pos x="f64" y="f63"/>
                  </a:cxn>
                  <a:cxn ang="f40">
                    <a:pos x="f64" y="f65"/>
                  </a:cxn>
                  <a:cxn ang="f40">
                    <a:pos x="f66" y="f65"/>
                  </a:cxn>
                  <a:cxn ang="f40">
                    <a:pos x="f66" y="f62"/>
                  </a:cxn>
                  <a:cxn ang="f40">
                    <a:pos x="f61" y="f62"/>
                  </a:cxn>
                </a:cxnLst>
                <a:rect l="f57" t="f60" r="f58" b="f59"/>
                <a:pathLst>
                  <a:path w="460" h="556">
                    <a:moveTo>
                      <a:pt x="f5" y="f5"/>
                    </a:moveTo>
                    <a:cubicBezTo>
                      <a:pt x="f5" y="f8"/>
                      <a:pt x="f5" y="f9"/>
                      <a:pt x="f5" y="f10"/>
                    </a:cubicBezTo>
                    <a:cubicBezTo>
                      <a:pt x="f11" y="f10"/>
                      <a:pt x="f12" y="f10"/>
                      <a:pt x="f13" y="f10"/>
                    </a:cubicBezTo>
                    <a:cubicBezTo>
                      <a:pt x="f13" y="f14"/>
                      <a:pt x="f13" y="f15"/>
                      <a:pt x="f13" y="f7"/>
                    </a:cubicBezTo>
                    <a:cubicBezTo>
                      <a:pt x="f16" y="f7"/>
                      <a:pt x="f17" y="f7"/>
                      <a:pt x="f6" y="f7"/>
                    </a:cubicBezTo>
                    <a:cubicBezTo>
                      <a:pt x="f6" y="f18"/>
                      <a:pt x="f6" y="f19"/>
                      <a:pt x="f6" y="f5"/>
                    </a:cubicBezTo>
                    <a:cubicBezTo>
                      <a:pt x="f20" y="f5"/>
                      <a:pt x="f21" y="f5"/>
                      <a:pt x="f5" y="f5"/>
                    </a:cubicBezTo>
                    <a:close/>
                  </a:path>
                </a:pathLst>
              </a:custGeom>
              <a:solidFill>
                <a:srgbClr val="FFFCF3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050" b="0" i="0" u="none" strike="noStrike" kern="0" cap="none" spc="0" baseline="0" dirty="0">
                  <a:solidFill>
                    <a:srgbClr val="000000"/>
                  </a:solidFill>
                  <a:uFillTx/>
                  <a:latin typeface="Arial"/>
                  <a:ea typeface="Arial"/>
                  <a:cs typeface="Arial"/>
                </a:endParaRPr>
              </a:p>
            </p:txBody>
          </p:sp>
          <p:sp>
            <p:nvSpPr>
              <p:cNvPr id="15" name="Freeform 16">
                <a:extLst>
                  <a:ext uri="{FF2B5EF4-FFF2-40B4-BE49-F238E27FC236}">
                    <a16:creationId xmlns:a16="http://schemas.microsoft.com/office/drawing/2014/main" id="{A1647C96-105D-4AC0-A0D7-6F21F49C40EA}"/>
                  </a:ext>
                </a:extLst>
              </p:cNvPr>
              <p:cNvSpPr/>
              <p:nvPr/>
            </p:nvSpPr>
            <p:spPr>
              <a:xfrm>
                <a:off x="851370" y="4297981"/>
                <a:ext cx="162516" cy="260933"/>
              </a:xfrm>
              <a:custGeom>
                <a:avLst/>
                <a:gdLst>
                  <a:gd name="f0" fmla="val 10800000"/>
                  <a:gd name="f1" fmla="val 5400000"/>
                  <a:gd name="f2" fmla="val 360"/>
                  <a:gd name="f3" fmla="val 180"/>
                  <a:gd name="f4" fmla="val w"/>
                  <a:gd name="f5" fmla="val h"/>
                  <a:gd name="f6" fmla="val 0"/>
                  <a:gd name="f7" fmla="val 378"/>
                  <a:gd name="f8" fmla="val 606"/>
                  <a:gd name="f9" fmla="val 23"/>
                  <a:gd name="f10" fmla="val 47"/>
                  <a:gd name="f11" fmla="val 70"/>
                  <a:gd name="f12" fmla="val 4"/>
                  <a:gd name="f13" fmla="val 69"/>
                  <a:gd name="f14" fmla="val 16"/>
                  <a:gd name="f15" fmla="val 68"/>
                  <a:gd name="f16" fmla="val 26"/>
                  <a:gd name="f17" fmla="val 67"/>
                  <a:gd name="f18" fmla="val 37"/>
                  <a:gd name="f19" fmla="val 66"/>
                  <a:gd name="f20" fmla="val 65"/>
                  <a:gd name="f21" fmla="val 51"/>
                  <a:gd name="f22" fmla="val 113"/>
                  <a:gd name="f23" fmla="val 160"/>
                  <a:gd name="f24" fmla="val 208"/>
                  <a:gd name="f25" fmla="val 100"/>
                  <a:gd name="f26" fmla="val 149"/>
                  <a:gd name="f27" fmla="val 198"/>
                  <a:gd name="f28" fmla="val 221"/>
                  <a:gd name="f29" fmla="val 197"/>
                  <a:gd name="f30" fmla="val 255"/>
                  <a:gd name="f31" fmla="val 173"/>
                  <a:gd name="f32" fmla="val 289"/>
                  <a:gd name="f33" fmla="val 170"/>
                  <a:gd name="f34" fmla="val 293"/>
                  <a:gd name="f35" fmla="val 146"/>
                  <a:gd name="f36" fmla="val 326"/>
                  <a:gd name="f37" fmla="val 101"/>
                  <a:gd name="f38" fmla="val 340"/>
                  <a:gd name="f39" fmla="val 78"/>
                  <a:gd name="f40" fmla="val 347"/>
                  <a:gd name="f41" fmla="val 57"/>
                  <a:gd name="f42" fmla="val 41"/>
                  <a:gd name="f43" fmla="val 24"/>
                  <a:gd name="f44" fmla="val 346"/>
                  <a:gd name="f45" fmla="val 10"/>
                  <a:gd name="f46" fmla="val 344"/>
                  <a:gd name="f47" fmla="val 342"/>
                  <a:gd name="f48" fmla="val 377"/>
                  <a:gd name="f49" fmla="val 395"/>
                  <a:gd name="f50" fmla="val 87"/>
                  <a:gd name="f51" fmla="val 175"/>
                  <a:gd name="f52" fmla="val 262"/>
                  <a:gd name="f53" fmla="val 412"/>
                  <a:gd name="f54" fmla="val 428"/>
                  <a:gd name="f55" fmla="val 445"/>
                  <a:gd name="f56" fmla="val 461"/>
                  <a:gd name="f57" fmla="val 476"/>
                  <a:gd name="f58" fmla="val 492"/>
                  <a:gd name="f59" fmla="val 174"/>
                  <a:gd name="f60" fmla="val 261"/>
                  <a:gd name="f61" fmla="val 509"/>
                  <a:gd name="f62" fmla="val 527"/>
                  <a:gd name="f63" fmla="val 545"/>
                  <a:gd name="f64" fmla="val 565"/>
                  <a:gd name="f65" fmla="val 586"/>
                  <a:gd name="f66" fmla="val 126"/>
                  <a:gd name="f67" fmla="val 252"/>
                  <a:gd name="f68" fmla="val 404"/>
                  <a:gd name="f69" fmla="val 202"/>
                  <a:gd name="f70" fmla="+- 0 0 -90"/>
                  <a:gd name="f71" fmla="*/ f4 1 378"/>
                  <a:gd name="f72" fmla="*/ f5 1 606"/>
                  <a:gd name="f73" fmla="val f6"/>
                  <a:gd name="f74" fmla="val f7"/>
                  <a:gd name="f75" fmla="val f8"/>
                  <a:gd name="f76" fmla="*/ f70 f0 1"/>
                  <a:gd name="f77" fmla="+- f75 0 f73"/>
                  <a:gd name="f78" fmla="+- f74 0 f73"/>
                  <a:gd name="f79" fmla="*/ f76 1 f3"/>
                  <a:gd name="f80" fmla="*/ f78 1 378"/>
                  <a:gd name="f81" fmla="*/ f77 1 606"/>
                  <a:gd name="f82" fmla="*/ 0 f78 1"/>
                  <a:gd name="f83" fmla="*/ 0 f77 1"/>
                  <a:gd name="f84" fmla="*/ 70 f77 1"/>
                  <a:gd name="f85" fmla="*/ 26 f78 1"/>
                  <a:gd name="f86" fmla="*/ 67 f77 1"/>
                  <a:gd name="f87" fmla="*/ 51 f78 1"/>
                  <a:gd name="f88" fmla="*/ 65 f77 1"/>
                  <a:gd name="f89" fmla="*/ 208 f77 1"/>
                  <a:gd name="f90" fmla="*/ 198 f78 1"/>
                  <a:gd name="f91" fmla="*/ 173 f78 1"/>
                  <a:gd name="f92" fmla="*/ 289 f77 1"/>
                  <a:gd name="f93" fmla="*/ 101 f78 1"/>
                  <a:gd name="f94" fmla="*/ 340 f77 1"/>
                  <a:gd name="f95" fmla="*/ 41 f78 1"/>
                  <a:gd name="f96" fmla="*/ 347 f77 1"/>
                  <a:gd name="f97" fmla="*/ 342 f77 1"/>
                  <a:gd name="f98" fmla="*/ 395 f77 1"/>
                  <a:gd name="f99" fmla="*/ 262 f78 1"/>
                  <a:gd name="f100" fmla="*/ 445 f77 1"/>
                  <a:gd name="f101" fmla="*/ 492 f77 1"/>
                  <a:gd name="f102" fmla="*/ 261 f78 1"/>
                  <a:gd name="f103" fmla="*/ 545 f77 1"/>
                  <a:gd name="f104" fmla="*/ 606 f77 1"/>
                  <a:gd name="f105" fmla="*/ 378 f78 1"/>
                  <a:gd name="f106" fmla="+- f79 0 f1"/>
                  <a:gd name="f107" fmla="*/ f82 1 378"/>
                  <a:gd name="f108" fmla="*/ f83 1 606"/>
                  <a:gd name="f109" fmla="*/ f84 1 606"/>
                  <a:gd name="f110" fmla="*/ f85 1 378"/>
                  <a:gd name="f111" fmla="*/ f86 1 606"/>
                  <a:gd name="f112" fmla="*/ f87 1 378"/>
                  <a:gd name="f113" fmla="*/ f88 1 606"/>
                  <a:gd name="f114" fmla="*/ f89 1 606"/>
                  <a:gd name="f115" fmla="*/ f90 1 378"/>
                  <a:gd name="f116" fmla="*/ f91 1 378"/>
                  <a:gd name="f117" fmla="*/ f92 1 606"/>
                  <a:gd name="f118" fmla="*/ f93 1 378"/>
                  <a:gd name="f119" fmla="*/ f94 1 606"/>
                  <a:gd name="f120" fmla="*/ f95 1 378"/>
                  <a:gd name="f121" fmla="*/ f96 1 606"/>
                  <a:gd name="f122" fmla="*/ f97 1 606"/>
                  <a:gd name="f123" fmla="*/ f98 1 606"/>
                  <a:gd name="f124" fmla="*/ f99 1 378"/>
                  <a:gd name="f125" fmla="*/ f100 1 606"/>
                  <a:gd name="f126" fmla="*/ f101 1 606"/>
                  <a:gd name="f127" fmla="*/ f102 1 378"/>
                  <a:gd name="f128" fmla="*/ f103 1 606"/>
                  <a:gd name="f129" fmla="*/ f104 1 606"/>
                  <a:gd name="f130" fmla="*/ f105 1 378"/>
                  <a:gd name="f131" fmla="*/ 0 1 f80"/>
                  <a:gd name="f132" fmla="*/ f74 1 f80"/>
                  <a:gd name="f133" fmla="*/ 0 1 f81"/>
                  <a:gd name="f134" fmla="*/ f75 1 f81"/>
                  <a:gd name="f135" fmla="*/ f107 1 f80"/>
                  <a:gd name="f136" fmla="*/ f108 1 f81"/>
                  <a:gd name="f137" fmla="*/ f109 1 f81"/>
                  <a:gd name="f138" fmla="*/ f110 1 f80"/>
                  <a:gd name="f139" fmla="*/ f111 1 f81"/>
                  <a:gd name="f140" fmla="*/ f112 1 f80"/>
                  <a:gd name="f141" fmla="*/ f113 1 f81"/>
                  <a:gd name="f142" fmla="*/ f114 1 f81"/>
                  <a:gd name="f143" fmla="*/ f115 1 f80"/>
                  <a:gd name="f144" fmla="*/ f116 1 f80"/>
                  <a:gd name="f145" fmla="*/ f117 1 f81"/>
                  <a:gd name="f146" fmla="*/ f118 1 f80"/>
                  <a:gd name="f147" fmla="*/ f119 1 f81"/>
                  <a:gd name="f148" fmla="*/ f120 1 f80"/>
                  <a:gd name="f149" fmla="*/ f121 1 f81"/>
                  <a:gd name="f150" fmla="*/ f122 1 f81"/>
                  <a:gd name="f151" fmla="*/ f123 1 f81"/>
                  <a:gd name="f152" fmla="*/ f124 1 f80"/>
                  <a:gd name="f153" fmla="*/ f125 1 f81"/>
                  <a:gd name="f154" fmla="*/ f126 1 f81"/>
                  <a:gd name="f155" fmla="*/ f127 1 f80"/>
                  <a:gd name="f156" fmla="*/ f128 1 f81"/>
                  <a:gd name="f157" fmla="*/ f129 1 f81"/>
                  <a:gd name="f158" fmla="*/ f130 1 f80"/>
                  <a:gd name="f159" fmla="*/ f131 f71 1"/>
                  <a:gd name="f160" fmla="*/ f132 f71 1"/>
                  <a:gd name="f161" fmla="*/ f134 f72 1"/>
                  <a:gd name="f162" fmla="*/ f133 f72 1"/>
                  <a:gd name="f163" fmla="*/ f135 f71 1"/>
                  <a:gd name="f164" fmla="*/ f136 f72 1"/>
                  <a:gd name="f165" fmla="*/ f137 f72 1"/>
                  <a:gd name="f166" fmla="*/ f138 f71 1"/>
                  <a:gd name="f167" fmla="*/ f139 f72 1"/>
                  <a:gd name="f168" fmla="*/ f140 f71 1"/>
                  <a:gd name="f169" fmla="*/ f141 f72 1"/>
                  <a:gd name="f170" fmla="*/ f142 f72 1"/>
                  <a:gd name="f171" fmla="*/ f143 f71 1"/>
                  <a:gd name="f172" fmla="*/ f144 f71 1"/>
                  <a:gd name="f173" fmla="*/ f145 f72 1"/>
                  <a:gd name="f174" fmla="*/ f146 f71 1"/>
                  <a:gd name="f175" fmla="*/ f147 f72 1"/>
                  <a:gd name="f176" fmla="*/ f148 f71 1"/>
                  <a:gd name="f177" fmla="*/ f149 f72 1"/>
                  <a:gd name="f178" fmla="*/ f150 f72 1"/>
                  <a:gd name="f179" fmla="*/ f151 f72 1"/>
                  <a:gd name="f180" fmla="*/ f152 f71 1"/>
                  <a:gd name="f181" fmla="*/ f153 f72 1"/>
                  <a:gd name="f182" fmla="*/ f154 f72 1"/>
                  <a:gd name="f183" fmla="*/ f155 f71 1"/>
                  <a:gd name="f184" fmla="*/ f156 f72 1"/>
                  <a:gd name="f185" fmla="*/ f157 f72 1"/>
                  <a:gd name="f186" fmla="*/ f158 f71 1"/>
                </a:gdLst>
                <a:ahLst/>
                <a:cxnLst>
                  <a:cxn ang="3cd4">
                    <a:pos x="hc" y="t"/>
                  </a:cxn>
                  <a:cxn ang="0">
                    <a:pos x="r" y="vc"/>
                  </a:cxn>
                  <a:cxn ang="cd4">
                    <a:pos x="hc" y="b"/>
                  </a:cxn>
                  <a:cxn ang="cd2">
                    <a:pos x="l" y="vc"/>
                  </a:cxn>
                  <a:cxn ang="f106">
                    <a:pos x="f163" y="f164"/>
                  </a:cxn>
                  <a:cxn ang="f106">
                    <a:pos x="f163" y="f165"/>
                  </a:cxn>
                  <a:cxn ang="f106">
                    <a:pos x="f166" y="f167"/>
                  </a:cxn>
                  <a:cxn ang="f106">
                    <a:pos x="f168" y="f169"/>
                  </a:cxn>
                  <a:cxn ang="f106">
                    <a:pos x="f168" y="f170"/>
                  </a:cxn>
                  <a:cxn ang="f106">
                    <a:pos x="f171" y="f170"/>
                  </a:cxn>
                  <a:cxn ang="f106">
                    <a:pos x="f172" y="f173"/>
                  </a:cxn>
                  <a:cxn ang="f106">
                    <a:pos x="f174" y="f175"/>
                  </a:cxn>
                  <a:cxn ang="f106">
                    <a:pos x="f176" y="f177"/>
                  </a:cxn>
                  <a:cxn ang="f106">
                    <a:pos x="f163" y="f178"/>
                  </a:cxn>
                  <a:cxn ang="f106">
                    <a:pos x="f163" y="f179"/>
                  </a:cxn>
                  <a:cxn ang="f106">
                    <a:pos x="f180" y="f179"/>
                  </a:cxn>
                  <a:cxn ang="f106">
                    <a:pos x="f180" y="f181"/>
                  </a:cxn>
                  <a:cxn ang="f106">
                    <a:pos x="f163" y="f181"/>
                  </a:cxn>
                  <a:cxn ang="f106">
                    <a:pos x="f163" y="f182"/>
                  </a:cxn>
                  <a:cxn ang="f106">
                    <a:pos x="f183" y="f182"/>
                  </a:cxn>
                  <a:cxn ang="f106">
                    <a:pos x="f183" y="f184"/>
                  </a:cxn>
                  <a:cxn ang="f106">
                    <a:pos x="f163" y="f184"/>
                  </a:cxn>
                  <a:cxn ang="f106">
                    <a:pos x="f163" y="f185"/>
                  </a:cxn>
                  <a:cxn ang="f106">
                    <a:pos x="f186" y="f185"/>
                  </a:cxn>
                  <a:cxn ang="f106">
                    <a:pos x="f186" y="f164"/>
                  </a:cxn>
                  <a:cxn ang="f106">
                    <a:pos x="f163" y="f164"/>
                  </a:cxn>
                </a:cxnLst>
                <a:rect l="f159" t="f162" r="f160" b="f161"/>
                <a:pathLst>
                  <a:path w="378" h="606">
                    <a:moveTo>
                      <a:pt x="f6" y="f6"/>
                    </a:moveTo>
                    <a:cubicBezTo>
                      <a:pt x="f6" y="f9"/>
                      <a:pt x="f6" y="f10"/>
                      <a:pt x="f6" y="f11"/>
                    </a:cubicBezTo>
                    <a:cubicBezTo>
                      <a:pt x="f12" y="f13"/>
                      <a:pt x="f14" y="f15"/>
                      <a:pt x="f16" y="f17"/>
                    </a:cubicBezTo>
                    <a:cubicBezTo>
                      <a:pt x="f18" y="f19"/>
                      <a:pt x="f10" y="f20"/>
                      <a:pt x="f21" y="f20"/>
                    </a:cubicBezTo>
                    <a:cubicBezTo>
                      <a:pt x="f21" y="f22"/>
                      <a:pt x="f21" y="f23"/>
                      <a:pt x="f21" y="f24"/>
                    </a:cubicBezTo>
                    <a:cubicBezTo>
                      <a:pt x="f25" y="f24"/>
                      <a:pt x="f26" y="f24"/>
                      <a:pt x="f27" y="f24"/>
                    </a:cubicBezTo>
                    <a:cubicBezTo>
                      <a:pt x="f27" y="f28"/>
                      <a:pt x="f29" y="f30"/>
                      <a:pt x="f31" y="f32"/>
                    </a:cubicBezTo>
                    <a:cubicBezTo>
                      <a:pt x="f33" y="f34"/>
                      <a:pt x="f35" y="f36"/>
                      <a:pt x="f37" y="f38"/>
                    </a:cubicBezTo>
                    <a:cubicBezTo>
                      <a:pt x="f39" y="f40"/>
                      <a:pt x="f41" y="f40"/>
                      <a:pt x="f42" y="f40"/>
                    </a:cubicBezTo>
                    <a:cubicBezTo>
                      <a:pt x="f43" y="f44"/>
                      <a:pt x="f45" y="f46"/>
                      <a:pt x="f6" y="f47"/>
                    </a:cubicBezTo>
                    <a:cubicBezTo>
                      <a:pt x="f6" y="f2"/>
                      <a:pt x="f6" y="f48"/>
                      <a:pt x="f6" y="f49"/>
                    </a:cubicBezTo>
                    <a:cubicBezTo>
                      <a:pt x="f50" y="f49"/>
                      <a:pt x="f51" y="f49"/>
                      <a:pt x="f52" y="f49"/>
                    </a:cubicBezTo>
                    <a:cubicBezTo>
                      <a:pt x="f52" y="f53"/>
                      <a:pt x="f52" y="f54"/>
                      <a:pt x="f52" y="f55"/>
                    </a:cubicBezTo>
                    <a:cubicBezTo>
                      <a:pt x="f51" y="f55"/>
                      <a:pt x="f50" y="f55"/>
                      <a:pt x="f6" y="f55"/>
                    </a:cubicBezTo>
                    <a:cubicBezTo>
                      <a:pt x="f6" y="f56"/>
                      <a:pt x="f6" y="f57"/>
                      <a:pt x="f6" y="f58"/>
                    </a:cubicBezTo>
                    <a:cubicBezTo>
                      <a:pt x="f50" y="f58"/>
                      <a:pt x="f59" y="f58"/>
                      <a:pt x="f60" y="f58"/>
                    </a:cubicBezTo>
                    <a:cubicBezTo>
                      <a:pt x="f60" y="f61"/>
                      <a:pt x="f60" y="f62"/>
                      <a:pt x="f60" y="f63"/>
                    </a:cubicBezTo>
                    <a:cubicBezTo>
                      <a:pt x="f59" y="f63"/>
                      <a:pt x="f50" y="f63"/>
                      <a:pt x="f6" y="f63"/>
                    </a:cubicBezTo>
                    <a:cubicBezTo>
                      <a:pt x="f6" y="f64"/>
                      <a:pt x="f6" y="f65"/>
                      <a:pt x="f6" y="f8"/>
                    </a:cubicBezTo>
                    <a:cubicBezTo>
                      <a:pt x="f66" y="f8"/>
                      <a:pt x="f67" y="f8"/>
                      <a:pt x="f7" y="f8"/>
                    </a:cubicBezTo>
                    <a:cubicBezTo>
                      <a:pt x="f7" y="f68"/>
                      <a:pt x="f7" y="f69"/>
                      <a:pt x="f7" y="f6"/>
                    </a:cubicBezTo>
                    <a:cubicBezTo>
                      <a:pt x="f67" y="f6"/>
                      <a:pt x="f66" y="f6"/>
                      <a:pt x="f6" y="f6"/>
                    </a:cubicBezTo>
                    <a:close/>
                  </a:path>
                </a:pathLst>
              </a:custGeom>
              <a:solidFill>
                <a:srgbClr val="FFFCF3"/>
              </a:solidFill>
              <a:ln cap="flat">
                <a:noFill/>
                <a:prstDash val="solid"/>
              </a:ln>
            </p:spPr>
            <p:txBody>
              <a:bodyPr vert="horz" wrap="square" lIns="91440" tIns="45720" rIns="91440" bIns="45720" anchor="t" anchorCtr="0" compatLnSpc="1">
                <a:noAutofit/>
              </a:bodyPr>
              <a:lstStyle/>
              <a:p>
                <a:pPr marL="0" marR="0" lvl="0" indent="0" algn="l" defTabSz="914400" rtl="0" fontAlgn="auto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endParaRPr lang="en-US" sz="1050" b="0" i="0" u="none" strike="noStrike" kern="0" cap="none" spc="0" baseline="0" dirty="0">
                  <a:solidFill>
                    <a:srgbClr val="000000"/>
                  </a:solidFill>
                  <a:uFillTx/>
                  <a:latin typeface="Arial"/>
                  <a:ea typeface="Arial"/>
                  <a:cs typeface="Arial"/>
                </a:endParaRPr>
              </a:p>
            </p:txBody>
          </p:sp>
        </p:grpSp>
      </p:grpSp>
      <p:sp>
        <p:nvSpPr>
          <p:cNvPr id="16" name="Rounded Rectangle 3">
            <a:extLst>
              <a:ext uri="{FF2B5EF4-FFF2-40B4-BE49-F238E27FC236}">
                <a16:creationId xmlns:a16="http://schemas.microsoft.com/office/drawing/2014/main" id="{DD738DF7-641F-455E-B8DB-A6D59CDA20F0}"/>
              </a:ext>
            </a:extLst>
          </p:cNvPr>
          <p:cNvSpPr/>
          <p:nvPr/>
        </p:nvSpPr>
        <p:spPr>
          <a:xfrm rot="5400013">
            <a:off x="1948929" y="3912557"/>
            <a:ext cx="76233" cy="1668469"/>
          </a:xfrm>
          <a:custGeom>
            <a:avLst>
              <a:gd name="f0" fmla="val 10800"/>
            </a:avLst>
            <a:gdLst>
              <a:gd name="f1" fmla="val 10800000"/>
              <a:gd name="f2" fmla="val 5400000"/>
              <a:gd name="f3" fmla="val 16200000"/>
              <a:gd name="f4" fmla="val w"/>
              <a:gd name="f5" fmla="val h"/>
              <a:gd name="f6" fmla="val ss"/>
              <a:gd name="f7" fmla="val 0"/>
              <a:gd name="f8" fmla="*/ 5419351 1 1725033"/>
              <a:gd name="f9" fmla="val 45"/>
              <a:gd name="f10" fmla="val 10800"/>
              <a:gd name="f11" fmla="val -2147483647"/>
              <a:gd name="f12" fmla="val 2147483647"/>
              <a:gd name="f13" fmla="abs f4"/>
              <a:gd name="f14" fmla="abs f5"/>
              <a:gd name="f15" fmla="abs f6"/>
              <a:gd name="f16" fmla="*/ f8 1 180"/>
              <a:gd name="f17" fmla="pin 0 f0 10800"/>
              <a:gd name="f18" fmla="+- 0 0 f2"/>
              <a:gd name="f19" fmla="?: f13 f4 1"/>
              <a:gd name="f20" fmla="?: f14 f5 1"/>
              <a:gd name="f21" fmla="?: f15 f6 1"/>
              <a:gd name="f22" fmla="*/ f9 f16 1"/>
              <a:gd name="f23" fmla="+- f7 f17 0"/>
              <a:gd name="f24" fmla="*/ f19 1 21600"/>
              <a:gd name="f25" fmla="*/ f20 1 21600"/>
              <a:gd name="f26" fmla="*/ 21600 f19 1"/>
              <a:gd name="f27" fmla="*/ 21600 f20 1"/>
              <a:gd name="f28" fmla="+- 0 0 f22"/>
              <a:gd name="f29" fmla="min f25 f24"/>
              <a:gd name="f30" fmla="*/ f26 1 f21"/>
              <a:gd name="f31" fmla="*/ f27 1 f21"/>
              <a:gd name="f32" fmla="*/ f28 f1 1"/>
              <a:gd name="f33" fmla="*/ f32 1 f8"/>
              <a:gd name="f34" fmla="+- f31 0 f17"/>
              <a:gd name="f35" fmla="+- f30 0 f17"/>
              <a:gd name="f36" fmla="*/ f17 f29 1"/>
              <a:gd name="f37" fmla="*/ f7 f29 1"/>
              <a:gd name="f38" fmla="*/ f23 f29 1"/>
              <a:gd name="f39" fmla="*/ f31 f29 1"/>
              <a:gd name="f40" fmla="*/ f30 f29 1"/>
              <a:gd name="f41" fmla="+- f33 0 f2"/>
              <a:gd name="f42" fmla="+- f37 0 f38"/>
              <a:gd name="f43" fmla="+- f38 0 f37"/>
              <a:gd name="f44" fmla="*/ f34 f29 1"/>
              <a:gd name="f45" fmla="*/ f35 f29 1"/>
              <a:gd name="f46" fmla="cos 1 f41"/>
              <a:gd name="f47" fmla="abs f42"/>
              <a:gd name="f48" fmla="abs f43"/>
              <a:gd name="f49" fmla="?: f42 f18 f2"/>
              <a:gd name="f50" fmla="?: f42 f2 f18"/>
              <a:gd name="f51" fmla="?: f42 f3 f2"/>
              <a:gd name="f52" fmla="?: f42 f2 f3"/>
              <a:gd name="f53" fmla="+- f39 0 f44"/>
              <a:gd name="f54" fmla="?: f43 f18 f2"/>
              <a:gd name="f55" fmla="?: f43 f2 f18"/>
              <a:gd name="f56" fmla="+- f40 0 f45"/>
              <a:gd name="f57" fmla="+- f44 0 f39"/>
              <a:gd name="f58" fmla="+- f45 0 f40"/>
              <a:gd name="f59" fmla="?: f42 0 f1"/>
              <a:gd name="f60" fmla="?: f42 f1 0"/>
              <a:gd name="f61" fmla="+- 0 0 f46"/>
              <a:gd name="f62" fmla="?: f42 f52 f51"/>
              <a:gd name="f63" fmla="?: f42 f51 f52"/>
              <a:gd name="f64" fmla="?: f43 f50 f49"/>
              <a:gd name="f65" fmla="abs f53"/>
              <a:gd name="f66" fmla="?: f53 0 f1"/>
              <a:gd name="f67" fmla="?: f53 f1 0"/>
              <a:gd name="f68" fmla="?: f53 f54 f55"/>
              <a:gd name="f69" fmla="abs f56"/>
              <a:gd name="f70" fmla="abs f57"/>
              <a:gd name="f71" fmla="?: f56 f18 f2"/>
              <a:gd name="f72" fmla="?: f56 f2 f18"/>
              <a:gd name="f73" fmla="?: f56 f3 f2"/>
              <a:gd name="f74" fmla="?: f56 f2 f3"/>
              <a:gd name="f75" fmla="abs f58"/>
              <a:gd name="f76" fmla="?: f58 f18 f2"/>
              <a:gd name="f77" fmla="?: f58 f2 f18"/>
              <a:gd name="f78" fmla="?: f58 f60 f59"/>
              <a:gd name="f79" fmla="?: f58 f59 f60"/>
              <a:gd name="f80" fmla="*/ f17 f61 1"/>
              <a:gd name="f81" fmla="?: f43 f63 f62"/>
              <a:gd name="f82" fmla="?: f43 f67 f66"/>
              <a:gd name="f83" fmla="?: f43 f66 f67"/>
              <a:gd name="f84" fmla="?: f56 f74 f73"/>
              <a:gd name="f85" fmla="?: f56 f73 f74"/>
              <a:gd name="f86" fmla="?: f57 f72 f71"/>
              <a:gd name="f87" fmla="?: f42 f78 f79"/>
              <a:gd name="f88" fmla="?: f42 f76 f77"/>
              <a:gd name="f89" fmla="*/ f80 3163 1"/>
              <a:gd name="f90" fmla="?: f53 f82 f83"/>
              <a:gd name="f91" fmla="?: f57 f85 f84"/>
              <a:gd name="f92" fmla="*/ f89 1 7636"/>
              <a:gd name="f93" fmla="+- f7 f92 0"/>
              <a:gd name="f94" fmla="+- f30 0 f92"/>
              <a:gd name="f95" fmla="+- f31 0 f92"/>
              <a:gd name="f96" fmla="*/ f93 f29 1"/>
              <a:gd name="f97" fmla="*/ f94 f29 1"/>
              <a:gd name="f98" fmla="*/ f95 f29 1"/>
            </a:gdLst>
            <a:ahLst>
              <a:ahXY gdRefX="f0" minX="f7" maxX="f10">
                <a:pos x="f36" y="f37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96" t="f96" r="f97" b="f98"/>
            <a:pathLst>
              <a:path>
                <a:moveTo>
                  <a:pt x="f38" y="f37"/>
                </a:moveTo>
                <a:arcTo wR="f47" hR="f48" stAng="f81" swAng="f64"/>
                <a:lnTo>
                  <a:pt x="f37" y="f44"/>
                </a:lnTo>
                <a:arcTo wR="f48" hR="f65" stAng="f90" swAng="f68"/>
                <a:lnTo>
                  <a:pt x="f45" y="f39"/>
                </a:lnTo>
                <a:arcTo wR="f69" hR="f70" stAng="f91" swAng="f86"/>
                <a:lnTo>
                  <a:pt x="f40" y="f38"/>
                </a:lnTo>
                <a:arcTo wR="f75" hR="f47" stAng="f87" swAng="f88"/>
                <a:close/>
              </a:path>
            </a:pathLst>
          </a:custGeom>
          <a:solidFill>
            <a:srgbClr val="FFFFFF">
              <a:alpha val="78000"/>
            </a:srgbClr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013" b="0" i="0" u="none" strike="noStrike" kern="0" cap="none" spc="0" baseline="0" dirty="0">
              <a:solidFill>
                <a:srgbClr val="FFFCF3"/>
              </a:solidFill>
              <a:uFillTx/>
              <a:latin typeface="Arial"/>
              <a:ea typeface="맑은 고딕" pitchFamily="34"/>
            </a:endParaRPr>
          </a:p>
        </p:txBody>
      </p:sp>
      <p:grpSp>
        <p:nvGrpSpPr>
          <p:cNvPr id="17" name="Grupo 23">
            <a:extLst>
              <a:ext uri="{FF2B5EF4-FFF2-40B4-BE49-F238E27FC236}">
                <a16:creationId xmlns:a16="http://schemas.microsoft.com/office/drawing/2014/main" id="{AF3DBB9D-7883-4957-857E-974CF6B4839E}"/>
              </a:ext>
            </a:extLst>
          </p:cNvPr>
          <p:cNvGrpSpPr/>
          <p:nvPr/>
        </p:nvGrpSpPr>
        <p:grpSpPr>
          <a:xfrm>
            <a:off x="2141945" y="972510"/>
            <a:ext cx="679335" cy="682773"/>
            <a:chOff x="2141945" y="972510"/>
            <a:chExt cx="679335" cy="682773"/>
          </a:xfrm>
        </p:grpSpPr>
        <p:sp>
          <p:nvSpPr>
            <p:cNvPr id="18" name="Rounded Rectangle 3">
              <a:extLst>
                <a:ext uri="{FF2B5EF4-FFF2-40B4-BE49-F238E27FC236}">
                  <a16:creationId xmlns:a16="http://schemas.microsoft.com/office/drawing/2014/main" id="{51104636-879A-4D0F-909B-F26F24921797}"/>
                </a:ext>
              </a:extLst>
            </p:cNvPr>
            <p:cNvSpPr/>
            <p:nvPr/>
          </p:nvSpPr>
          <p:spPr>
            <a:xfrm rot="10799991">
              <a:off x="2724280" y="975948"/>
              <a:ext cx="96999" cy="679335"/>
            </a:xfrm>
            <a:custGeom>
              <a:avLst>
                <a:gd name="f0" fmla="val 108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>
                <a:alpha val="78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013" b="0" i="0" u="none" strike="noStrike" kern="0" cap="none" spc="0" baseline="0" dirty="0">
                <a:solidFill>
                  <a:srgbClr val="FFFCF3"/>
                </a:solidFill>
                <a:uFillTx/>
                <a:latin typeface="Arial"/>
                <a:ea typeface="맑은 고딕" pitchFamily="34"/>
              </a:endParaRPr>
            </a:p>
          </p:txBody>
        </p:sp>
        <p:sp>
          <p:nvSpPr>
            <p:cNvPr id="19" name="Rounded Rectangle 3">
              <a:extLst>
                <a:ext uri="{FF2B5EF4-FFF2-40B4-BE49-F238E27FC236}">
                  <a16:creationId xmlns:a16="http://schemas.microsoft.com/office/drawing/2014/main" id="{186F40B6-8540-4FA6-B9D9-24EEF5DD015A}"/>
                </a:ext>
              </a:extLst>
            </p:cNvPr>
            <p:cNvSpPr/>
            <p:nvPr/>
          </p:nvSpPr>
          <p:spPr>
            <a:xfrm rot="5400013">
              <a:off x="2433113" y="681342"/>
              <a:ext cx="96999" cy="679335"/>
            </a:xfrm>
            <a:custGeom>
              <a:avLst>
                <a:gd name="f0" fmla="val 10800"/>
              </a:avLst>
              <a:gdLst>
                <a:gd name="f1" fmla="val 10800000"/>
                <a:gd name="f2" fmla="val 5400000"/>
                <a:gd name="f3" fmla="val 1620000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val 45"/>
                <a:gd name="f10" fmla="val 10800"/>
                <a:gd name="f11" fmla="val -2147483647"/>
                <a:gd name="f12" fmla="val 2147483647"/>
                <a:gd name="f13" fmla="abs f4"/>
                <a:gd name="f14" fmla="abs f5"/>
                <a:gd name="f15" fmla="abs f6"/>
                <a:gd name="f16" fmla="*/ f8 1 180"/>
                <a:gd name="f17" fmla="pin 0 f0 10800"/>
                <a:gd name="f18" fmla="+- 0 0 f2"/>
                <a:gd name="f19" fmla="?: f13 f4 1"/>
                <a:gd name="f20" fmla="?: f14 f5 1"/>
                <a:gd name="f21" fmla="?: f15 f6 1"/>
                <a:gd name="f22" fmla="*/ f9 f16 1"/>
                <a:gd name="f23" fmla="+- f7 f17 0"/>
                <a:gd name="f24" fmla="*/ f19 1 21600"/>
                <a:gd name="f25" fmla="*/ f20 1 21600"/>
                <a:gd name="f26" fmla="*/ 21600 f19 1"/>
                <a:gd name="f27" fmla="*/ 21600 f20 1"/>
                <a:gd name="f28" fmla="+- 0 0 f22"/>
                <a:gd name="f29" fmla="min f25 f24"/>
                <a:gd name="f30" fmla="*/ f26 1 f21"/>
                <a:gd name="f31" fmla="*/ f27 1 f21"/>
                <a:gd name="f32" fmla="*/ f28 f1 1"/>
                <a:gd name="f33" fmla="*/ f32 1 f8"/>
                <a:gd name="f34" fmla="+- f31 0 f17"/>
                <a:gd name="f35" fmla="+- f30 0 f17"/>
                <a:gd name="f36" fmla="*/ f17 f29 1"/>
                <a:gd name="f37" fmla="*/ f7 f29 1"/>
                <a:gd name="f38" fmla="*/ f23 f29 1"/>
                <a:gd name="f39" fmla="*/ f31 f29 1"/>
                <a:gd name="f40" fmla="*/ f30 f29 1"/>
                <a:gd name="f41" fmla="+- f33 0 f2"/>
                <a:gd name="f42" fmla="+- f37 0 f38"/>
                <a:gd name="f43" fmla="+- f38 0 f37"/>
                <a:gd name="f44" fmla="*/ f34 f29 1"/>
                <a:gd name="f45" fmla="*/ f35 f29 1"/>
                <a:gd name="f46" fmla="cos 1 f41"/>
                <a:gd name="f47" fmla="abs f42"/>
                <a:gd name="f48" fmla="abs f43"/>
                <a:gd name="f49" fmla="?: f42 f18 f2"/>
                <a:gd name="f50" fmla="?: f42 f2 f18"/>
                <a:gd name="f51" fmla="?: f42 f3 f2"/>
                <a:gd name="f52" fmla="?: f42 f2 f3"/>
                <a:gd name="f53" fmla="+- f39 0 f44"/>
                <a:gd name="f54" fmla="?: f43 f18 f2"/>
                <a:gd name="f55" fmla="?: f43 f2 f18"/>
                <a:gd name="f56" fmla="+- f40 0 f45"/>
                <a:gd name="f57" fmla="+- f44 0 f39"/>
                <a:gd name="f58" fmla="+- f45 0 f40"/>
                <a:gd name="f59" fmla="?: f42 0 f1"/>
                <a:gd name="f60" fmla="?: f42 f1 0"/>
                <a:gd name="f61" fmla="+- 0 0 f46"/>
                <a:gd name="f62" fmla="?: f42 f52 f51"/>
                <a:gd name="f63" fmla="?: f42 f51 f52"/>
                <a:gd name="f64" fmla="?: f43 f50 f49"/>
                <a:gd name="f65" fmla="abs f53"/>
                <a:gd name="f66" fmla="?: f53 0 f1"/>
                <a:gd name="f67" fmla="?: f53 f1 0"/>
                <a:gd name="f68" fmla="?: f53 f54 f55"/>
                <a:gd name="f69" fmla="abs f56"/>
                <a:gd name="f70" fmla="abs f57"/>
                <a:gd name="f71" fmla="?: f56 f18 f2"/>
                <a:gd name="f72" fmla="?: f56 f2 f18"/>
                <a:gd name="f73" fmla="?: f56 f3 f2"/>
                <a:gd name="f74" fmla="?: f56 f2 f3"/>
                <a:gd name="f75" fmla="abs f58"/>
                <a:gd name="f76" fmla="?: f58 f18 f2"/>
                <a:gd name="f77" fmla="?: f58 f2 f18"/>
                <a:gd name="f78" fmla="?: f58 f60 f59"/>
                <a:gd name="f79" fmla="?: f58 f59 f60"/>
                <a:gd name="f80" fmla="*/ f17 f61 1"/>
                <a:gd name="f81" fmla="?: f43 f63 f62"/>
                <a:gd name="f82" fmla="?: f43 f67 f66"/>
                <a:gd name="f83" fmla="?: f43 f66 f67"/>
                <a:gd name="f84" fmla="?: f56 f74 f73"/>
                <a:gd name="f85" fmla="?: f56 f73 f74"/>
                <a:gd name="f86" fmla="?: f57 f72 f71"/>
                <a:gd name="f87" fmla="?: f42 f78 f79"/>
                <a:gd name="f88" fmla="?: f42 f76 f77"/>
                <a:gd name="f89" fmla="*/ f80 3163 1"/>
                <a:gd name="f90" fmla="?: f53 f82 f83"/>
                <a:gd name="f91" fmla="?: f57 f85 f84"/>
                <a:gd name="f92" fmla="*/ f89 1 7636"/>
                <a:gd name="f93" fmla="+- f7 f92 0"/>
                <a:gd name="f94" fmla="+- f30 0 f92"/>
                <a:gd name="f95" fmla="+- f31 0 f92"/>
                <a:gd name="f96" fmla="*/ f93 f29 1"/>
                <a:gd name="f97" fmla="*/ f94 f29 1"/>
                <a:gd name="f98" fmla="*/ f95 f29 1"/>
              </a:gdLst>
              <a:ahLst>
                <a:ahXY gdRefX="f0" minX="f7" maxX="f10">
                  <a:pos x="f36" y="f37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96" t="f96" r="f97" b="f98"/>
              <a:pathLst>
                <a:path>
                  <a:moveTo>
                    <a:pt x="f38" y="f37"/>
                  </a:moveTo>
                  <a:arcTo wR="f47" hR="f48" stAng="f81" swAng="f64"/>
                  <a:lnTo>
                    <a:pt x="f37" y="f44"/>
                  </a:lnTo>
                  <a:arcTo wR="f48" hR="f65" stAng="f90" swAng="f68"/>
                  <a:lnTo>
                    <a:pt x="f45" y="f39"/>
                  </a:lnTo>
                  <a:arcTo wR="f69" hR="f70" stAng="f91" swAng="f86"/>
                  <a:lnTo>
                    <a:pt x="f40" y="f38"/>
                  </a:lnTo>
                  <a:arcTo wR="f75" hR="f47" stAng="f87" swAng="f88"/>
                  <a:close/>
                </a:path>
              </a:pathLst>
            </a:custGeom>
            <a:solidFill>
              <a:srgbClr val="FFFFFF">
                <a:alpha val="78000"/>
              </a:srgbClr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n-US" sz="1013" b="0" i="0" u="none" strike="noStrike" kern="0" cap="none" spc="0" baseline="0" dirty="0">
                <a:solidFill>
                  <a:srgbClr val="FFFCF3"/>
                </a:solidFill>
                <a:uFillTx/>
                <a:latin typeface="Arial"/>
                <a:ea typeface="맑은 고딕" pitchFamily="34"/>
              </a:endParaRPr>
            </a:p>
          </p:txBody>
        </p:sp>
      </p:grpSp>
      <p:grpSp>
        <p:nvGrpSpPr>
          <p:cNvPr id="20" name="Gráfico 10">
            <a:extLst>
              <a:ext uri="{FF2B5EF4-FFF2-40B4-BE49-F238E27FC236}">
                <a16:creationId xmlns:a16="http://schemas.microsoft.com/office/drawing/2014/main" id="{6FE412A2-CA0A-4E48-BC43-05BE77080A80}"/>
              </a:ext>
            </a:extLst>
          </p:cNvPr>
          <p:cNvGrpSpPr/>
          <p:nvPr/>
        </p:nvGrpSpPr>
        <p:grpSpPr>
          <a:xfrm>
            <a:off x="470431" y="4093531"/>
            <a:ext cx="637025" cy="637025"/>
            <a:chOff x="470431" y="4093531"/>
            <a:chExt cx="637025" cy="637025"/>
          </a:xfrm>
        </p:grpSpPr>
        <p:sp>
          <p:nvSpPr>
            <p:cNvPr id="21" name="Forma libre: forma 27">
              <a:extLst>
                <a:ext uri="{FF2B5EF4-FFF2-40B4-BE49-F238E27FC236}">
                  <a16:creationId xmlns:a16="http://schemas.microsoft.com/office/drawing/2014/main" id="{D09A9AF6-4BEC-4CB8-8F4F-97F979010EE1}"/>
                </a:ext>
              </a:extLst>
            </p:cNvPr>
            <p:cNvSpPr/>
            <p:nvPr/>
          </p:nvSpPr>
          <p:spPr>
            <a:xfrm>
              <a:off x="470431" y="4093531"/>
              <a:ext cx="637025" cy="63702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49367"/>
                <a:gd name="f7" fmla="val 424684"/>
                <a:gd name="f8" fmla="val 659230"/>
                <a:gd name="f9" fmla="val 190137"/>
                <a:gd name="f10" fmla="+- 0 0 -90"/>
                <a:gd name="f11" fmla="*/ f3 1 849367"/>
                <a:gd name="f12" fmla="*/ f4 1 849367"/>
                <a:gd name="f13" fmla="val f5"/>
                <a:gd name="f14" fmla="val f6"/>
                <a:gd name="f15" fmla="*/ f10 f0 1"/>
                <a:gd name="f16" fmla="+- f14 0 f13"/>
                <a:gd name="f17" fmla="*/ f15 1 f2"/>
                <a:gd name="f18" fmla="*/ f16 1 849367"/>
                <a:gd name="f19" fmla="*/ 849367 f16 1"/>
                <a:gd name="f20" fmla="*/ 424684 f16 1"/>
                <a:gd name="f21" fmla="*/ 0 f16 1"/>
                <a:gd name="f22" fmla="+- f17 0 f1"/>
                <a:gd name="f23" fmla="*/ f19 1 849367"/>
                <a:gd name="f24" fmla="*/ f20 1 849367"/>
                <a:gd name="f25" fmla="*/ f21 1 849367"/>
                <a:gd name="f26" fmla="*/ f13 1 f18"/>
                <a:gd name="f27" fmla="*/ f14 1 f18"/>
                <a:gd name="f28" fmla="*/ f23 1 f18"/>
                <a:gd name="f29" fmla="*/ f24 1 f18"/>
                <a:gd name="f30" fmla="*/ f25 1 f18"/>
                <a:gd name="f31" fmla="*/ f26 f11 1"/>
                <a:gd name="f32" fmla="*/ f27 f11 1"/>
                <a:gd name="f33" fmla="*/ f27 f12 1"/>
                <a:gd name="f34" fmla="*/ f26 f12 1"/>
                <a:gd name="f35" fmla="*/ f28 f11 1"/>
                <a:gd name="f36" fmla="*/ f29 f12 1"/>
                <a:gd name="f37" fmla="*/ f29 f11 1"/>
                <a:gd name="f38" fmla="*/ f28 f12 1"/>
                <a:gd name="f39" fmla="*/ f30 f11 1"/>
                <a:gd name="f40" fmla="*/ f30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2">
                  <a:pos x="f35" y="f36"/>
                </a:cxn>
                <a:cxn ang="f22">
                  <a:pos x="f37" y="f38"/>
                </a:cxn>
                <a:cxn ang="f22">
                  <a:pos x="f39" y="f36"/>
                </a:cxn>
                <a:cxn ang="f22">
                  <a:pos x="f37" y="f40"/>
                </a:cxn>
                <a:cxn ang="f22">
                  <a:pos x="f35" y="f36"/>
                </a:cxn>
              </a:cxnLst>
              <a:rect l="f31" t="f34" r="f32" b="f33"/>
              <a:pathLst>
                <a:path w="849367" h="849367">
                  <a:moveTo>
                    <a:pt x="f6" y="f7"/>
                  </a:moveTo>
                  <a:cubicBezTo>
                    <a:pt x="f6" y="f8"/>
                    <a:pt x="f8" y="f6"/>
                    <a:pt x="f7" y="f6"/>
                  </a:cubicBezTo>
                  <a:cubicBezTo>
                    <a:pt x="f9" y="f6"/>
                    <a:pt x="f5" y="f8"/>
                    <a:pt x="f5" y="f7"/>
                  </a:cubicBezTo>
                  <a:cubicBezTo>
                    <a:pt x="f5" y="f9"/>
                    <a:pt x="f9" y="f5"/>
                    <a:pt x="f7" y="f5"/>
                  </a:cubicBezTo>
                  <a:cubicBezTo>
                    <a:pt x="f8" y="f5"/>
                    <a:pt x="f6" y="f9"/>
                    <a:pt x="f6" y="f7"/>
                  </a:cubicBezTo>
                  <a:close/>
                </a:path>
              </a:pathLst>
            </a:custGeom>
            <a:solidFill>
              <a:srgbClr val="FFC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05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  <p:sp>
          <p:nvSpPr>
            <p:cNvPr id="22" name="Forma libre: forma 28">
              <a:extLst>
                <a:ext uri="{FF2B5EF4-FFF2-40B4-BE49-F238E27FC236}">
                  <a16:creationId xmlns:a16="http://schemas.microsoft.com/office/drawing/2014/main" id="{41C9BD69-3955-42FD-96D9-FFCCD3730B04}"/>
                </a:ext>
              </a:extLst>
            </p:cNvPr>
            <p:cNvSpPr/>
            <p:nvPr/>
          </p:nvSpPr>
          <p:spPr>
            <a:xfrm>
              <a:off x="552379" y="4171785"/>
              <a:ext cx="496510" cy="4804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62009"/>
                <a:gd name="f7" fmla="val 640647"/>
                <a:gd name="f8" fmla="val 398577"/>
                <a:gd name="f9" fmla="val 121941"/>
                <a:gd name="f10" fmla="val 383196"/>
                <a:gd name="f11" fmla="val 81301"/>
                <a:gd name="f12" fmla="val 383219"/>
                <a:gd name="f13" fmla="val 40662"/>
                <a:gd name="f14" fmla="val 255480"/>
                <a:gd name="f15" fmla="val 21385"/>
                <a:gd name="f16" fmla="val 127740"/>
                <a:gd name="f17" fmla="val 42748"/>
                <a:gd name="f18" fmla="val 64133"/>
                <a:gd name="f19" fmla="val 234805"/>
                <a:gd name="f20" fmla="val 405476"/>
                <a:gd name="f21" fmla="val 576124"/>
                <a:gd name="f22" fmla="val 127717"/>
                <a:gd name="f23" fmla="val 597624"/>
                <a:gd name="f24" fmla="val 255411"/>
                <a:gd name="f25" fmla="val 619147"/>
                <a:gd name="f26" fmla="val 383128"/>
                <a:gd name="f27" fmla="val 383151"/>
                <a:gd name="f28" fmla="val 467982"/>
                <a:gd name="f29" fmla="val 295179"/>
                <a:gd name="f30" fmla="val 122514"/>
                <a:gd name="f31" fmla="val 398072"/>
                <a:gd name="f32" fmla="val 132530"/>
                <a:gd name="f33" fmla="val 398049"/>
                <a:gd name="f34" fmla="val 142639"/>
                <a:gd name="f35" fmla="val 152655"/>
                <a:gd name="f36" fmla="val 475569"/>
                <a:gd name="f37" fmla="val 553088"/>
                <a:gd name="f38" fmla="val 630608"/>
                <a:gd name="f39" fmla="val 248397"/>
                <a:gd name="f40" fmla="val 344322"/>
                <a:gd name="f41" fmla="val 440087"/>
                <a:gd name="f42" fmla="val 614907"/>
                <a:gd name="f43" fmla="val 349548"/>
                <a:gd name="f44" fmla="val 258803"/>
                <a:gd name="f45" fmla="val 168264"/>
                <a:gd name="f46" fmla="val 542590"/>
                <a:gd name="f47" fmla="val 470274"/>
                <a:gd name="f48" fmla="val 168242"/>
                <a:gd name="f49" fmla="val 397958"/>
                <a:gd name="f50" fmla="val 181490"/>
                <a:gd name="f51" fmla="val 194761"/>
                <a:gd name="f52" fmla="val 208010"/>
                <a:gd name="f53" fmla="val 400296"/>
                <a:gd name="f54" fmla="val 207781"/>
                <a:gd name="f55" fmla="val 407149"/>
                <a:gd name="f56" fmla="val 206910"/>
                <a:gd name="f57" fmla="val 413177"/>
                <a:gd name="f58" fmla="val 206337"/>
                <a:gd name="f59" fmla="val 419435"/>
                <a:gd name="f60" fmla="val 205741"/>
                <a:gd name="f61" fmla="val 424890"/>
                <a:gd name="f62" fmla="val 205488"/>
                <a:gd name="f63" fmla="val 427457"/>
                <a:gd name="f64" fmla="val 205236"/>
                <a:gd name="f65" fmla="val 232604"/>
                <a:gd name="f66" fmla="val 259972"/>
                <a:gd name="f67" fmla="val 287340"/>
                <a:gd name="f68" fmla="val 455467"/>
                <a:gd name="f69" fmla="val 483499"/>
                <a:gd name="f70" fmla="val 511509"/>
                <a:gd name="f71" fmla="val 511601"/>
                <a:gd name="f72" fmla="val 294491"/>
                <a:gd name="f73" fmla="val 510867"/>
                <a:gd name="f74" fmla="val 314272"/>
                <a:gd name="f75" fmla="val 497298"/>
                <a:gd name="f76" fmla="val 333435"/>
                <a:gd name="f77" fmla="val 495648"/>
                <a:gd name="f78" fmla="val 335772"/>
                <a:gd name="f79" fmla="val 481551"/>
                <a:gd name="f80" fmla="val 355118"/>
                <a:gd name="f81" fmla="val 455879"/>
                <a:gd name="f82" fmla="val 363003"/>
                <a:gd name="f83" fmla="val 442677"/>
                <a:gd name="f84" fmla="val 367060"/>
                <a:gd name="f85" fmla="val 430597"/>
                <a:gd name="f86" fmla="val 366808"/>
                <a:gd name="f87" fmla="val 421933"/>
                <a:gd name="f88" fmla="val 366624"/>
                <a:gd name="f89" fmla="val 412100"/>
                <a:gd name="f90" fmla="val 366418"/>
                <a:gd name="f91" fmla="val 403894"/>
                <a:gd name="f92" fmla="val 365180"/>
                <a:gd name="f93" fmla="val 363988"/>
                <a:gd name="f94" fmla="val 374143"/>
                <a:gd name="f95" fmla="val 384274"/>
                <a:gd name="f96" fmla="val 394428"/>
                <a:gd name="f97" fmla="val 448109"/>
                <a:gd name="f98" fmla="val 498261"/>
                <a:gd name="f99" fmla="val 548412"/>
                <a:gd name="f100" fmla="val 403986"/>
                <a:gd name="f101" fmla="val 413521"/>
                <a:gd name="f102" fmla="val 423079"/>
                <a:gd name="f103" fmla="val 448086"/>
                <a:gd name="f104" fmla="val 397935"/>
                <a:gd name="f105" fmla="val 431996"/>
                <a:gd name="f106" fmla="val 440935"/>
                <a:gd name="f107" fmla="val 449851"/>
                <a:gd name="f108" fmla="val 447788"/>
                <a:gd name="f109" fmla="val 497665"/>
                <a:gd name="f110" fmla="val 547518"/>
                <a:gd name="f111" fmla="val 460005"/>
                <a:gd name="f112" fmla="val 470159"/>
                <a:gd name="f113" fmla="val 480313"/>
                <a:gd name="f114" fmla="val 497642"/>
                <a:gd name="f115" fmla="val 447765"/>
                <a:gd name="f116" fmla="val 397912"/>
                <a:gd name="f117" fmla="val 492003"/>
                <a:gd name="f118" fmla="val 503693"/>
                <a:gd name="f119" fmla="val 515406"/>
                <a:gd name="f120" fmla="val 470251"/>
                <a:gd name="f121" fmla="val 542567"/>
                <a:gd name="f122" fmla="val 490468"/>
                <a:gd name="f123" fmla="val 465529"/>
                <a:gd name="f124" fmla="val 440591"/>
                <a:gd name="f125" fmla="val 641083"/>
                <a:gd name="f126" fmla="val 651535"/>
                <a:gd name="f127" fmla="val 662010"/>
                <a:gd name="f128" fmla="val 334420"/>
                <a:gd name="f129" fmla="val 228249"/>
                <a:gd name="f130" fmla="val 122101"/>
                <a:gd name="f131" fmla="val 574199"/>
                <a:gd name="f132" fmla="val 122032"/>
                <a:gd name="f133" fmla="val 486388"/>
                <a:gd name="f134" fmla="val 121987"/>
                <a:gd name="f135" fmla="val 267834"/>
                <a:gd name="f136" fmla="val 452946"/>
                <a:gd name="f137" fmla="val 246334"/>
                <a:gd name="f138" fmla="val 472451"/>
                <a:gd name="f139" fmla="val 215070"/>
                <a:gd name="f140" fmla="val 482743"/>
                <a:gd name="f141" fmla="val 177387"/>
                <a:gd name="f142" fmla="val 145572"/>
                <a:gd name="f143" fmla="val 109838"/>
                <a:gd name="f144" fmla="val 473735"/>
                <a:gd name="f145" fmla="val 90470"/>
                <a:gd name="f146" fmla="val 460808"/>
                <a:gd name="f147" fmla="val 86230"/>
                <a:gd name="f148" fmla="val 457988"/>
                <a:gd name="f149" fmla="val 100899"/>
                <a:gd name="f150" fmla="val 409281"/>
                <a:gd name="f151" fmla="val 108509"/>
                <a:gd name="f152" fmla="val 413957"/>
                <a:gd name="f153" fmla="val 129092"/>
                <a:gd name="f154" fmla="val 426632"/>
                <a:gd name="f155" fmla="val 155933"/>
                <a:gd name="f156" fmla="val 434196"/>
                <a:gd name="f157" fmla="val 180275"/>
                <a:gd name="f158" fmla="val 218049"/>
                <a:gd name="f159" fmla="val 241521"/>
                <a:gd name="f160" fmla="val 415538"/>
                <a:gd name="f161" fmla="val 385511"/>
                <a:gd name="f162" fmla="val 358625"/>
                <a:gd name="f163" fmla="val 226622"/>
                <a:gd name="f164" fmla="val 343359"/>
                <a:gd name="f165" fmla="val 184561"/>
                <a:gd name="f166" fmla="val 327177"/>
                <a:gd name="f167" fmla="val 122926"/>
                <a:gd name="f168" fmla="val 305333"/>
                <a:gd name="f169" fmla="val 94160"/>
                <a:gd name="f170" fmla="val 273954"/>
                <a:gd name="f171" fmla="val 228478"/>
                <a:gd name="f172" fmla="val 172367"/>
                <a:gd name="f173" fmla="val 140301"/>
                <a:gd name="f174" fmla="val 133195"/>
                <a:gd name="f175" fmla="val 206359"/>
                <a:gd name="f176" fmla="val 246082"/>
                <a:gd name="f177" fmla="val 270630"/>
                <a:gd name="f178" fmla="val 143739"/>
                <a:gd name="f179" fmla="val 281747"/>
                <a:gd name="f180" fmla="val 150042"/>
                <a:gd name="f181" fmla="val 286698"/>
                <a:gd name="f182" fmla="val 152838"/>
                <a:gd name="f183" fmla="val 270653"/>
                <a:gd name="f184" fmla="val 200285"/>
                <a:gd name="f185" fmla="val 263479"/>
                <a:gd name="f186" fmla="val 196366"/>
                <a:gd name="f187" fmla="val 251262"/>
                <a:gd name="f188" fmla="val 189696"/>
                <a:gd name="f189" fmla="val 231160"/>
                <a:gd name="f190" fmla="val 181742"/>
                <a:gd name="f191" fmla="val 204938"/>
                <a:gd name="f192" fmla="val 167302"/>
                <a:gd name="f193" fmla="val 150455"/>
                <a:gd name="f194" fmla="val 202807"/>
                <a:gd name="f195" fmla="val 223665"/>
                <a:gd name="f196" fmla="val 248672"/>
                <a:gd name="f197" fmla="val 165124"/>
                <a:gd name="f198" fmla="val 262379"/>
                <a:gd name="f199" fmla="val 210806"/>
                <a:gd name="f200" fmla="val 280051"/>
                <a:gd name="f201" fmla="val 272143"/>
                <a:gd name="f202" fmla="val 303729"/>
                <a:gd name="f203" fmla="val 298296"/>
                <a:gd name="f204" fmla="val 334260"/>
                <a:gd name="f205" fmla="val 382119"/>
                <a:gd name="f206" fmla="val 409968"/>
                <a:gd name="f207" fmla="val 287478"/>
                <a:gd name="f208" fmla="val 435113"/>
                <a:gd name="f209" fmla="+- 0 0 -90"/>
                <a:gd name="f210" fmla="*/ f3 1 662009"/>
                <a:gd name="f211" fmla="*/ f4 1 640647"/>
                <a:gd name="f212" fmla="val f5"/>
                <a:gd name="f213" fmla="val f6"/>
                <a:gd name="f214" fmla="val f7"/>
                <a:gd name="f215" fmla="*/ f209 f0 1"/>
                <a:gd name="f216" fmla="+- f214 0 f212"/>
                <a:gd name="f217" fmla="+- f213 0 f212"/>
                <a:gd name="f218" fmla="*/ f215 1 f2"/>
                <a:gd name="f219" fmla="*/ f217 1 662009"/>
                <a:gd name="f220" fmla="*/ f216 1 640647"/>
                <a:gd name="f221" fmla="*/ 398577 f217 1"/>
                <a:gd name="f222" fmla="*/ 121941 f216 1"/>
                <a:gd name="f223" fmla="*/ 383196 f217 1"/>
                <a:gd name="f224" fmla="*/ 383219 f217 1"/>
                <a:gd name="f225" fmla="*/ 0 f216 1"/>
                <a:gd name="f226" fmla="*/ 0 f217 1"/>
                <a:gd name="f227" fmla="*/ 64133 f216 1"/>
                <a:gd name="f228" fmla="*/ 576124 f216 1"/>
                <a:gd name="f229" fmla="*/ 383128 f217 1"/>
                <a:gd name="f230" fmla="*/ 640647 f216 1"/>
                <a:gd name="f231" fmla="*/ 122514 f216 1"/>
                <a:gd name="f232" fmla="*/ 398072 f217 1"/>
                <a:gd name="f233" fmla="*/ 398049 f217 1"/>
                <a:gd name="f234" fmla="*/ 152655 f216 1"/>
                <a:gd name="f235" fmla="*/ 630608 f217 1"/>
                <a:gd name="f236" fmla="*/ 440087 f216 1"/>
                <a:gd name="f237" fmla="*/ 614907 f217 1"/>
                <a:gd name="f238" fmla="*/ 168264 f216 1"/>
                <a:gd name="f239" fmla="*/ 397958 f217 1"/>
                <a:gd name="f240" fmla="*/ 168242 f216 1"/>
                <a:gd name="f241" fmla="*/ 208010 f216 1"/>
                <a:gd name="f242" fmla="*/ 413177 f217 1"/>
                <a:gd name="f243" fmla="*/ 206337 f216 1"/>
                <a:gd name="f244" fmla="*/ 427457 f217 1"/>
                <a:gd name="f245" fmla="*/ 205236 f216 1"/>
                <a:gd name="f246" fmla="*/ 287340 f216 1"/>
                <a:gd name="f247" fmla="*/ 511509 f217 1"/>
                <a:gd name="f248" fmla="*/ 497298 f217 1"/>
                <a:gd name="f249" fmla="*/ 333435 f216 1"/>
                <a:gd name="f250" fmla="*/ 455879 f217 1"/>
                <a:gd name="f251" fmla="*/ 363003 f216 1"/>
                <a:gd name="f252" fmla="*/ 421933 f217 1"/>
                <a:gd name="f253" fmla="*/ 366624 f216 1"/>
                <a:gd name="f254" fmla="*/ 363988 f216 1"/>
                <a:gd name="f255" fmla="*/ 394428 f216 1"/>
                <a:gd name="f256" fmla="*/ 548412 f217 1"/>
                <a:gd name="f257" fmla="*/ 423079 f216 1"/>
                <a:gd name="f258" fmla="*/ 397935 f217 1"/>
                <a:gd name="f259" fmla="*/ 449851 f216 1"/>
                <a:gd name="f260" fmla="*/ 547518 f217 1"/>
                <a:gd name="f261" fmla="*/ 480313 f216 1"/>
                <a:gd name="f262" fmla="*/ 397912 f217 1"/>
                <a:gd name="f263" fmla="*/ 515406 f216 1"/>
                <a:gd name="f264" fmla="*/ 440591 f216 1"/>
                <a:gd name="f265" fmla="*/ 662010 f217 1"/>
                <a:gd name="f266" fmla="*/ 122101 f216 1"/>
                <a:gd name="f267" fmla="*/ 267834 f217 1"/>
                <a:gd name="f268" fmla="*/ 452946 f216 1"/>
                <a:gd name="f269" fmla="*/ 177387 f217 1"/>
                <a:gd name="f270" fmla="*/ 482743 f216 1"/>
                <a:gd name="f271" fmla="*/ 90470 f217 1"/>
                <a:gd name="f272" fmla="*/ 460808 f216 1"/>
                <a:gd name="f273" fmla="*/ 86230 f217 1"/>
                <a:gd name="f274" fmla="*/ 457988 f216 1"/>
                <a:gd name="f275" fmla="*/ 100899 f217 1"/>
                <a:gd name="f276" fmla="*/ 409281 f216 1"/>
                <a:gd name="f277" fmla="*/ 108509 f217 1"/>
                <a:gd name="f278" fmla="*/ 413957 f216 1"/>
                <a:gd name="f279" fmla="*/ 180275 f217 1"/>
                <a:gd name="f280" fmla="*/ 434196 f216 1"/>
                <a:gd name="f281" fmla="*/ 241521 f217 1"/>
                <a:gd name="f282" fmla="*/ 385511 f216 1"/>
                <a:gd name="f283" fmla="*/ 184561 f217 1"/>
                <a:gd name="f284" fmla="*/ 327177 f216 1"/>
                <a:gd name="f285" fmla="*/ 94160 f217 1"/>
                <a:gd name="f286" fmla="*/ 228478 f216 1"/>
                <a:gd name="f287" fmla="*/ 206359 f217 1"/>
                <a:gd name="f288" fmla="*/ 133195 f216 1"/>
                <a:gd name="f289" fmla="*/ 281747 f217 1"/>
                <a:gd name="f290" fmla="*/ 150042 f216 1"/>
                <a:gd name="f291" fmla="*/ 286698 f217 1"/>
                <a:gd name="f292" fmla="*/ 152838 f216 1"/>
                <a:gd name="f293" fmla="*/ 270653 f217 1"/>
                <a:gd name="f294" fmla="*/ 200285 f216 1"/>
                <a:gd name="f295" fmla="*/ 263479 f217 1"/>
                <a:gd name="f296" fmla="*/ 196366 f216 1"/>
                <a:gd name="f297" fmla="*/ 204938 f217 1"/>
                <a:gd name="f298" fmla="*/ 181742 f216 1"/>
                <a:gd name="f299" fmla="*/ 150455 f217 1"/>
                <a:gd name="f300" fmla="*/ 223665 f216 1"/>
                <a:gd name="f301" fmla="*/ 210806 f217 1"/>
                <a:gd name="f302" fmla="*/ 280051 f216 1"/>
                <a:gd name="f303" fmla="*/ 298296 f217 1"/>
                <a:gd name="f304" fmla="*/ 382119 f216 1"/>
                <a:gd name="f305" fmla="+- f218 0 f1"/>
                <a:gd name="f306" fmla="*/ f221 1 662009"/>
                <a:gd name="f307" fmla="*/ f222 1 640647"/>
                <a:gd name="f308" fmla="*/ f223 1 662009"/>
                <a:gd name="f309" fmla="*/ f224 1 662009"/>
                <a:gd name="f310" fmla="*/ f225 1 640647"/>
                <a:gd name="f311" fmla="*/ f226 1 662009"/>
                <a:gd name="f312" fmla="*/ f227 1 640647"/>
                <a:gd name="f313" fmla="*/ f228 1 640647"/>
                <a:gd name="f314" fmla="*/ f229 1 662009"/>
                <a:gd name="f315" fmla="*/ f230 1 640647"/>
                <a:gd name="f316" fmla="*/ f231 1 640647"/>
                <a:gd name="f317" fmla="*/ f232 1 662009"/>
                <a:gd name="f318" fmla="*/ f233 1 662009"/>
                <a:gd name="f319" fmla="*/ f234 1 640647"/>
                <a:gd name="f320" fmla="*/ f235 1 662009"/>
                <a:gd name="f321" fmla="*/ f236 1 640647"/>
                <a:gd name="f322" fmla="*/ f237 1 662009"/>
                <a:gd name="f323" fmla="*/ f238 1 640647"/>
                <a:gd name="f324" fmla="*/ f239 1 662009"/>
                <a:gd name="f325" fmla="*/ f240 1 640647"/>
                <a:gd name="f326" fmla="*/ f241 1 640647"/>
                <a:gd name="f327" fmla="*/ f242 1 662009"/>
                <a:gd name="f328" fmla="*/ f243 1 640647"/>
                <a:gd name="f329" fmla="*/ f244 1 662009"/>
                <a:gd name="f330" fmla="*/ f245 1 640647"/>
                <a:gd name="f331" fmla="*/ f246 1 640647"/>
                <a:gd name="f332" fmla="*/ f247 1 662009"/>
                <a:gd name="f333" fmla="*/ f248 1 662009"/>
                <a:gd name="f334" fmla="*/ f249 1 640647"/>
                <a:gd name="f335" fmla="*/ f250 1 662009"/>
                <a:gd name="f336" fmla="*/ f251 1 640647"/>
                <a:gd name="f337" fmla="*/ f252 1 662009"/>
                <a:gd name="f338" fmla="*/ f253 1 640647"/>
                <a:gd name="f339" fmla="*/ f254 1 640647"/>
                <a:gd name="f340" fmla="*/ f255 1 640647"/>
                <a:gd name="f341" fmla="*/ f256 1 662009"/>
                <a:gd name="f342" fmla="*/ f257 1 640647"/>
                <a:gd name="f343" fmla="*/ f258 1 662009"/>
                <a:gd name="f344" fmla="*/ f259 1 640647"/>
                <a:gd name="f345" fmla="*/ f260 1 662009"/>
                <a:gd name="f346" fmla="*/ f261 1 640647"/>
                <a:gd name="f347" fmla="*/ f262 1 662009"/>
                <a:gd name="f348" fmla="*/ f263 1 640647"/>
                <a:gd name="f349" fmla="*/ f264 1 640647"/>
                <a:gd name="f350" fmla="*/ f265 1 662009"/>
                <a:gd name="f351" fmla="*/ f266 1 640647"/>
                <a:gd name="f352" fmla="*/ f267 1 662009"/>
                <a:gd name="f353" fmla="*/ f268 1 640647"/>
                <a:gd name="f354" fmla="*/ f269 1 662009"/>
                <a:gd name="f355" fmla="*/ f270 1 640647"/>
                <a:gd name="f356" fmla="*/ f271 1 662009"/>
                <a:gd name="f357" fmla="*/ f272 1 640647"/>
                <a:gd name="f358" fmla="*/ f273 1 662009"/>
                <a:gd name="f359" fmla="*/ f274 1 640647"/>
                <a:gd name="f360" fmla="*/ f275 1 662009"/>
                <a:gd name="f361" fmla="*/ f276 1 640647"/>
                <a:gd name="f362" fmla="*/ f277 1 662009"/>
                <a:gd name="f363" fmla="*/ f278 1 640647"/>
                <a:gd name="f364" fmla="*/ f279 1 662009"/>
                <a:gd name="f365" fmla="*/ f280 1 640647"/>
                <a:gd name="f366" fmla="*/ f281 1 662009"/>
                <a:gd name="f367" fmla="*/ f282 1 640647"/>
                <a:gd name="f368" fmla="*/ f283 1 662009"/>
                <a:gd name="f369" fmla="*/ f284 1 640647"/>
                <a:gd name="f370" fmla="*/ f285 1 662009"/>
                <a:gd name="f371" fmla="*/ f286 1 640647"/>
                <a:gd name="f372" fmla="*/ f287 1 662009"/>
                <a:gd name="f373" fmla="*/ f288 1 640647"/>
                <a:gd name="f374" fmla="*/ f289 1 662009"/>
                <a:gd name="f375" fmla="*/ f290 1 640647"/>
                <a:gd name="f376" fmla="*/ f291 1 662009"/>
                <a:gd name="f377" fmla="*/ f292 1 640647"/>
                <a:gd name="f378" fmla="*/ f293 1 662009"/>
                <a:gd name="f379" fmla="*/ f294 1 640647"/>
                <a:gd name="f380" fmla="*/ f295 1 662009"/>
                <a:gd name="f381" fmla="*/ f296 1 640647"/>
                <a:gd name="f382" fmla="*/ f297 1 662009"/>
                <a:gd name="f383" fmla="*/ f298 1 640647"/>
                <a:gd name="f384" fmla="*/ f299 1 662009"/>
                <a:gd name="f385" fmla="*/ f300 1 640647"/>
                <a:gd name="f386" fmla="*/ f301 1 662009"/>
                <a:gd name="f387" fmla="*/ f302 1 640647"/>
                <a:gd name="f388" fmla="*/ f303 1 662009"/>
                <a:gd name="f389" fmla="*/ f304 1 640647"/>
                <a:gd name="f390" fmla="*/ f212 1 f219"/>
                <a:gd name="f391" fmla="*/ f213 1 f219"/>
                <a:gd name="f392" fmla="*/ f212 1 f220"/>
                <a:gd name="f393" fmla="*/ f214 1 f220"/>
                <a:gd name="f394" fmla="*/ f306 1 f219"/>
                <a:gd name="f395" fmla="*/ f307 1 f220"/>
                <a:gd name="f396" fmla="*/ f308 1 f219"/>
                <a:gd name="f397" fmla="*/ f309 1 f219"/>
                <a:gd name="f398" fmla="*/ f310 1 f220"/>
                <a:gd name="f399" fmla="*/ f311 1 f219"/>
                <a:gd name="f400" fmla="*/ f312 1 f220"/>
                <a:gd name="f401" fmla="*/ f313 1 f220"/>
                <a:gd name="f402" fmla="*/ f314 1 f219"/>
                <a:gd name="f403" fmla="*/ f315 1 f220"/>
                <a:gd name="f404" fmla="*/ f316 1 f220"/>
                <a:gd name="f405" fmla="*/ f317 1 f219"/>
                <a:gd name="f406" fmla="*/ f318 1 f219"/>
                <a:gd name="f407" fmla="*/ f319 1 f220"/>
                <a:gd name="f408" fmla="*/ f320 1 f219"/>
                <a:gd name="f409" fmla="*/ f321 1 f220"/>
                <a:gd name="f410" fmla="*/ f322 1 f219"/>
                <a:gd name="f411" fmla="*/ f323 1 f220"/>
                <a:gd name="f412" fmla="*/ f324 1 f219"/>
                <a:gd name="f413" fmla="*/ f325 1 f220"/>
                <a:gd name="f414" fmla="*/ f326 1 f220"/>
                <a:gd name="f415" fmla="*/ f327 1 f219"/>
                <a:gd name="f416" fmla="*/ f328 1 f220"/>
                <a:gd name="f417" fmla="*/ f329 1 f219"/>
                <a:gd name="f418" fmla="*/ f330 1 f220"/>
                <a:gd name="f419" fmla="*/ f331 1 f220"/>
                <a:gd name="f420" fmla="*/ f332 1 f219"/>
                <a:gd name="f421" fmla="*/ f333 1 f219"/>
                <a:gd name="f422" fmla="*/ f334 1 f220"/>
                <a:gd name="f423" fmla="*/ f335 1 f219"/>
                <a:gd name="f424" fmla="*/ f336 1 f220"/>
                <a:gd name="f425" fmla="*/ f337 1 f219"/>
                <a:gd name="f426" fmla="*/ f338 1 f220"/>
                <a:gd name="f427" fmla="*/ f339 1 f220"/>
                <a:gd name="f428" fmla="*/ f340 1 f220"/>
                <a:gd name="f429" fmla="*/ f341 1 f219"/>
                <a:gd name="f430" fmla="*/ f342 1 f220"/>
                <a:gd name="f431" fmla="*/ f343 1 f219"/>
                <a:gd name="f432" fmla="*/ f344 1 f220"/>
                <a:gd name="f433" fmla="*/ f345 1 f219"/>
                <a:gd name="f434" fmla="*/ f346 1 f220"/>
                <a:gd name="f435" fmla="*/ f347 1 f219"/>
                <a:gd name="f436" fmla="*/ f348 1 f220"/>
                <a:gd name="f437" fmla="*/ f349 1 f220"/>
                <a:gd name="f438" fmla="*/ f350 1 f219"/>
                <a:gd name="f439" fmla="*/ f351 1 f220"/>
                <a:gd name="f440" fmla="*/ f352 1 f219"/>
                <a:gd name="f441" fmla="*/ f353 1 f220"/>
                <a:gd name="f442" fmla="*/ f354 1 f219"/>
                <a:gd name="f443" fmla="*/ f355 1 f220"/>
                <a:gd name="f444" fmla="*/ f356 1 f219"/>
                <a:gd name="f445" fmla="*/ f357 1 f220"/>
                <a:gd name="f446" fmla="*/ f358 1 f219"/>
                <a:gd name="f447" fmla="*/ f359 1 f220"/>
                <a:gd name="f448" fmla="*/ f360 1 f219"/>
                <a:gd name="f449" fmla="*/ f361 1 f220"/>
                <a:gd name="f450" fmla="*/ f362 1 f219"/>
                <a:gd name="f451" fmla="*/ f363 1 f220"/>
                <a:gd name="f452" fmla="*/ f364 1 f219"/>
                <a:gd name="f453" fmla="*/ f365 1 f220"/>
                <a:gd name="f454" fmla="*/ f366 1 f219"/>
                <a:gd name="f455" fmla="*/ f367 1 f220"/>
                <a:gd name="f456" fmla="*/ f368 1 f219"/>
                <a:gd name="f457" fmla="*/ f369 1 f220"/>
                <a:gd name="f458" fmla="*/ f370 1 f219"/>
                <a:gd name="f459" fmla="*/ f371 1 f220"/>
                <a:gd name="f460" fmla="*/ f372 1 f219"/>
                <a:gd name="f461" fmla="*/ f373 1 f220"/>
                <a:gd name="f462" fmla="*/ f374 1 f219"/>
                <a:gd name="f463" fmla="*/ f375 1 f220"/>
                <a:gd name="f464" fmla="*/ f376 1 f219"/>
                <a:gd name="f465" fmla="*/ f377 1 f220"/>
                <a:gd name="f466" fmla="*/ f378 1 f219"/>
                <a:gd name="f467" fmla="*/ f379 1 f220"/>
                <a:gd name="f468" fmla="*/ f380 1 f219"/>
                <a:gd name="f469" fmla="*/ f381 1 f220"/>
                <a:gd name="f470" fmla="*/ f382 1 f219"/>
                <a:gd name="f471" fmla="*/ f383 1 f220"/>
                <a:gd name="f472" fmla="*/ f384 1 f219"/>
                <a:gd name="f473" fmla="*/ f385 1 f220"/>
                <a:gd name="f474" fmla="*/ f386 1 f219"/>
                <a:gd name="f475" fmla="*/ f387 1 f220"/>
                <a:gd name="f476" fmla="*/ f388 1 f219"/>
                <a:gd name="f477" fmla="*/ f389 1 f220"/>
                <a:gd name="f478" fmla="*/ f390 f210 1"/>
                <a:gd name="f479" fmla="*/ f391 f210 1"/>
                <a:gd name="f480" fmla="*/ f393 f211 1"/>
                <a:gd name="f481" fmla="*/ f392 f211 1"/>
                <a:gd name="f482" fmla="*/ f394 f210 1"/>
                <a:gd name="f483" fmla="*/ f395 f211 1"/>
                <a:gd name="f484" fmla="*/ f396 f210 1"/>
                <a:gd name="f485" fmla="*/ f397 f210 1"/>
                <a:gd name="f486" fmla="*/ f398 f211 1"/>
                <a:gd name="f487" fmla="*/ f399 f210 1"/>
                <a:gd name="f488" fmla="*/ f400 f211 1"/>
                <a:gd name="f489" fmla="*/ f401 f211 1"/>
                <a:gd name="f490" fmla="*/ f402 f210 1"/>
                <a:gd name="f491" fmla="*/ f403 f211 1"/>
                <a:gd name="f492" fmla="*/ f404 f211 1"/>
                <a:gd name="f493" fmla="*/ f405 f210 1"/>
                <a:gd name="f494" fmla="*/ f406 f210 1"/>
                <a:gd name="f495" fmla="*/ f407 f211 1"/>
                <a:gd name="f496" fmla="*/ f408 f210 1"/>
                <a:gd name="f497" fmla="*/ f409 f211 1"/>
                <a:gd name="f498" fmla="*/ f410 f210 1"/>
                <a:gd name="f499" fmla="*/ f411 f211 1"/>
                <a:gd name="f500" fmla="*/ f412 f210 1"/>
                <a:gd name="f501" fmla="*/ f413 f211 1"/>
                <a:gd name="f502" fmla="*/ f414 f211 1"/>
                <a:gd name="f503" fmla="*/ f415 f210 1"/>
                <a:gd name="f504" fmla="*/ f416 f211 1"/>
                <a:gd name="f505" fmla="*/ f417 f210 1"/>
                <a:gd name="f506" fmla="*/ f418 f211 1"/>
                <a:gd name="f507" fmla="*/ f419 f211 1"/>
                <a:gd name="f508" fmla="*/ f420 f210 1"/>
                <a:gd name="f509" fmla="*/ f421 f210 1"/>
                <a:gd name="f510" fmla="*/ f422 f211 1"/>
                <a:gd name="f511" fmla="*/ f423 f210 1"/>
                <a:gd name="f512" fmla="*/ f424 f211 1"/>
                <a:gd name="f513" fmla="*/ f425 f210 1"/>
                <a:gd name="f514" fmla="*/ f426 f211 1"/>
                <a:gd name="f515" fmla="*/ f427 f211 1"/>
                <a:gd name="f516" fmla="*/ f428 f211 1"/>
                <a:gd name="f517" fmla="*/ f429 f210 1"/>
                <a:gd name="f518" fmla="*/ f430 f211 1"/>
                <a:gd name="f519" fmla="*/ f431 f210 1"/>
                <a:gd name="f520" fmla="*/ f432 f211 1"/>
                <a:gd name="f521" fmla="*/ f433 f210 1"/>
                <a:gd name="f522" fmla="*/ f434 f211 1"/>
                <a:gd name="f523" fmla="*/ f435 f210 1"/>
                <a:gd name="f524" fmla="*/ f436 f211 1"/>
                <a:gd name="f525" fmla="*/ f437 f211 1"/>
                <a:gd name="f526" fmla="*/ f438 f210 1"/>
                <a:gd name="f527" fmla="*/ f439 f211 1"/>
                <a:gd name="f528" fmla="*/ f440 f210 1"/>
                <a:gd name="f529" fmla="*/ f441 f211 1"/>
                <a:gd name="f530" fmla="*/ f442 f210 1"/>
                <a:gd name="f531" fmla="*/ f443 f211 1"/>
                <a:gd name="f532" fmla="*/ f444 f210 1"/>
                <a:gd name="f533" fmla="*/ f445 f211 1"/>
                <a:gd name="f534" fmla="*/ f446 f210 1"/>
                <a:gd name="f535" fmla="*/ f447 f211 1"/>
                <a:gd name="f536" fmla="*/ f448 f210 1"/>
                <a:gd name="f537" fmla="*/ f449 f211 1"/>
                <a:gd name="f538" fmla="*/ f450 f210 1"/>
                <a:gd name="f539" fmla="*/ f451 f211 1"/>
                <a:gd name="f540" fmla="*/ f452 f210 1"/>
                <a:gd name="f541" fmla="*/ f453 f211 1"/>
                <a:gd name="f542" fmla="*/ f454 f210 1"/>
                <a:gd name="f543" fmla="*/ f455 f211 1"/>
                <a:gd name="f544" fmla="*/ f456 f210 1"/>
                <a:gd name="f545" fmla="*/ f457 f211 1"/>
                <a:gd name="f546" fmla="*/ f458 f210 1"/>
                <a:gd name="f547" fmla="*/ f459 f211 1"/>
                <a:gd name="f548" fmla="*/ f460 f210 1"/>
                <a:gd name="f549" fmla="*/ f461 f211 1"/>
                <a:gd name="f550" fmla="*/ f462 f210 1"/>
                <a:gd name="f551" fmla="*/ f463 f211 1"/>
                <a:gd name="f552" fmla="*/ f464 f210 1"/>
                <a:gd name="f553" fmla="*/ f465 f211 1"/>
                <a:gd name="f554" fmla="*/ f466 f210 1"/>
                <a:gd name="f555" fmla="*/ f467 f211 1"/>
                <a:gd name="f556" fmla="*/ f468 f210 1"/>
                <a:gd name="f557" fmla="*/ f469 f211 1"/>
                <a:gd name="f558" fmla="*/ f470 f210 1"/>
                <a:gd name="f559" fmla="*/ f471 f211 1"/>
                <a:gd name="f560" fmla="*/ f472 f210 1"/>
                <a:gd name="f561" fmla="*/ f473 f211 1"/>
                <a:gd name="f562" fmla="*/ f474 f210 1"/>
                <a:gd name="f563" fmla="*/ f475 f211 1"/>
                <a:gd name="f564" fmla="*/ f476 f210 1"/>
                <a:gd name="f565" fmla="*/ f477 f2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5">
                  <a:pos x="f482" y="f483"/>
                </a:cxn>
                <a:cxn ang="f305">
                  <a:pos x="f482" y="f483"/>
                </a:cxn>
                <a:cxn ang="f305">
                  <a:pos x="f484" y="f483"/>
                </a:cxn>
                <a:cxn ang="f305">
                  <a:pos x="f485" y="f486"/>
                </a:cxn>
                <a:cxn ang="f305">
                  <a:pos x="f487" y="f488"/>
                </a:cxn>
                <a:cxn ang="f305">
                  <a:pos x="f487" y="f489"/>
                </a:cxn>
                <a:cxn ang="f305">
                  <a:pos x="f490" y="f491"/>
                </a:cxn>
                <a:cxn ang="f305">
                  <a:pos x="f485" y="f492"/>
                </a:cxn>
                <a:cxn ang="f305">
                  <a:pos x="f493" y="f492"/>
                </a:cxn>
                <a:cxn ang="f305">
                  <a:pos x="f494" y="f495"/>
                </a:cxn>
                <a:cxn ang="f305">
                  <a:pos x="f496" y="f495"/>
                </a:cxn>
                <a:cxn ang="f305">
                  <a:pos x="f496" y="f497"/>
                </a:cxn>
                <a:cxn ang="f305">
                  <a:pos x="f498" y="f497"/>
                </a:cxn>
                <a:cxn ang="f305">
                  <a:pos x="f498" y="f499"/>
                </a:cxn>
                <a:cxn ang="f305">
                  <a:pos x="f500" y="f501"/>
                </a:cxn>
                <a:cxn ang="f305">
                  <a:pos x="f500" y="f502"/>
                </a:cxn>
                <a:cxn ang="f305">
                  <a:pos x="f503" y="f504"/>
                </a:cxn>
                <a:cxn ang="f305">
                  <a:pos x="f505" y="f506"/>
                </a:cxn>
                <a:cxn ang="f305">
                  <a:pos x="f505" y="f507"/>
                </a:cxn>
                <a:cxn ang="f305">
                  <a:pos x="f508" y="f507"/>
                </a:cxn>
                <a:cxn ang="f305">
                  <a:pos x="f509" y="f510"/>
                </a:cxn>
                <a:cxn ang="f305">
                  <a:pos x="f511" y="f512"/>
                </a:cxn>
                <a:cxn ang="f305">
                  <a:pos x="f513" y="f514"/>
                </a:cxn>
                <a:cxn ang="f305">
                  <a:pos x="f500" y="f515"/>
                </a:cxn>
                <a:cxn ang="f305">
                  <a:pos x="f500" y="f516"/>
                </a:cxn>
                <a:cxn ang="f305">
                  <a:pos x="f517" y="f516"/>
                </a:cxn>
                <a:cxn ang="f305">
                  <a:pos x="f517" y="f518"/>
                </a:cxn>
                <a:cxn ang="f305">
                  <a:pos x="f519" y="f518"/>
                </a:cxn>
                <a:cxn ang="f305">
                  <a:pos x="f519" y="f520"/>
                </a:cxn>
                <a:cxn ang="f305">
                  <a:pos x="f521" y="f520"/>
                </a:cxn>
                <a:cxn ang="f305">
                  <a:pos x="f521" y="f522"/>
                </a:cxn>
                <a:cxn ang="f305">
                  <a:pos x="f523" y="f522"/>
                </a:cxn>
                <a:cxn ang="f305">
                  <a:pos x="f523" y="f524"/>
                </a:cxn>
                <a:cxn ang="f305">
                  <a:pos x="f498" y="f524"/>
                </a:cxn>
                <a:cxn ang="f305">
                  <a:pos x="f498" y="f525"/>
                </a:cxn>
                <a:cxn ang="f305">
                  <a:pos x="f496" y="f525"/>
                </a:cxn>
                <a:cxn ang="f305">
                  <a:pos x="f496" y="f525"/>
                </a:cxn>
                <a:cxn ang="f305">
                  <a:pos x="f526" y="f525"/>
                </a:cxn>
                <a:cxn ang="f305">
                  <a:pos x="f526" y="f527"/>
                </a:cxn>
                <a:cxn ang="f305">
                  <a:pos x="f482" y="f483"/>
                </a:cxn>
                <a:cxn ang="f305">
                  <a:pos x="f528" y="f529"/>
                </a:cxn>
                <a:cxn ang="f305">
                  <a:pos x="f530" y="f531"/>
                </a:cxn>
                <a:cxn ang="f305">
                  <a:pos x="f532" y="f533"/>
                </a:cxn>
                <a:cxn ang="f305">
                  <a:pos x="f534" y="f535"/>
                </a:cxn>
                <a:cxn ang="f305">
                  <a:pos x="f536" y="f537"/>
                </a:cxn>
                <a:cxn ang="f305">
                  <a:pos x="f538" y="f539"/>
                </a:cxn>
                <a:cxn ang="f305">
                  <a:pos x="f540" y="f541"/>
                </a:cxn>
                <a:cxn ang="f305">
                  <a:pos x="f542" y="f543"/>
                </a:cxn>
                <a:cxn ang="f305">
                  <a:pos x="f544" y="f545"/>
                </a:cxn>
                <a:cxn ang="f305">
                  <a:pos x="f546" y="f547"/>
                </a:cxn>
                <a:cxn ang="f305">
                  <a:pos x="f548" y="f549"/>
                </a:cxn>
                <a:cxn ang="f305">
                  <a:pos x="f550" y="f551"/>
                </a:cxn>
                <a:cxn ang="f305">
                  <a:pos x="f552" y="f553"/>
                </a:cxn>
                <a:cxn ang="f305">
                  <a:pos x="f554" y="f555"/>
                </a:cxn>
                <a:cxn ang="f305">
                  <a:pos x="f556" y="f557"/>
                </a:cxn>
                <a:cxn ang="f305">
                  <a:pos x="f558" y="f559"/>
                </a:cxn>
                <a:cxn ang="f305">
                  <a:pos x="f560" y="f561"/>
                </a:cxn>
                <a:cxn ang="f305">
                  <a:pos x="f562" y="f563"/>
                </a:cxn>
                <a:cxn ang="f305">
                  <a:pos x="f564" y="f565"/>
                </a:cxn>
                <a:cxn ang="f305">
                  <a:pos x="f528" y="f529"/>
                </a:cxn>
              </a:cxnLst>
              <a:rect l="f478" t="f481" r="f479" b="f480"/>
              <a:pathLst>
                <a:path w="662009" h="640647">
                  <a:moveTo>
                    <a:pt x="f8" y="f9"/>
                  </a:moveTo>
                  <a:lnTo>
                    <a:pt x="f8" y="f9"/>
                  </a:lnTo>
                  <a:lnTo>
                    <a:pt x="f10" y="f9"/>
                  </a:lnTo>
                  <a:cubicBezTo>
                    <a:pt x="f10" y="f11"/>
                    <a:pt x="f12" y="f13"/>
                    <a:pt x="f12" y="f5"/>
                  </a:cubicBezTo>
                  <a:cubicBezTo>
                    <a:pt x="f14" y="f15"/>
                    <a:pt x="f16" y="f17"/>
                    <a:pt x="f5" y="f18"/>
                  </a:cubicBezTo>
                  <a:cubicBezTo>
                    <a:pt x="f5" y="f19"/>
                    <a:pt x="f5" y="f20"/>
                    <a:pt x="f5" y="f21"/>
                  </a:cubicBezTo>
                  <a:cubicBezTo>
                    <a:pt x="f22" y="f23"/>
                    <a:pt x="f24" y="f25"/>
                    <a:pt x="f26" y="f7"/>
                  </a:cubicBezTo>
                  <a:cubicBezTo>
                    <a:pt x="f27" y="f28"/>
                    <a:pt x="f10" y="f29"/>
                    <a:pt x="f12" y="f30"/>
                  </a:cubicBezTo>
                  <a:lnTo>
                    <a:pt x="f31" y="f30"/>
                  </a:lnTo>
                  <a:cubicBezTo>
                    <a:pt x="f31" y="f32"/>
                    <a:pt x="f33" y="f34"/>
                    <a:pt x="f33" y="f35"/>
                  </a:cubicBezTo>
                  <a:cubicBezTo>
                    <a:pt x="f36" y="f35"/>
                    <a:pt x="f37" y="f35"/>
                    <a:pt x="f38" y="f35"/>
                  </a:cubicBezTo>
                  <a:cubicBezTo>
                    <a:pt x="f38" y="f39"/>
                    <a:pt x="f38" y="f40"/>
                    <a:pt x="f38" y="f41"/>
                  </a:cubicBezTo>
                  <a:lnTo>
                    <a:pt x="f42" y="f41"/>
                  </a:lnTo>
                  <a:cubicBezTo>
                    <a:pt x="f42" y="f43"/>
                    <a:pt x="f42" y="f44"/>
                    <a:pt x="f42" y="f45"/>
                  </a:cubicBezTo>
                  <a:cubicBezTo>
                    <a:pt x="f46" y="f45"/>
                    <a:pt x="f47" y="f48"/>
                    <a:pt x="f49" y="f48"/>
                  </a:cubicBezTo>
                  <a:cubicBezTo>
                    <a:pt x="f49" y="f50"/>
                    <a:pt x="f49" y="f51"/>
                    <a:pt x="f49" y="f52"/>
                  </a:cubicBezTo>
                  <a:cubicBezTo>
                    <a:pt x="f53" y="f54"/>
                    <a:pt x="f55" y="f56"/>
                    <a:pt x="f57" y="f58"/>
                  </a:cubicBezTo>
                  <a:cubicBezTo>
                    <a:pt x="f59" y="f60"/>
                    <a:pt x="f61" y="f62"/>
                    <a:pt x="f63" y="f64"/>
                  </a:cubicBezTo>
                  <a:cubicBezTo>
                    <a:pt x="f63" y="f65"/>
                    <a:pt x="f63" y="f66"/>
                    <a:pt x="f63" y="f67"/>
                  </a:cubicBezTo>
                  <a:cubicBezTo>
                    <a:pt x="f68" y="f67"/>
                    <a:pt x="f69" y="f67"/>
                    <a:pt x="f70" y="f67"/>
                  </a:cubicBezTo>
                  <a:cubicBezTo>
                    <a:pt x="f71" y="f72"/>
                    <a:pt x="f73" y="f74"/>
                    <a:pt x="f75" y="f76"/>
                  </a:cubicBezTo>
                  <a:cubicBezTo>
                    <a:pt x="f77" y="f78"/>
                    <a:pt x="f79" y="f80"/>
                    <a:pt x="f81" y="f82"/>
                  </a:cubicBezTo>
                  <a:cubicBezTo>
                    <a:pt x="f83" y="f84"/>
                    <a:pt x="f85" y="f86"/>
                    <a:pt x="f87" y="f88"/>
                  </a:cubicBezTo>
                  <a:cubicBezTo>
                    <a:pt x="f89" y="f90"/>
                    <a:pt x="f91" y="f92"/>
                    <a:pt x="f49" y="f93"/>
                  </a:cubicBezTo>
                  <a:cubicBezTo>
                    <a:pt x="f49" y="f94"/>
                    <a:pt x="f49" y="f95"/>
                    <a:pt x="f49" y="f96"/>
                  </a:cubicBezTo>
                  <a:cubicBezTo>
                    <a:pt x="f97" y="f96"/>
                    <a:pt x="f98" y="f96"/>
                    <a:pt x="f99" y="f96"/>
                  </a:cubicBezTo>
                  <a:cubicBezTo>
                    <a:pt x="f99" y="f100"/>
                    <a:pt x="f99" y="f101"/>
                    <a:pt x="f99" y="f102"/>
                  </a:cubicBezTo>
                  <a:cubicBezTo>
                    <a:pt x="f98" y="f102"/>
                    <a:pt x="f103" y="f102"/>
                    <a:pt x="f104" y="f102"/>
                  </a:cubicBezTo>
                  <a:cubicBezTo>
                    <a:pt x="f104" y="f105"/>
                    <a:pt x="f104" y="f106"/>
                    <a:pt x="f104" y="f107"/>
                  </a:cubicBezTo>
                  <a:cubicBezTo>
                    <a:pt x="f108" y="f107"/>
                    <a:pt x="f109" y="f107"/>
                    <a:pt x="f110" y="f107"/>
                  </a:cubicBezTo>
                  <a:cubicBezTo>
                    <a:pt x="f110" y="f111"/>
                    <a:pt x="f110" y="f112"/>
                    <a:pt x="f110" y="f113"/>
                  </a:cubicBezTo>
                  <a:cubicBezTo>
                    <a:pt x="f114" y="f113"/>
                    <a:pt x="f115" y="f113"/>
                    <a:pt x="f116" y="f113"/>
                  </a:cubicBezTo>
                  <a:cubicBezTo>
                    <a:pt x="f116" y="f117"/>
                    <a:pt x="f116" y="f118"/>
                    <a:pt x="f116" y="f119"/>
                  </a:cubicBezTo>
                  <a:cubicBezTo>
                    <a:pt x="f120" y="f119"/>
                    <a:pt x="f121" y="f119"/>
                    <a:pt x="f42" y="f119"/>
                  </a:cubicBezTo>
                  <a:cubicBezTo>
                    <a:pt x="f42" y="f122"/>
                    <a:pt x="f42" y="f123"/>
                    <a:pt x="f42" y="f124"/>
                  </a:cubicBezTo>
                  <a:lnTo>
                    <a:pt x="f38" y="f124"/>
                  </a:lnTo>
                  <a:cubicBezTo>
                    <a:pt x="f38" y="f124"/>
                    <a:pt x="f38" y="f124"/>
                    <a:pt x="f38" y="f124"/>
                  </a:cubicBezTo>
                  <a:cubicBezTo>
                    <a:pt x="f125" y="f124"/>
                    <a:pt x="f126" y="f124"/>
                    <a:pt x="f127" y="f124"/>
                  </a:cubicBezTo>
                  <a:cubicBezTo>
                    <a:pt x="f127" y="f128"/>
                    <a:pt x="f127" y="f129"/>
                    <a:pt x="f127" y="f130"/>
                  </a:cubicBezTo>
                  <a:cubicBezTo>
                    <a:pt x="f131" y="f132"/>
                    <a:pt x="f133" y="f134"/>
                    <a:pt x="f8" y="f9"/>
                  </a:cubicBezTo>
                  <a:close/>
                  <a:moveTo>
                    <a:pt x="f135" y="f136"/>
                  </a:moveTo>
                  <a:cubicBezTo>
                    <a:pt x="f137" y="f138"/>
                    <a:pt x="f139" y="f140"/>
                    <a:pt x="f141" y="f140"/>
                  </a:cubicBezTo>
                  <a:cubicBezTo>
                    <a:pt x="f142" y="f140"/>
                    <a:pt x="f143" y="f144"/>
                    <a:pt x="f145" y="f146"/>
                  </a:cubicBezTo>
                  <a:lnTo>
                    <a:pt x="f147" y="f148"/>
                  </a:lnTo>
                  <a:lnTo>
                    <a:pt x="f149" y="f150"/>
                  </a:lnTo>
                  <a:lnTo>
                    <a:pt x="f151" y="f152"/>
                  </a:lnTo>
                  <a:cubicBezTo>
                    <a:pt x="f153" y="f154"/>
                    <a:pt x="f155" y="f156"/>
                    <a:pt x="f157" y="f156"/>
                  </a:cubicBezTo>
                  <a:cubicBezTo>
                    <a:pt x="f158" y="f156"/>
                    <a:pt x="f159" y="f160"/>
                    <a:pt x="f159" y="f161"/>
                  </a:cubicBezTo>
                  <a:cubicBezTo>
                    <a:pt x="f159" y="f162"/>
                    <a:pt x="f163" y="f164"/>
                    <a:pt x="f165" y="f166"/>
                  </a:cubicBezTo>
                  <a:cubicBezTo>
                    <a:pt x="f167" y="f168"/>
                    <a:pt x="f169" y="f170"/>
                    <a:pt x="f169" y="f171"/>
                  </a:cubicBezTo>
                  <a:cubicBezTo>
                    <a:pt x="f169" y="f172"/>
                    <a:pt x="f173" y="f174"/>
                    <a:pt x="f175" y="f174"/>
                  </a:cubicBezTo>
                  <a:cubicBezTo>
                    <a:pt x="f176" y="f174"/>
                    <a:pt x="f177" y="f178"/>
                    <a:pt x="f179" y="f180"/>
                  </a:cubicBezTo>
                  <a:lnTo>
                    <a:pt x="f181" y="f182"/>
                  </a:lnTo>
                  <a:lnTo>
                    <a:pt x="f183" y="f184"/>
                  </a:lnTo>
                  <a:lnTo>
                    <a:pt x="f185" y="f186"/>
                  </a:lnTo>
                  <a:cubicBezTo>
                    <a:pt x="f187" y="f188"/>
                    <a:pt x="f189" y="f190"/>
                    <a:pt x="f191" y="f190"/>
                  </a:cubicBezTo>
                  <a:cubicBezTo>
                    <a:pt x="f192" y="f190"/>
                    <a:pt x="f193" y="f194"/>
                    <a:pt x="f193" y="f195"/>
                  </a:cubicBezTo>
                  <a:cubicBezTo>
                    <a:pt x="f193" y="f196"/>
                    <a:pt x="f197" y="f198"/>
                    <a:pt x="f199" y="f200"/>
                  </a:cubicBezTo>
                  <a:cubicBezTo>
                    <a:pt x="f201" y="f202"/>
                    <a:pt x="f203" y="f204"/>
                    <a:pt x="f203" y="f205"/>
                  </a:cubicBezTo>
                  <a:cubicBezTo>
                    <a:pt x="f203" y="f206"/>
                    <a:pt x="f207" y="f208"/>
                    <a:pt x="f135" y="f13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None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es-PE" sz="1050" b="0" i="0" u="none" strike="noStrike" kern="0" cap="none" spc="0" baseline="0" dirty="0">
                <a:solidFill>
                  <a:srgbClr val="000000"/>
                </a:solidFill>
                <a:uFillTx/>
                <a:latin typeface="Arial"/>
                <a:ea typeface="Arial"/>
                <a:cs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050431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8">
            <a:extLst>
              <a:ext uri="{FF2B5EF4-FFF2-40B4-BE49-F238E27FC236}">
                <a16:creationId xmlns:a16="http://schemas.microsoft.com/office/drawing/2014/main" id="{C5EF4BDF-E5E0-4BE1-BB98-D325C38F87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2248" y="2075925"/>
            <a:ext cx="6819604" cy="991803"/>
          </a:xfrm>
        </p:spPr>
        <p:txBody>
          <a:bodyPr anchor="ctr" anchorCtr="1"/>
          <a:lstStyle>
            <a:lvl1pPr algn="ctr">
              <a:defRPr sz="7500"/>
            </a:lvl1pPr>
          </a:lstStyle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11690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5;p9">
            <a:extLst>
              <a:ext uri="{FF2B5EF4-FFF2-40B4-BE49-F238E27FC236}">
                <a16:creationId xmlns:a16="http://schemas.microsoft.com/office/drawing/2014/main" id="{4FB62EA2-CC8B-4503-BD22-BA1DA8CC501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333704" y="2116973"/>
            <a:ext cx="4476600" cy="978298"/>
          </a:xfrm>
        </p:spPr>
        <p:txBody>
          <a:bodyPr anchor="ctr" anchorCtr="1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endParaRPr lang="es-PE"/>
          </a:p>
        </p:txBody>
      </p:sp>
      <p:sp>
        <p:nvSpPr>
          <p:cNvPr id="3" name="Google Shape;66;p9">
            <a:extLst>
              <a:ext uri="{FF2B5EF4-FFF2-40B4-BE49-F238E27FC236}">
                <a16:creationId xmlns:a16="http://schemas.microsoft.com/office/drawing/2014/main" id="{B1F0C0E3-271E-4EBC-A20F-25B07E790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3704" y="1279373"/>
            <a:ext cx="4476600" cy="837599"/>
          </a:xfrm>
        </p:spPr>
        <p:txBody>
          <a:bodyPr anchor="ctr" anchorCtr="1"/>
          <a:lstStyle>
            <a:lvl1pPr algn="ctr">
              <a:defRPr sz="6000">
                <a:solidFill>
                  <a:srgbClr val="3E4728"/>
                </a:solidFill>
              </a:defRPr>
            </a:lvl1pPr>
          </a:lstStyle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6250627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75;p11">
            <a:extLst>
              <a:ext uri="{FF2B5EF4-FFF2-40B4-BE49-F238E27FC236}">
                <a16:creationId xmlns:a16="http://schemas.microsoft.com/office/drawing/2014/main" id="{F07FC528-F2E4-4195-8912-FF6AE91263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48498" y="1579443"/>
            <a:ext cx="5847002" cy="1256998"/>
          </a:xfrm>
        </p:spPr>
        <p:txBody>
          <a:bodyPr anchor="ctr" anchorCtr="1"/>
          <a:lstStyle>
            <a:lvl1pPr algn="ctr">
              <a:defRPr sz="9600"/>
            </a:lvl1pPr>
          </a:lstStyle>
          <a:p>
            <a:pPr lvl="0"/>
            <a:r>
              <a:rPr lang="es-PE"/>
              <a:t>xx%</a:t>
            </a:r>
          </a:p>
        </p:txBody>
      </p:sp>
      <p:sp>
        <p:nvSpPr>
          <p:cNvPr id="3" name="Google Shape;76;p11">
            <a:extLst>
              <a:ext uri="{FF2B5EF4-FFF2-40B4-BE49-F238E27FC236}">
                <a16:creationId xmlns:a16="http://schemas.microsoft.com/office/drawing/2014/main" id="{E64123B9-662F-435B-8874-BB8FBAE55227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648498" y="2840318"/>
            <a:ext cx="5847002" cy="389698"/>
          </a:xfrm>
        </p:spPr>
        <p:txBody>
          <a:bodyPr anchor="ctr" anchorCtr="1"/>
          <a:lstStyle>
            <a:lvl1pPr algn="ctr">
              <a:lnSpc>
                <a:spcPct val="100000"/>
              </a:lnSpc>
              <a:buNone/>
              <a:defRPr sz="1600"/>
            </a:lvl1pPr>
          </a:lstStyle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039513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365112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HEAD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5;p14">
            <a:extLst>
              <a:ext uri="{FF2B5EF4-FFF2-40B4-BE49-F238E27FC236}">
                <a16:creationId xmlns:a16="http://schemas.microsoft.com/office/drawing/2014/main" id="{8405F0D0-BDE4-4275-81AA-D42D3DCA07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20552" y="2251572"/>
            <a:ext cx="5502895" cy="841796"/>
          </a:xfrm>
        </p:spPr>
        <p:txBody>
          <a:bodyPr anchor="ctr" anchorCtr="1"/>
          <a:lstStyle>
            <a:lvl1pPr algn="ctr">
              <a:defRPr sz="6000"/>
            </a:lvl1pPr>
          </a:lstStyle>
          <a:p>
            <a:pPr lvl="0"/>
            <a:endParaRPr lang="es-PE"/>
          </a:p>
        </p:txBody>
      </p:sp>
      <p:sp>
        <p:nvSpPr>
          <p:cNvPr id="3" name="Google Shape;106;p14">
            <a:extLst>
              <a:ext uri="{FF2B5EF4-FFF2-40B4-BE49-F238E27FC236}">
                <a16:creationId xmlns:a16="http://schemas.microsoft.com/office/drawing/2014/main" id="{85A2874E-86F4-4ECC-AD7A-38EA4CB25A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991346" y="1213472"/>
            <a:ext cx="1161297" cy="841796"/>
          </a:xfrm>
        </p:spPr>
        <p:txBody>
          <a:bodyPr anchor="ctr" anchorCtr="1"/>
          <a:lstStyle>
            <a:lvl1pPr algn="ctr">
              <a:defRPr sz="6000">
                <a:solidFill>
                  <a:srgbClr val="FFFCF3"/>
                </a:solidFill>
              </a:defRPr>
            </a:lvl1pPr>
          </a:lstStyle>
          <a:p>
            <a:pPr lvl="0"/>
            <a:r>
              <a:rPr lang="es-PE"/>
              <a:t>xx%</a:t>
            </a:r>
          </a:p>
        </p:txBody>
      </p:sp>
      <p:sp>
        <p:nvSpPr>
          <p:cNvPr id="4" name="Google Shape;107;p14">
            <a:extLst>
              <a:ext uri="{FF2B5EF4-FFF2-40B4-BE49-F238E27FC236}">
                <a16:creationId xmlns:a16="http://schemas.microsoft.com/office/drawing/2014/main" id="{F2DCA4E7-099E-4F0F-8318-94B1C4F583F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530949" y="3176451"/>
            <a:ext cx="4082101" cy="393603"/>
          </a:xfrm>
        </p:spPr>
        <p:txBody>
          <a:bodyPr anchor="ctr" anchorCtr="1"/>
          <a:lstStyle>
            <a:lvl1pPr algn="ctr">
              <a:lnSpc>
                <a:spcPct val="100000"/>
              </a:lnSpc>
              <a:buNone/>
              <a:defRPr sz="1600">
                <a:solidFill>
                  <a:srgbClr val="FFFCF3"/>
                </a:solidFill>
              </a:defRPr>
            </a:lvl1pPr>
          </a:lstStyle>
          <a:p>
            <a:pPr lvl="0"/>
            <a:endParaRPr lang="es-PE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8583D70A-408C-4D13-B8C9-E46756424D2B}"/>
              </a:ext>
            </a:extLst>
          </p:cNvPr>
          <p:cNvSpPr/>
          <p:nvPr/>
        </p:nvSpPr>
        <p:spPr>
          <a:xfrm>
            <a:off x="0" y="3930648"/>
            <a:ext cx="9144000" cy="1249363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880"/>
              <a:gd name="f7" fmla="val 391"/>
              <a:gd name="f8" fmla="val 477"/>
              <a:gd name="f9" fmla="val 269"/>
              <a:gd name="f10" fmla="val 267"/>
              <a:gd name="f11" fmla="val 478"/>
              <a:gd name="f12" fmla="val 266"/>
              <a:gd name="f13" fmla="val 264"/>
              <a:gd name="f14" fmla="val 486"/>
              <a:gd name="f15" fmla="val 265"/>
              <a:gd name="f16" fmla="val 487"/>
              <a:gd name="f17" fmla="val 268"/>
              <a:gd name="f18" fmla="val 270"/>
              <a:gd name="f19" fmla="val 488"/>
              <a:gd name="f20" fmla="val 271"/>
              <a:gd name="f21" fmla="val 489"/>
              <a:gd name="f22" fmla="val 273"/>
              <a:gd name="f23" fmla="val 274"/>
              <a:gd name="f24" fmla="val 275"/>
              <a:gd name="f25" fmla="val 490"/>
              <a:gd name="f26" fmla="val 276"/>
              <a:gd name="f27" fmla="val 491"/>
              <a:gd name="f28" fmla="val 277"/>
              <a:gd name="f29" fmla="val 492"/>
              <a:gd name="f30" fmla="val 278"/>
              <a:gd name="f31" fmla="val 493"/>
              <a:gd name="f32" fmla="val 279"/>
              <a:gd name="f33" fmla="val 280"/>
              <a:gd name="f34" fmla="val 494"/>
              <a:gd name="f35" fmla="val 281"/>
              <a:gd name="f36" fmla="val 485"/>
              <a:gd name="f37" fmla="val 282"/>
              <a:gd name="f38" fmla="val 475"/>
              <a:gd name="f39" fmla="val 284"/>
              <a:gd name="f40" fmla="val 466"/>
              <a:gd name="f41" fmla="val 285"/>
              <a:gd name="f42" fmla="val 467"/>
              <a:gd name="f43" fmla="val 468"/>
              <a:gd name="f44" fmla="val 283"/>
              <a:gd name="f45" fmla="val 469"/>
              <a:gd name="f46" fmla="val 470"/>
              <a:gd name="f47" fmla="val 471"/>
              <a:gd name="f48" fmla="val 472"/>
              <a:gd name="f49" fmla="val 473"/>
              <a:gd name="f50" fmla="val 474"/>
              <a:gd name="f51" fmla="val 476"/>
              <a:gd name="f52" fmla="val 272"/>
              <a:gd name="f53" fmla="val 389"/>
              <a:gd name="f54" fmla="val 390"/>
              <a:gd name="f55" fmla="val 417"/>
              <a:gd name="f56" fmla="val 418"/>
              <a:gd name="f57" fmla="val 419"/>
              <a:gd name="f58" fmla="val 420"/>
              <a:gd name="f59" fmla="val 421"/>
              <a:gd name="f60" fmla="val 422"/>
              <a:gd name="f61" fmla="val 423"/>
              <a:gd name="f62" fmla="val 424"/>
              <a:gd name="f63" fmla="val 425"/>
              <a:gd name="f64" fmla="val 426"/>
              <a:gd name="f65" fmla="val 427"/>
              <a:gd name="f66" fmla="val 428"/>
              <a:gd name="f67" fmla="val 429"/>
              <a:gd name="f68" fmla="val 430"/>
              <a:gd name="f69" fmla="val 286"/>
              <a:gd name="f70" fmla="val 431"/>
              <a:gd name="f71" fmla="val 432"/>
              <a:gd name="f72" fmla="val 287"/>
              <a:gd name="f73" fmla="val 413"/>
              <a:gd name="f74" fmla="val 397"/>
              <a:gd name="f75" fmla="val 381"/>
              <a:gd name="f76" fmla="val 382"/>
              <a:gd name="f77" fmla="val 383"/>
              <a:gd name="f78" fmla="val 384"/>
              <a:gd name="f79" fmla="val 385"/>
              <a:gd name="f80" fmla="val 386"/>
              <a:gd name="f81" fmla="val 387"/>
              <a:gd name="f82" fmla="val 388"/>
              <a:gd name="f83" fmla="val 332"/>
              <a:gd name="f84" fmla="val 328"/>
              <a:gd name="f85" fmla="val 324"/>
              <a:gd name="f86" fmla="val 320"/>
              <a:gd name="f87" fmla="val 321"/>
              <a:gd name="f88" fmla="val 322"/>
              <a:gd name="f89" fmla="val 330"/>
              <a:gd name="f90" fmla="val 331"/>
              <a:gd name="f91" fmla="val 2712"/>
              <a:gd name="f92" fmla="val 259"/>
              <a:gd name="f93" fmla="val 2711"/>
              <a:gd name="f94" fmla="val 2709"/>
              <a:gd name="f95" fmla="val 2708"/>
              <a:gd name="f96" fmla="val 258"/>
              <a:gd name="f97" fmla="val 2705"/>
              <a:gd name="f98" fmla="val 2704"/>
              <a:gd name="f99" fmla="val 2703"/>
              <a:gd name="f100" fmla="val 2701"/>
              <a:gd name="f101" fmla="val 2702"/>
              <a:gd name="f102" fmla="val 257"/>
              <a:gd name="f103" fmla="val 2706"/>
              <a:gd name="f104" fmla="val 2699"/>
              <a:gd name="f105" fmla="val 2694"/>
              <a:gd name="f106" fmla="val 2695"/>
              <a:gd name="f107" fmla="val 2692"/>
              <a:gd name="f108" fmla="val 2690"/>
              <a:gd name="f109" fmla="val 2689"/>
              <a:gd name="f110" fmla="val 2687"/>
              <a:gd name="f111" fmla="val 2688"/>
              <a:gd name="f112" fmla="val 256"/>
              <a:gd name="f113" fmla="val 2795"/>
              <a:gd name="f114" fmla="val 2796"/>
              <a:gd name="f115" fmla="val 2797"/>
              <a:gd name="f116" fmla="val 2798"/>
              <a:gd name="f117" fmla="val 255"/>
              <a:gd name="f118" fmla="val 2799"/>
              <a:gd name="f119" fmla="val 2685"/>
              <a:gd name="f120" fmla="val 2684"/>
              <a:gd name="f121" fmla="val 2682"/>
              <a:gd name="f122" fmla="val 2680"/>
              <a:gd name="f123" fmla="val 2679"/>
              <a:gd name="f124" fmla="val 2677"/>
              <a:gd name="f125" fmla="val 2675"/>
              <a:gd name="f126" fmla="val 2674"/>
              <a:gd name="f127" fmla="val 254"/>
              <a:gd name="f128" fmla="val 260"/>
              <a:gd name="f129" fmla="val 251"/>
              <a:gd name="f130" fmla="val 2673"/>
              <a:gd name="f131" fmla="val 2658"/>
              <a:gd name="f132" fmla="val 2642"/>
              <a:gd name="f133" fmla="val 253"/>
              <a:gd name="f134" fmla="val 2627"/>
              <a:gd name="f135" fmla="val 250"/>
              <a:gd name="f136" fmla="val 2628"/>
              <a:gd name="f137" fmla="val 248"/>
              <a:gd name="f138" fmla="val 2632"/>
              <a:gd name="f139" fmla="val 2634"/>
              <a:gd name="f140" fmla="val 2635"/>
              <a:gd name="f141" fmla="val 249"/>
              <a:gd name="f142" fmla="val 2639"/>
              <a:gd name="f143" fmla="val 2638"/>
              <a:gd name="f144" fmla="val 252"/>
              <a:gd name="f145" fmla="val 2640"/>
              <a:gd name="f146" fmla="val 2645"/>
              <a:gd name="f147" fmla="val 2647"/>
              <a:gd name="f148" fmla="val 2648"/>
              <a:gd name="f149" fmla="val 2652"/>
              <a:gd name="f150" fmla="val 2654"/>
              <a:gd name="f151" fmla="val 2655"/>
              <a:gd name="f152" fmla="val 2659"/>
              <a:gd name="f153" fmla="val 2660"/>
              <a:gd name="f154" fmla="val 2662"/>
              <a:gd name="f155" fmla="val 2665"/>
              <a:gd name="f156" fmla="val 2667"/>
              <a:gd name="f157" fmla="val 2668"/>
              <a:gd name="f158" fmla="val 2672"/>
              <a:gd name="f159" fmla="val 2625"/>
              <a:gd name="f160" fmla="val 2623"/>
              <a:gd name="f161" fmla="val 2622"/>
              <a:gd name="f162" fmla="val 2620"/>
              <a:gd name="f163" fmla="val 247"/>
              <a:gd name="f164" fmla="val 2618"/>
              <a:gd name="f165" fmla="val 2617"/>
              <a:gd name="f166" fmla="val 2615"/>
              <a:gd name="f167" fmla="val 2614"/>
              <a:gd name="f168" fmla="val 246"/>
              <a:gd name="f169" fmla="val 2619"/>
              <a:gd name="f170" fmla="val 2612"/>
              <a:gd name="f171" fmla="val 2610"/>
              <a:gd name="f172" fmla="val 2609"/>
              <a:gd name="f173" fmla="val 2607"/>
              <a:gd name="f174" fmla="val 2608"/>
              <a:gd name="f175" fmla="val 245"/>
              <a:gd name="f176" fmla="val 2605"/>
              <a:gd name="f177" fmla="val 2604"/>
              <a:gd name="f178" fmla="val 2602"/>
              <a:gd name="f179" fmla="val 2601"/>
              <a:gd name="f180" fmla="val 244"/>
              <a:gd name="f181" fmla="val 2598"/>
              <a:gd name="f182" fmla="val 2597"/>
              <a:gd name="f183" fmla="val 2596"/>
              <a:gd name="f184" fmla="val 2594"/>
              <a:gd name="f185" fmla="val 2595"/>
              <a:gd name="f186" fmla="val 243"/>
              <a:gd name="f187" fmla="val 2599"/>
              <a:gd name="f188" fmla="val 2592"/>
              <a:gd name="f189" fmla="val 2590"/>
              <a:gd name="f190" fmla="val 2588"/>
              <a:gd name="f191" fmla="val 2587"/>
              <a:gd name="f192" fmla="val 242"/>
              <a:gd name="f193" fmla="val 2589"/>
              <a:gd name="f194" fmla="val 2591"/>
              <a:gd name="f195" fmla="val 727"/>
              <a:gd name="f196" fmla="val 202"/>
              <a:gd name="f197" fmla="val 728"/>
              <a:gd name="f198" fmla="val 201"/>
              <a:gd name="f199" fmla="val 748"/>
              <a:gd name="f200" fmla="val 185"/>
              <a:gd name="f201" fmla="val 749"/>
              <a:gd name="f202" fmla="val 184"/>
              <a:gd name="f203" fmla="val 750"/>
              <a:gd name="f204" fmla="val 183"/>
              <a:gd name="f205" fmla="val 182"/>
              <a:gd name="f206" fmla="val 181"/>
              <a:gd name="f207" fmla="val 751"/>
              <a:gd name="f208" fmla="val 166"/>
              <a:gd name="f209" fmla="val 756"/>
              <a:gd name="f210" fmla="val 167"/>
              <a:gd name="f211" fmla="val 762"/>
              <a:gd name="f212" fmla="val 168"/>
              <a:gd name="f213" fmla="val 766"/>
              <a:gd name="f214" fmla="val 767"/>
              <a:gd name="f215" fmla="val 768"/>
              <a:gd name="f216" fmla="val 769"/>
              <a:gd name="f217" fmla="val 770"/>
              <a:gd name="f218" fmla="val 169"/>
              <a:gd name="f219" fmla="val 170"/>
              <a:gd name="f220" fmla="val 774"/>
              <a:gd name="f221" fmla="val 174"/>
              <a:gd name="f222" fmla="val 782"/>
              <a:gd name="f223" fmla="val 790"/>
              <a:gd name="f224" fmla="val 186"/>
              <a:gd name="f225" fmla="val 791"/>
              <a:gd name="f226" fmla="val 792"/>
              <a:gd name="f227" fmla="val 793"/>
              <a:gd name="f228" fmla="val 794"/>
              <a:gd name="f229" fmla="val 187"/>
              <a:gd name="f230" fmla="val 795"/>
              <a:gd name="f231" fmla="val 189"/>
              <a:gd name="f232" fmla="val 797"/>
              <a:gd name="f233" fmla="val 191"/>
              <a:gd name="f234" fmla="val 192"/>
              <a:gd name="f235" fmla="val 196"/>
              <a:gd name="f236" fmla="val 747"/>
              <a:gd name="f237" fmla="val 725"/>
              <a:gd name="f238" fmla="val 208"/>
              <a:gd name="f239" fmla="val 724"/>
              <a:gd name="f240" fmla="val 723"/>
              <a:gd name="f241" fmla="val 206"/>
              <a:gd name="f242" fmla="val 205"/>
              <a:gd name="f243" fmla="val 204"/>
              <a:gd name="f244" fmla="val 203"/>
              <a:gd name="f245" fmla="val 726"/>
              <a:gd name="f246" fmla="val 2255"/>
              <a:gd name="f247" fmla="val 195"/>
              <a:gd name="f248" fmla="val 2252"/>
              <a:gd name="f249" fmla="val 2248"/>
              <a:gd name="f250" fmla="val 2244"/>
              <a:gd name="f251" fmla="val 193"/>
              <a:gd name="f252" fmla="val 2243"/>
              <a:gd name="f253" fmla="val 190"/>
              <a:gd name="f254" fmla="val 2245"/>
              <a:gd name="f255" fmla="val 2246"/>
              <a:gd name="f256" fmla="val 179"/>
              <a:gd name="f257" fmla="val 163"/>
              <a:gd name="f258" fmla="val 162"/>
              <a:gd name="f259" fmla="val 157"/>
              <a:gd name="f260" fmla="val 2249"/>
              <a:gd name="f261" fmla="val 152"/>
              <a:gd name="f262" fmla="val 2250"/>
              <a:gd name="f263" fmla="val 160"/>
              <a:gd name="f264" fmla="val 161"/>
              <a:gd name="f265" fmla="val 2256"/>
              <a:gd name="f266" fmla="val 188"/>
              <a:gd name="f267" fmla="val 2257"/>
              <a:gd name="f268" fmla="val 2259"/>
              <a:gd name="f269" fmla="val 2258"/>
              <a:gd name="f270" fmla="val 194"/>
              <a:gd name="f271" fmla="val 999"/>
              <a:gd name="f272" fmla="val 996"/>
              <a:gd name="f273" fmla="val 993"/>
              <a:gd name="f274" fmla="val 990"/>
              <a:gd name="f275" fmla="val 989"/>
              <a:gd name="f276" fmla="val 988"/>
              <a:gd name="f277" fmla="val 987"/>
              <a:gd name="f278" fmla="val 986"/>
              <a:gd name="f279" fmla="val 985"/>
              <a:gd name="f280" fmla="val 176"/>
              <a:gd name="f281" fmla="val 175"/>
              <a:gd name="f282" fmla="val 997"/>
              <a:gd name="f283" fmla="val 150"/>
              <a:gd name="f284" fmla="val 149"/>
              <a:gd name="f285" fmla="val 148"/>
              <a:gd name="f286" fmla="val 998"/>
              <a:gd name="f287" fmla="val 140"/>
              <a:gd name="f288" fmla="val 1000"/>
              <a:gd name="f289" fmla="val 145"/>
              <a:gd name="f290" fmla="val 1001"/>
              <a:gd name="f291" fmla="val 1002"/>
              <a:gd name="f292" fmla="val 151"/>
              <a:gd name="f293" fmla="val 156"/>
              <a:gd name="f294" fmla="val 177"/>
              <a:gd name="f295" fmla="val 178"/>
              <a:gd name="f296" fmla="val 136"/>
              <a:gd name="f297" fmla="val 56"/>
              <a:gd name="f298" fmla="val 52"/>
              <a:gd name="f299" fmla="val 22"/>
              <a:gd name="f300" fmla="val 23"/>
              <a:gd name="f301" fmla="val 49"/>
              <a:gd name="f302" fmla="val 51"/>
              <a:gd name="f303" fmla="val 37"/>
              <a:gd name="f304" fmla="val 31"/>
              <a:gd name="f305" fmla="val 58"/>
              <a:gd name="f306" fmla="val 26"/>
              <a:gd name="f307" fmla="val 91"/>
              <a:gd name="f308" fmla="val 15"/>
              <a:gd name="f309" fmla="val 106"/>
              <a:gd name="f310" fmla="val 2"/>
              <a:gd name="f311" fmla="val 107"/>
              <a:gd name="f312" fmla="val 1"/>
              <a:gd name="f313" fmla="val 114"/>
              <a:gd name="f314" fmla="val 16"/>
              <a:gd name="f315" fmla="val 116"/>
              <a:gd name="f316" fmla="val 12"/>
              <a:gd name="f317" fmla="val 146"/>
              <a:gd name="f318" fmla="val 7"/>
              <a:gd name="f319" fmla="val 159"/>
              <a:gd name="f320" fmla="val 17"/>
              <a:gd name="f321" fmla="val 14"/>
              <a:gd name="f322" fmla="val 214"/>
              <a:gd name="f323" fmla="val 18"/>
              <a:gd name="f324" fmla="val 13"/>
              <a:gd name="f325" fmla="val 8"/>
              <a:gd name="f326" fmla="val 5"/>
              <a:gd name="f327" fmla="val 3"/>
              <a:gd name="f328" fmla="val 2870"/>
              <a:gd name="f329" fmla="val 2860"/>
              <a:gd name="f330" fmla="val 2850"/>
              <a:gd name="f331" fmla="val 2836"/>
              <a:gd name="f332" fmla="val 2821"/>
              <a:gd name="f333" fmla="val 2804"/>
              <a:gd name="f334" fmla="val 2803"/>
              <a:gd name="f335" fmla="val 2802"/>
              <a:gd name="f336" fmla="val 2801"/>
              <a:gd name="f337" fmla="val 2806"/>
              <a:gd name="f338" fmla="val 2807"/>
              <a:gd name="f339" fmla="val 2808"/>
              <a:gd name="f340" fmla="val 2809"/>
              <a:gd name="f341" fmla="val 2810"/>
              <a:gd name="f342" fmla="val 2811"/>
              <a:gd name="f343" fmla="val 2813"/>
              <a:gd name="f344" fmla="val 2814"/>
              <a:gd name="f345" fmla="val 2815"/>
              <a:gd name="f346" fmla="val 2816"/>
              <a:gd name="f347" fmla="val 2817"/>
              <a:gd name="f348" fmla="val 2819"/>
              <a:gd name="f349" fmla="val 2818"/>
              <a:gd name="f350" fmla="val 2820"/>
              <a:gd name="f351" fmla="val 2822"/>
              <a:gd name="f352" fmla="val 2823"/>
              <a:gd name="f353" fmla="val 2824"/>
              <a:gd name="f354" fmla="val 241"/>
              <a:gd name="f355" fmla="val 2825"/>
              <a:gd name="f356" fmla="val 240"/>
              <a:gd name="f357" fmla="val 2826"/>
              <a:gd name="f358" fmla="val 239"/>
              <a:gd name="f359" fmla="val 2827"/>
              <a:gd name="f360" fmla="val 2829"/>
              <a:gd name="f361" fmla="val 2830"/>
              <a:gd name="f362" fmla="val 237"/>
              <a:gd name="f363" fmla="val 2831"/>
              <a:gd name="f364" fmla="val 236"/>
              <a:gd name="f365" fmla="val 2832"/>
              <a:gd name="f366" fmla="val 235"/>
              <a:gd name="f367" fmla="val 2834"/>
              <a:gd name="f368" fmla="val 2835"/>
              <a:gd name="f369" fmla="val 234"/>
              <a:gd name="f370" fmla="val 2851"/>
              <a:gd name="f371" fmla="val 232"/>
              <a:gd name="f372" fmla="val 2852"/>
              <a:gd name="f373" fmla="val 223"/>
              <a:gd name="f374" fmla="val 2855"/>
              <a:gd name="f375" fmla="val 199"/>
              <a:gd name="f376" fmla="val 2847"/>
              <a:gd name="f377" fmla="val 198"/>
              <a:gd name="f378" fmla="val 2863"/>
              <a:gd name="f379" fmla="val 134"/>
              <a:gd name="f380" fmla="val 2861"/>
              <a:gd name="f381" fmla="val 132"/>
              <a:gd name="f382" fmla="val 2859"/>
              <a:gd name="f383" fmla="val 131"/>
              <a:gd name="f384" fmla="val 2729"/>
              <a:gd name="f385" fmla="val 2683"/>
              <a:gd name="f386" fmla="val 2644"/>
              <a:gd name="f387" fmla="val 124"/>
              <a:gd name="f388" fmla="val 2643"/>
              <a:gd name="f389" fmla="val 127"/>
              <a:gd name="f390" fmla="val 129"/>
              <a:gd name="f391" fmla="val 120"/>
              <a:gd name="f392" fmla="val 2606"/>
              <a:gd name="f393" fmla="val 123"/>
              <a:gd name="f394" fmla="val 2563"/>
              <a:gd name="f395" fmla="val 113"/>
              <a:gd name="f396" fmla="val 110"/>
              <a:gd name="f397" fmla="val 2519"/>
              <a:gd name="f398" fmla="val 100"/>
              <a:gd name="f399" fmla="val 2518"/>
              <a:gd name="f400" fmla="val 102"/>
              <a:gd name="f401" fmla="val 2417"/>
              <a:gd name="f402" fmla="val 79"/>
              <a:gd name="f403" fmla="val 2412"/>
              <a:gd name="f404" fmla="val 75"/>
              <a:gd name="f405" fmla="val 2370"/>
              <a:gd name="f406" fmla="val 66"/>
              <a:gd name="f407" fmla="val 69"/>
              <a:gd name="f408" fmla="val 2369"/>
              <a:gd name="f409" fmla="val 72"/>
              <a:gd name="f410" fmla="val 2367"/>
              <a:gd name="f411" fmla="val 81"/>
              <a:gd name="f412" fmla="val 2408"/>
              <a:gd name="f413" fmla="val 2414"/>
              <a:gd name="f414" fmla="val 90"/>
              <a:gd name="f415" fmla="val 2516"/>
              <a:gd name="f416" fmla="val 2515"/>
              <a:gd name="f417" fmla="val 115"/>
              <a:gd name="f418" fmla="val 2560"/>
              <a:gd name="f419" fmla="val 126"/>
              <a:gd name="f420" fmla="val 2603"/>
              <a:gd name="f421" fmla="val 144"/>
              <a:gd name="f422" fmla="val 2664"/>
              <a:gd name="f423" fmla="val 155"/>
              <a:gd name="f424" fmla="val 2656"/>
              <a:gd name="f425" fmla="val 171"/>
              <a:gd name="f426" fmla="val 2666"/>
              <a:gd name="f427" fmla="val 2567"/>
              <a:gd name="f428" fmla="val 2517"/>
              <a:gd name="f429" fmla="val 2511"/>
              <a:gd name="f430" fmla="val 2507"/>
              <a:gd name="f431" fmla="val 2534"/>
              <a:gd name="f432" fmla="val 2539"/>
              <a:gd name="f433" fmla="val 2537"/>
              <a:gd name="f434" fmla="val 2541"/>
              <a:gd name="f435" fmla="val 2542"/>
              <a:gd name="f436" fmla="val 2543"/>
              <a:gd name="f437" fmla="val 2544"/>
              <a:gd name="f438" fmla="val 209"/>
              <a:gd name="f439" fmla="val 2546"/>
              <a:gd name="f440" fmla="val 2547"/>
              <a:gd name="f441" fmla="val 210"/>
              <a:gd name="f442" fmla="val 2548"/>
              <a:gd name="f443" fmla="val 211"/>
              <a:gd name="f444" fmla="val 213"/>
              <a:gd name="f445" fmla="val 2550"/>
              <a:gd name="f446" fmla="val 2551"/>
              <a:gd name="f447" fmla="val 2552"/>
              <a:gd name="f448" fmla="val 215"/>
              <a:gd name="f449" fmla="val 2553"/>
              <a:gd name="f450" fmla="val 216"/>
              <a:gd name="f451" fmla="val 217"/>
              <a:gd name="f452" fmla="val 219"/>
              <a:gd name="f453" fmla="val 2555"/>
              <a:gd name="f454" fmla="val 218"/>
              <a:gd name="f455" fmla="val 2556"/>
              <a:gd name="f456" fmla="val 2557"/>
              <a:gd name="f457" fmla="val 2558"/>
              <a:gd name="f458" fmla="val 220"/>
              <a:gd name="f459" fmla="val 222"/>
              <a:gd name="f460" fmla="val 2561"/>
              <a:gd name="f461" fmla="val 2562"/>
              <a:gd name="f462" fmla="val 224"/>
              <a:gd name="f463" fmla="val 225"/>
              <a:gd name="f464" fmla="val 226"/>
              <a:gd name="f465" fmla="val 228"/>
              <a:gd name="f466" fmla="val 2565"/>
              <a:gd name="f467" fmla="val 227"/>
              <a:gd name="f468" fmla="val 2566"/>
              <a:gd name="f469" fmla="val 2568"/>
              <a:gd name="f470" fmla="val 229"/>
              <a:gd name="f471" fmla="val 231"/>
              <a:gd name="f472" fmla="val 2570"/>
              <a:gd name="f473" fmla="val 2571"/>
              <a:gd name="f474" fmla="val 2572"/>
              <a:gd name="f475" fmla="val 2573"/>
              <a:gd name="f476" fmla="val 233"/>
              <a:gd name="f477" fmla="val 2574"/>
              <a:gd name="f478" fmla="val 2575"/>
              <a:gd name="f479" fmla="val 2576"/>
              <a:gd name="f480" fmla="val 2577"/>
              <a:gd name="f481" fmla="val 2578"/>
              <a:gd name="f482" fmla="val 2579"/>
              <a:gd name="f483" fmla="val 2580"/>
              <a:gd name="f484" fmla="val 2581"/>
              <a:gd name="f485" fmla="val 2583"/>
              <a:gd name="f486" fmla="val 2584"/>
              <a:gd name="f487" fmla="val 2585"/>
              <a:gd name="f488" fmla="val 238"/>
              <a:gd name="f489" fmla="val 2471"/>
              <a:gd name="f490" fmla="val 2368"/>
              <a:gd name="f491" fmla="val 200"/>
              <a:gd name="f492" fmla="val 2268"/>
              <a:gd name="f493" fmla="val 2267"/>
              <a:gd name="f494" fmla="val 2266"/>
              <a:gd name="f495" fmla="val 2265"/>
              <a:gd name="f496" fmla="val 2263"/>
              <a:gd name="f497" fmla="val 2261"/>
              <a:gd name="f498" fmla="val 2262"/>
              <a:gd name="f499" fmla="val 143"/>
              <a:gd name="f500" fmla="val 139"/>
              <a:gd name="f501" fmla="val 135"/>
              <a:gd name="f502" fmla="val 2260"/>
              <a:gd name="f503" fmla="val 133"/>
              <a:gd name="f504" fmla="val 128"/>
              <a:gd name="f505" fmla="val 2264"/>
              <a:gd name="f506" fmla="val 125"/>
              <a:gd name="f507" fmla="val 2269"/>
              <a:gd name="f508" fmla="val 2270"/>
              <a:gd name="f509" fmla="val 95"/>
              <a:gd name="f510" fmla="val 93"/>
              <a:gd name="f511" fmla="val 92"/>
              <a:gd name="f512" fmla="val 2247"/>
              <a:gd name="f513" fmla="val 89"/>
              <a:gd name="f514" fmla="val 85"/>
              <a:gd name="f515" fmla="val 78"/>
              <a:gd name="f516" fmla="val 2240"/>
              <a:gd name="f517" fmla="val 2239"/>
              <a:gd name="f518" fmla="val 2238"/>
              <a:gd name="f519" fmla="val 2236"/>
              <a:gd name="f520" fmla="val 2232"/>
              <a:gd name="f521" fmla="val 2229"/>
              <a:gd name="f522" fmla="val 82"/>
              <a:gd name="f523" fmla="val 87"/>
              <a:gd name="f524" fmla="val 88"/>
              <a:gd name="f525" fmla="val 2230"/>
              <a:gd name="f526" fmla="val 2231"/>
              <a:gd name="f527" fmla="val 94"/>
              <a:gd name="f528" fmla="val 2233"/>
              <a:gd name="f529" fmla="val 2234"/>
              <a:gd name="f530" fmla="val 98"/>
              <a:gd name="f531" fmla="val 97"/>
              <a:gd name="f532" fmla="val 96"/>
              <a:gd name="f533" fmla="val 2228"/>
              <a:gd name="f534" fmla="val 2227"/>
              <a:gd name="f535" fmla="val 2225"/>
              <a:gd name="f536" fmla="val 2217"/>
              <a:gd name="f537" fmla="val 2216"/>
              <a:gd name="f538" fmla="val 2215"/>
              <a:gd name="f539" fmla="val 2214"/>
              <a:gd name="f540" fmla="val 2213"/>
              <a:gd name="f541" fmla="val 2212"/>
              <a:gd name="f542" fmla="val 2211"/>
              <a:gd name="f543" fmla="val 2209"/>
              <a:gd name="f544" fmla="val 2208"/>
              <a:gd name="f545" fmla="val 2206"/>
              <a:gd name="f546" fmla="val 2205"/>
              <a:gd name="f547" fmla="val 2203"/>
              <a:gd name="f548" fmla="val 2201"/>
              <a:gd name="f549" fmla="val 2200"/>
              <a:gd name="f550" fmla="val 2197"/>
              <a:gd name="f551" fmla="val 2196"/>
              <a:gd name="f552" fmla="val 2194"/>
              <a:gd name="f553" fmla="val 2193"/>
              <a:gd name="f554" fmla="val 2192"/>
              <a:gd name="f555" fmla="val 2190"/>
              <a:gd name="f556" fmla="val 2189"/>
              <a:gd name="f557" fmla="val 99"/>
              <a:gd name="f558" fmla="val 2181"/>
              <a:gd name="f559" fmla="val 2180"/>
              <a:gd name="f560" fmla="val 2177"/>
              <a:gd name="f561" fmla="val 101"/>
              <a:gd name="f562" fmla="val 2195"/>
              <a:gd name="f563" fmla="val 2204"/>
              <a:gd name="f564" fmla="val 103"/>
              <a:gd name="f565" fmla="val 2207"/>
              <a:gd name="f566" fmla="val 104"/>
              <a:gd name="f567" fmla="val 2210"/>
              <a:gd name="f568" fmla="val 105"/>
              <a:gd name="f569" fmla="val 108"/>
              <a:gd name="f570" fmla="val 109"/>
              <a:gd name="f571" fmla="val 111"/>
              <a:gd name="f572" fmla="val 112"/>
              <a:gd name="f573" fmla="val 2218"/>
              <a:gd name="f574" fmla="val 2219"/>
              <a:gd name="f575" fmla="val 2222"/>
              <a:gd name="f576" fmla="val 2226"/>
              <a:gd name="f577" fmla="val 2235"/>
              <a:gd name="f578" fmla="val 117"/>
              <a:gd name="f579" fmla="val 2237"/>
              <a:gd name="f580" fmla="val 121"/>
              <a:gd name="f581" fmla="val 130"/>
              <a:gd name="f582" fmla="val 2124"/>
              <a:gd name="f583" fmla="val 2035"/>
              <a:gd name="f584" fmla="val 1933"/>
              <a:gd name="f585" fmla="val 1856"/>
              <a:gd name="f586" fmla="val 1772"/>
              <a:gd name="f587" fmla="val 1694"/>
              <a:gd name="f588" fmla="val 1682"/>
              <a:gd name="f589" fmla="val 1669"/>
              <a:gd name="f590" fmla="val 1657"/>
              <a:gd name="f591" fmla="val 1581"/>
              <a:gd name="f592" fmla="val 1508"/>
              <a:gd name="f593" fmla="val 305"/>
              <a:gd name="f594" fmla="val 1435"/>
              <a:gd name="f595" fmla="val 1293"/>
              <a:gd name="f596" fmla="val 1157"/>
              <a:gd name="f597" fmla="val 1015"/>
              <a:gd name="f598" fmla="val 1013"/>
              <a:gd name="f599" fmla="val 1011"/>
              <a:gd name="f600" fmla="val 1009"/>
              <a:gd name="f601" fmla="val 1008"/>
              <a:gd name="f602" fmla="val 1010"/>
              <a:gd name="f603" fmla="val 141"/>
              <a:gd name="f604" fmla="val 119"/>
              <a:gd name="f605" fmla="val 118"/>
              <a:gd name="f606" fmla="val 1012"/>
              <a:gd name="f607" fmla="val 1014"/>
              <a:gd name="f608" fmla="val 1016"/>
              <a:gd name="f609" fmla="val 1018"/>
              <a:gd name="f610" fmla="val 1019"/>
              <a:gd name="f611" fmla="val 1020"/>
              <a:gd name="f612" fmla="val 1025"/>
              <a:gd name="f613" fmla="val 1029"/>
              <a:gd name="f614" fmla="val 1032"/>
              <a:gd name="f615" fmla="val 1033"/>
              <a:gd name="f616" fmla="val 1034"/>
              <a:gd name="f617" fmla="val 1035"/>
              <a:gd name="f618" fmla="val 1036"/>
              <a:gd name="f619" fmla="val 1037"/>
              <a:gd name="f620" fmla="val 1038"/>
              <a:gd name="f621" fmla="val 1039"/>
              <a:gd name="f622" fmla="val 1040"/>
              <a:gd name="f623" fmla="val 1041"/>
              <a:gd name="f624" fmla="val 1042"/>
              <a:gd name="f625" fmla="val 1043"/>
              <a:gd name="f626" fmla="val 1044"/>
              <a:gd name="f627" fmla="val 1045"/>
              <a:gd name="f628" fmla="val 1046"/>
              <a:gd name="f629" fmla="val 1047"/>
              <a:gd name="f630" fmla="val 1048"/>
              <a:gd name="f631" fmla="val 1049"/>
              <a:gd name="f632" fmla="val 1050"/>
              <a:gd name="f633" fmla="val 1051"/>
              <a:gd name="f634" fmla="val 1052"/>
              <a:gd name="f635" fmla="val 1053"/>
              <a:gd name="f636" fmla="val 1054"/>
              <a:gd name="f637" fmla="val 1055"/>
              <a:gd name="f638" fmla="val 1056"/>
              <a:gd name="f639" fmla="val 1057"/>
              <a:gd name="f640" fmla="val 1058"/>
              <a:gd name="f641" fmla="val 1059"/>
              <a:gd name="f642" fmla="val 1060"/>
              <a:gd name="f643" fmla="val 1071"/>
              <a:gd name="f644" fmla="val 1075"/>
              <a:gd name="f645" fmla="val 1072"/>
              <a:gd name="f646" fmla="val 1063"/>
              <a:gd name="f647" fmla="val 1064"/>
              <a:gd name="f648" fmla="val 86"/>
              <a:gd name="f649" fmla="val 1027"/>
              <a:gd name="f650" fmla="val 84"/>
              <a:gd name="f651" fmla="val 1026"/>
              <a:gd name="f652" fmla="val 83"/>
              <a:gd name="f653" fmla="val 1024"/>
              <a:gd name="f654" fmla="val 1023"/>
              <a:gd name="f655" fmla="val 1022"/>
              <a:gd name="f656" fmla="val 1021"/>
              <a:gd name="f657" fmla="val 80"/>
              <a:gd name="f658" fmla="val 77"/>
              <a:gd name="f659" fmla="val 68"/>
              <a:gd name="f660" fmla="val 67"/>
              <a:gd name="f661" fmla="val 1007"/>
              <a:gd name="f662" fmla="val 1005"/>
              <a:gd name="f663" fmla="val 73"/>
              <a:gd name="f664" fmla="val 1004"/>
              <a:gd name="f665" fmla="val 1006"/>
              <a:gd name="f666" fmla="val 992"/>
              <a:gd name="f667" fmla="val 981"/>
              <a:gd name="f668" fmla="val 980"/>
              <a:gd name="f669" fmla="val 982"/>
              <a:gd name="f670" fmla="val 984"/>
              <a:gd name="f671" fmla="val 122"/>
              <a:gd name="f672" fmla="val 137"/>
              <a:gd name="f673" fmla="val 983"/>
              <a:gd name="f674" fmla="val 153"/>
              <a:gd name="f675" fmla="val 978"/>
              <a:gd name="f676" fmla="val 172"/>
              <a:gd name="f677" fmla="val 173"/>
              <a:gd name="f678" fmla="val 979"/>
              <a:gd name="f679" fmla="val 977"/>
              <a:gd name="f680" fmla="val 976"/>
              <a:gd name="f681" fmla="val 958"/>
              <a:gd name="f682" fmla="val 940"/>
              <a:gd name="f683" fmla="val 922"/>
              <a:gd name="f684" fmla="val 883"/>
              <a:gd name="f685" fmla="val 842"/>
              <a:gd name="f686" fmla="val 801"/>
              <a:gd name="f687" fmla="val 802"/>
              <a:gd name="f688" fmla="val 810"/>
              <a:gd name="f689" fmla="val 809"/>
              <a:gd name="f690" fmla="val 807"/>
              <a:gd name="f691" fmla="val 804"/>
              <a:gd name="f692" fmla="val 803"/>
              <a:gd name="f693" fmla="val 800"/>
              <a:gd name="f694" fmla="val 799"/>
              <a:gd name="f695" fmla="val 798"/>
              <a:gd name="f696" fmla="val 777"/>
              <a:gd name="f697" fmla="val 776"/>
              <a:gd name="f698" fmla="val 775"/>
              <a:gd name="f699" fmla="val 158"/>
              <a:gd name="f700" fmla="val 764"/>
              <a:gd name="f701" fmla="val 758"/>
              <a:gd name="f702" fmla="val 761"/>
              <a:gd name="f703" fmla="val 763"/>
              <a:gd name="f704" fmla="val 138"/>
              <a:gd name="f705" fmla="val 765"/>
              <a:gd name="f706" fmla="val 142"/>
              <a:gd name="f707" fmla="val 772"/>
              <a:gd name="f708" fmla="val 789"/>
              <a:gd name="f709" fmla="val 773"/>
              <a:gd name="f710" fmla="val 778"/>
              <a:gd name="f711" fmla="val 779"/>
              <a:gd name="f712" fmla="val 780"/>
              <a:gd name="f713" fmla="val 796"/>
              <a:gd name="f714" fmla="val 806"/>
              <a:gd name="f715" fmla="val 808"/>
              <a:gd name="f716" fmla="val 814"/>
              <a:gd name="f717" fmla="val 820"/>
              <a:gd name="f718" fmla="val 819"/>
              <a:gd name="f719" fmla="val 813"/>
              <a:gd name="f720" fmla="val 805"/>
              <a:gd name="f721" fmla="val 760"/>
              <a:gd name="f722" fmla="val 754"/>
              <a:gd name="f723" fmla="val 746"/>
              <a:gd name="f724" fmla="val 745"/>
              <a:gd name="f725" fmla="val 742"/>
              <a:gd name="f726" fmla="val 739"/>
              <a:gd name="f727" fmla="val 732"/>
              <a:gd name="f728" fmla="val 733"/>
              <a:gd name="f729" fmla="val 734"/>
              <a:gd name="f730" fmla="val 735"/>
              <a:gd name="f731" fmla="val 736"/>
              <a:gd name="f732" fmla="val 730"/>
              <a:gd name="f733" fmla="val 721"/>
              <a:gd name="f734" fmla="val 720"/>
              <a:gd name="f735" fmla="val 716"/>
              <a:gd name="f736" fmla="val 714"/>
              <a:gd name="f737" fmla="val 718"/>
              <a:gd name="f738" fmla="val 719"/>
              <a:gd name="f739" fmla="val 722"/>
              <a:gd name="f740" fmla="val 717"/>
              <a:gd name="f741" fmla="val 713"/>
              <a:gd name="f742" fmla="val 710"/>
              <a:gd name="f743" fmla="val 709"/>
              <a:gd name="f744" fmla="val 729"/>
              <a:gd name="f745" fmla="val 147"/>
              <a:gd name="f746" fmla="val 731"/>
              <a:gd name="f747" fmla="val 737"/>
              <a:gd name="f748" fmla="val 164"/>
              <a:gd name="f749" fmla="val 738"/>
              <a:gd name="f750" fmla="val 715"/>
              <a:gd name="f751" fmla="val 712"/>
              <a:gd name="f752" fmla="val 661"/>
              <a:gd name="f753" fmla="val 604"/>
              <a:gd name="f754" fmla="val 546"/>
              <a:gd name="f755" fmla="val 547"/>
              <a:gd name="f756" fmla="val 548"/>
              <a:gd name="f757" fmla="val 263"/>
              <a:gd name="f758" fmla="val 262"/>
              <a:gd name="f759" fmla="val 261"/>
              <a:gd name="f760" fmla="val 553"/>
              <a:gd name="f761" fmla="val 554"/>
              <a:gd name="f762" fmla="val 565"/>
              <a:gd name="f763" fmla="val 620"/>
              <a:gd name="f764" fmla="val 505"/>
              <a:gd name="f765" fmla="val 496"/>
              <a:gd name="f766" fmla="val 497"/>
              <a:gd name="f767" fmla="val 165"/>
              <a:gd name="f768" fmla="val 570"/>
              <a:gd name="f769" fmla="val 571"/>
              <a:gd name="f770" fmla="val 154"/>
              <a:gd name="f771" fmla="val 459"/>
              <a:gd name="f772" fmla="val 450"/>
              <a:gd name="f773" fmla="val 434"/>
              <a:gd name="f774" fmla="val 411"/>
              <a:gd name="f775" fmla="val 399"/>
              <a:gd name="f776" fmla="val 396"/>
              <a:gd name="f777" fmla="val 394"/>
              <a:gd name="f778" fmla="val 392"/>
              <a:gd name="f779" fmla="val 393"/>
              <a:gd name="f780" fmla="val 221"/>
              <a:gd name="f781" fmla="val 55"/>
              <a:gd name="f782" fmla="val 42"/>
              <a:gd name="f783" fmla="val 207"/>
              <a:gd name="f784" fmla="+- 0 0 -90"/>
              <a:gd name="f785" fmla="*/ f3 1 2880"/>
              <a:gd name="f786" fmla="*/ f4 1 391"/>
              <a:gd name="f787" fmla="val f5"/>
              <a:gd name="f788" fmla="val f6"/>
              <a:gd name="f789" fmla="val f7"/>
              <a:gd name="f790" fmla="*/ f784 f0 1"/>
              <a:gd name="f791" fmla="+- f789 0 f787"/>
              <a:gd name="f792" fmla="+- f788 0 f787"/>
              <a:gd name="f793" fmla="*/ f790 1 f2"/>
              <a:gd name="f794" fmla="*/ f792 1 2880"/>
              <a:gd name="f795" fmla="*/ f791 1 391"/>
              <a:gd name="f796" fmla="*/ 469 f792 1"/>
              <a:gd name="f797" fmla="*/ 281 f791 1"/>
              <a:gd name="f798" fmla="*/ 417 f792 1"/>
              <a:gd name="f799" fmla="*/ 264 f791 1"/>
              <a:gd name="f800" fmla="*/ 432 f792 1"/>
              <a:gd name="f801" fmla="*/ 287 f791 1"/>
              <a:gd name="f802" fmla="*/ 322 f792 1"/>
              <a:gd name="f803" fmla="*/ 2694 f792 1"/>
              <a:gd name="f804" fmla="*/ 258 f791 1"/>
              <a:gd name="f805" fmla="*/ 2679 f792 1"/>
              <a:gd name="f806" fmla="*/ 257 f791 1"/>
              <a:gd name="f807" fmla="*/ 2642 f792 1"/>
              <a:gd name="f808" fmla="*/ 249 f791 1"/>
              <a:gd name="f809" fmla="*/ 2673 f792 1"/>
              <a:gd name="f810" fmla="*/ 256 f791 1"/>
              <a:gd name="f811" fmla="*/ 2605 f792 1"/>
              <a:gd name="f812" fmla="*/ 245 f791 1"/>
              <a:gd name="f813" fmla="*/ 750 f792 1"/>
              <a:gd name="f814" fmla="*/ 182 f791 1"/>
              <a:gd name="f815" fmla="*/ 2255 f792 1"/>
              <a:gd name="f816" fmla="*/ 195 f791 1"/>
              <a:gd name="f817" fmla="*/ 986 f792 1"/>
              <a:gd name="f818" fmla="*/ 180 f791 1"/>
              <a:gd name="f819" fmla="*/ 52 f792 1"/>
              <a:gd name="f820" fmla="*/ 22 f791 1"/>
              <a:gd name="f821" fmla="*/ 2880 f792 1"/>
              <a:gd name="f822" fmla="*/ 391 f791 1"/>
              <a:gd name="f823" fmla="*/ 2822 f792 1"/>
              <a:gd name="f824" fmla="*/ 242 f791 1"/>
              <a:gd name="f825" fmla="*/ 2855 f792 1"/>
              <a:gd name="f826" fmla="*/ 196 f791 1"/>
              <a:gd name="f827" fmla="*/ 2417 f792 1"/>
              <a:gd name="f828" fmla="*/ 79 f791 1"/>
              <a:gd name="f829" fmla="*/ 2666 f792 1"/>
              <a:gd name="f830" fmla="*/ 174 f791 1"/>
              <a:gd name="f831" fmla="*/ 2548 f792 1"/>
              <a:gd name="f832" fmla="*/ 214 f791 1"/>
              <a:gd name="f833" fmla="*/ 2571 f792 1"/>
              <a:gd name="f834" fmla="*/ 235 f791 1"/>
              <a:gd name="f835" fmla="*/ 2261 f792 1"/>
              <a:gd name="f836" fmla="*/ 143 f791 1"/>
              <a:gd name="f837" fmla="*/ 2248 f792 1"/>
              <a:gd name="f838" fmla="*/ 85 f791 1"/>
              <a:gd name="f839" fmla="*/ 2230 f792 1"/>
              <a:gd name="f840" fmla="*/ 98 f791 1"/>
              <a:gd name="f841" fmla="*/ 2213 f792 1"/>
              <a:gd name="f842" fmla="*/ 2189 f792 1"/>
              <a:gd name="f843" fmla="*/ 95 f791 1"/>
              <a:gd name="f844" fmla="*/ 2200 f792 1"/>
              <a:gd name="f845" fmla="*/ 101 f791 1"/>
              <a:gd name="f846" fmla="*/ 2214 f792 1"/>
              <a:gd name="f847" fmla="*/ 111 f791 1"/>
              <a:gd name="f848" fmla="*/ 2236 f792 1"/>
              <a:gd name="f849" fmla="*/ 191 f791 1"/>
              <a:gd name="f850" fmla="*/ 1012 f792 1"/>
              <a:gd name="f851" fmla="*/ 113 f791 1"/>
              <a:gd name="f852" fmla="*/ 1043 f792 1"/>
              <a:gd name="f853" fmla="*/ 1057 f792 1"/>
              <a:gd name="f854" fmla="*/ 94 f791 1"/>
              <a:gd name="f855" fmla="*/ 1060 f792 1"/>
              <a:gd name="f856" fmla="*/ 91 f791 1"/>
              <a:gd name="f857" fmla="*/ 1050 f792 1"/>
              <a:gd name="f858" fmla="*/ 90 f791 1"/>
              <a:gd name="f859" fmla="*/ 1040 f792 1"/>
              <a:gd name="f860" fmla="*/ 88 f791 1"/>
              <a:gd name="f861" fmla="*/ 1024 f792 1"/>
              <a:gd name="f862" fmla="*/ 1022 f792 1"/>
              <a:gd name="f863" fmla="*/ 981 f792 1"/>
              <a:gd name="f864" fmla="*/ 106 f791 1"/>
              <a:gd name="f865" fmla="*/ 807 f792 1"/>
              <a:gd name="f866" fmla="*/ 177 f791 1"/>
              <a:gd name="f867" fmla="*/ 762 f792 1"/>
              <a:gd name="f868" fmla="*/ 137 f791 1"/>
              <a:gd name="f869" fmla="*/ 764 f792 1"/>
              <a:gd name="f870" fmla="*/ 139 f791 1"/>
              <a:gd name="f871" fmla="*/ 765 f792 1"/>
              <a:gd name="f872" fmla="*/ 141 f791 1"/>
              <a:gd name="f873" fmla="*/ 766 f792 1"/>
              <a:gd name="f874" fmla="*/ 770 f792 1"/>
              <a:gd name="f875" fmla="*/ 142 f791 1"/>
              <a:gd name="f876" fmla="*/ 768 f792 1"/>
              <a:gd name="f877" fmla="*/ 767 f792 1"/>
              <a:gd name="f878" fmla="*/ 140 f791 1"/>
              <a:gd name="f879" fmla="*/ 138 f791 1"/>
              <a:gd name="f880" fmla="*/ 135 f791 1"/>
              <a:gd name="f881" fmla="*/ 769 f792 1"/>
              <a:gd name="f882" fmla="*/ 130 f791 1"/>
              <a:gd name="f883" fmla="*/ 779 f792 1"/>
              <a:gd name="f884" fmla="*/ 121 f791 1"/>
              <a:gd name="f885" fmla="*/ 814 f792 1"/>
              <a:gd name="f886" fmla="*/ 107 f791 1"/>
              <a:gd name="f887" fmla="*/ 776 f792 1"/>
              <a:gd name="f888" fmla="*/ 117 f791 1"/>
              <a:gd name="f889" fmla="*/ 746 f792 1"/>
              <a:gd name="f890" fmla="*/ 124 f791 1"/>
              <a:gd name="f891" fmla="*/ 735 f792 1"/>
              <a:gd name="f892" fmla="*/ 103 f791 1"/>
              <a:gd name="f893" fmla="*/ 719 f792 1"/>
              <a:gd name="f894" fmla="*/ 726 f792 1"/>
              <a:gd name="f895" fmla="*/ 148 f791 1"/>
              <a:gd name="f896" fmla="*/ 718 f792 1"/>
              <a:gd name="f897" fmla="*/ 208 f791 1"/>
              <a:gd name="f898" fmla="*/ 496 f792 1"/>
              <a:gd name="f899" fmla="*/ 172 f791 1"/>
              <a:gd name="f900" fmla="*/ 471 f792 1"/>
              <a:gd name="f901" fmla="*/ 153 f791 1"/>
              <a:gd name="f902" fmla="*/ 394 f792 1"/>
              <a:gd name="f903" fmla="*/ 241 f792 1"/>
              <a:gd name="f904" fmla="*/ 250 f791 1"/>
              <a:gd name="f905" fmla="*/ 56 f792 1"/>
              <a:gd name="f906" fmla="*/ 0 f791 1"/>
              <a:gd name="f907" fmla="+- f793 0 f1"/>
              <a:gd name="f908" fmla="*/ f796 1 2880"/>
              <a:gd name="f909" fmla="*/ f797 1 391"/>
              <a:gd name="f910" fmla="*/ f798 1 2880"/>
              <a:gd name="f911" fmla="*/ f799 1 391"/>
              <a:gd name="f912" fmla="*/ f800 1 2880"/>
              <a:gd name="f913" fmla="*/ f801 1 391"/>
              <a:gd name="f914" fmla="*/ f802 1 2880"/>
              <a:gd name="f915" fmla="*/ f803 1 2880"/>
              <a:gd name="f916" fmla="*/ f804 1 391"/>
              <a:gd name="f917" fmla="*/ f805 1 2880"/>
              <a:gd name="f918" fmla="*/ f806 1 391"/>
              <a:gd name="f919" fmla="*/ f807 1 2880"/>
              <a:gd name="f920" fmla="*/ f808 1 391"/>
              <a:gd name="f921" fmla="*/ f809 1 2880"/>
              <a:gd name="f922" fmla="*/ f810 1 391"/>
              <a:gd name="f923" fmla="*/ f811 1 2880"/>
              <a:gd name="f924" fmla="*/ f812 1 391"/>
              <a:gd name="f925" fmla="*/ f813 1 2880"/>
              <a:gd name="f926" fmla="*/ f814 1 391"/>
              <a:gd name="f927" fmla="*/ f815 1 2880"/>
              <a:gd name="f928" fmla="*/ f816 1 391"/>
              <a:gd name="f929" fmla="*/ f817 1 2880"/>
              <a:gd name="f930" fmla="*/ f818 1 391"/>
              <a:gd name="f931" fmla="*/ f819 1 2880"/>
              <a:gd name="f932" fmla="*/ f820 1 391"/>
              <a:gd name="f933" fmla="*/ f821 1 2880"/>
              <a:gd name="f934" fmla="*/ f822 1 391"/>
              <a:gd name="f935" fmla="*/ f823 1 2880"/>
              <a:gd name="f936" fmla="*/ f824 1 391"/>
              <a:gd name="f937" fmla="*/ f825 1 2880"/>
              <a:gd name="f938" fmla="*/ f826 1 391"/>
              <a:gd name="f939" fmla="*/ f827 1 2880"/>
              <a:gd name="f940" fmla="*/ f828 1 391"/>
              <a:gd name="f941" fmla="*/ f829 1 2880"/>
              <a:gd name="f942" fmla="*/ f830 1 391"/>
              <a:gd name="f943" fmla="*/ f831 1 2880"/>
              <a:gd name="f944" fmla="*/ f832 1 391"/>
              <a:gd name="f945" fmla="*/ f833 1 2880"/>
              <a:gd name="f946" fmla="*/ f834 1 391"/>
              <a:gd name="f947" fmla="*/ f835 1 2880"/>
              <a:gd name="f948" fmla="*/ f836 1 391"/>
              <a:gd name="f949" fmla="*/ f837 1 2880"/>
              <a:gd name="f950" fmla="*/ f838 1 391"/>
              <a:gd name="f951" fmla="*/ f839 1 2880"/>
              <a:gd name="f952" fmla="*/ f840 1 391"/>
              <a:gd name="f953" fmla="*/ f841 1 2880"/>
              <a:gd name="f954" fmla="*/ f842 1 2880"/>
              <a:gd name="f955" fmla="*/ f843 1 391"/>
              <a:gd name="f956" fmla="*/ f844 1 2880"/>
              <a:gd name="f957" fmla="*/ f845 1 391"/>
              <a:gd name="f958" fmla="*/ f846 1 2880"/>
              <a:gd name="f959" fmla="*/ f847 1 391"/>
              <a:gd name="f960" fmla="*/ f848 1 2880"/>
              <a:gd name="f961" fmla="*/ f849 1 391"/>
              <a:gd name="f962" fmla="*/ f850 1 2880"/>
              <a:gd name="f963" fmla="*/ f851 1 391"/>
              <a:gd name="f964" fmla="*/ f852 1 2880"/>
              <a:gd name="f965" fmla="*/ f853 1 2880"/>
              <a:gd name="f966" fmla="*/ f854 1 391"/>
              <a:gd name="f967" fmla="*/ f855 1 2880"/>
              <a:gd name="f968" fmla="*/ f856 1 391"/>
              <a:gd name="f969" fmla="*/ f857 1 2880"/>
              <a:gd name="f970" fmla="*/ f858 1 391"/>
              <a:gd name="f971" fmla="*/ f859 1 2880"/>
              <a:gd name="f972" fmla="*/ f860 1 391"/>
              <a:gd name="f973" fmla="*/ f861 1 2880"/>
              <a:gd name="f974" fmla="*/ f862 1 2880"/>
              <a:gd name="f975" fmla="*/ f863 1 2880"/>
              <a:gd name="f976" fmla="*/ f864 1 391"/>
              <a:gd name="f977" fmla="*/ f865 1 2880"/>
              <a:gd name="f978" fmla="*/ f866 1 391"/>
              <a:gd name="f979" fmla="*/ f867 1 2880"/>
              <a:gd name="f980" fmla="*/ f868 1 391"/>
              <a:gd name="f981" fmla="*/ f869 1 2880"/>
              <a:gd name="f982" fmla="*/ f870 1 391"/>
              <a:gd name="f983" fmla="*/ f871 1 2880"/>
              <a:gd name="f984" fmla="*/ f872 1 391"/>
              <a:gd name="f985" fmla="*/ f873 1 2880"/>
              <a:gd name="f986" fmla="*/ f874 1 2880"/>
              <a:gd name="f987" fmla="*/ f875 1 391"/>
              <a:gd name="f988" fmla="*/ f876 1 2880"/>
              <a:gd name="f989" fmla="*/ f877 1 2880"/>
              <a:gd name="f990" fmla="*/ f878 1 391"/>
              <a:gd name="f991" fmla="*/ f879 1 391"/>
              <a:gd name="f992" fmla="*/ f880 1 391"/>
              <a:gd name="f993" fmla="*/ f881 1 2880"/>
              <a:gd name="f994" fmla="*/ f882 1 391"/>
              <a:gd name="f995" fmla="*/ f883 1 2880"/>
              <a:gd name="f996" fmla="*/ f884 1 391"/>
              <a:gd name="f997" fmla="*/ f885 1 2880"/>
              <a:gd name="f998" fmla="*/ f886 1 391"/>
              <a:gd name="f999" fmla="*/ f887 1 2880"/>
              <a:gd name="f1000" fmla="*/ f888 1 391"/>
              <a:gd name="f1001" fmla="*/ f889 1 2880"/>
              <a:gd name="f1002" fmla="*/ f890 1 391"/>
              <a:gd name="f1003" fmla="*/ f891 1 2880"/>
              <a:gd name="f1004" fmla="*/ f892 1 391"/>
              <a:gd name="f1005" fmla="*/ f893 1 2880"/>
              <a:gd name="f1006" fmla="*/ f894 1 2880"/>
              <a:gd name="f1007" fmla="*/ f895 1 391"/>
              <a:gd name="f1008" fmla="*/ f896 1 2880"/>
              <a:gd name="f1009" fmla="*/ f897 1 391"/>
              <a:gd name="f1010" fmla="*/ f898 1 2880"/>
              <a:gd name="f1011" fmla="*/ f899 1 391"/>
              <a:gd name="f1012" fmla="*/ f900 1 2880"/>
              <a:gd name="f1013" fmla="*/ f901 1 391"/>
              <a:gd name="f1014" fmla="*/ f902 1 2880"/>
              <a:gd name="f1015" fmla="*/ f903 1 2880"/>
              <a:gd name="f1016" fmla="*/ f904 1 391"/>
              <a:gd name="f1017" fmla="*/ f905 1 2880"/>
              <a:gd name="f1018" fmla="*/ f906 1 391"/>
              <a:gd name="f1019" fmla="*/ 0 1 f794"/>
              <a:gd name="f1020" fmla="*/ f788 1 f794"/>
              <a:gd name="f1021" fmla="*/ 0 1 f795"/>
              <a:gd name="f1022" fmla="*/ f789 1 f795"/>
              <a:gd name="f1023" fmla="*/ f908 1 f794"/>
              <a:gd name="f1024" fmla="*/ f909 1 f795"/>
              <a:gd name="f1025" fmla="*/ f910 1 f794"/>
              <a:gd name="f1026" fmla="*/ f911 1 f795"/>
              <a:gd name="f1027" fmla="*/ f912 1 f794"/>
              <a:gd name="f1028" fmla="*/ f913 1 f795"/>
              <a:gd name="f1029" fmla="*/ f914 1 f794"/>
              <a:gd name="f1030" fmla="*/ f915 1 f794"/>
              <a:gd name="f1031" fmla="*/ f916 1 f795"/>
              <a:gd name="f1032" fmla="*/ f917 1 f794"/>
              <a:gd name="f1033" fmla="*/ f918 1 f795"/>
              <a:gd name="f1034" fmla="*/ f919 1 f794"/>
              <a:gd name="f1035" fmla="*/ f920 1 f795"/>
              <a:gd name="f1036" fmla="*/ f921 1 f794"/>
              <a:gd name="f1037" fmla="*/ f922 1 f795"/>
              <a:gd name="f1038" fmla="*/ f923 1 f794"/>
              <a:gd name="f1039" fmla="*/ f924 1 f795"/>
              <a:gd name="f1040" fmla="*/ f925 1 f794"/>
              <a:gd name="f1041" fmla="*/ f926 1 f795"/>
              <a:gd name="f1042" fmla="*/ f927 1 f794"/>
              <a:gd name="f1043" fmla="*/ f928 1 f795"/>
              <a:gd name="f1044" fmla="*/ f929 1 f794"/>
              <a:gd name="f1045" fmla="*/ f930 1 f795"/>
              <a:gd name="f1046" fmla="*/ f931 1 f794"/>
              <a:gd name="f1047" fmla="*/ f932 1 f795"/>
              <a:gd name="f1048" fmla="*/ f933 1 f794"/>
              <a:gd name="f1049" fmla="*/ f934 1 f795"/>
              <a:gd name="f1050" fmla="*/ f935 1 f794"/>
              <a:gd name="f1051" fmla="*/ f936 1 f795"/>
              <a:gd name="f1052" fmla="*/ f937 1 f794"/>
              <a:gd name="f1053" fmla="*/ f938 1 f795"/>
              <a:gd name="f1054" fmla="*/ f939 1 f794"/>
              <a:gd name="f1055" fmla="*/ f940 1 f795"/>
              <a:gd name="f1056" fmla="*/ f941 1 f794"/>
              <a:gd name="f1057" fmla="*/ f942 1 f795"/>
              <a:gd name="f1058" fmla="*/ f943 1 f794"/>
              <a:gd name="f1059" fmla="*/ f944 1 f795"/>
              <a:gd name="f1060" fmla="*/ f945 1 f794"/>
              <a:gd name="f1061" fmla="*/ f946 1 f795"/>
              <a:gd name="f1062" fmla="*/ f947 1 f794"/>
              <a:gd name="f1063" fmla="*/ f948 1 f795"/>
              <a:gd name="f1064" fmla="*/ f949 1 f794"/>
              <a:gd name="f1065" fmla="*/ f950 1 f795"/>
              <a:gd name="f1066" fmla="*/ f951 1 f794"/>
              <a:gd name="f1067" fmla="*/ f952 1 f795"/>
              <a:gd name="f1068" fmla="*/ f953 1 f794"/>
              <a:gd name="f1069" fmla="*/ f954 1 f794"/>
              <a:gd name="f1070" fmla="*/ f955 1 f795"/>
              <a:gd name="f1071" fmla="*/ f956 1 f794"/>
              <a:gd name="f1072" fmla="*/ f957 1 f795"/>
              <a:gd name="f1073" fmla="*/ f958 1 f794"/>
              <a:gd name="f1074" fmla="*/ f959 1 f795"/>
              <a:gd name="f1075" fmla="*/ f960 1 f794"/>
              <a:gd name="f1076" fmla="*/ f961 1 f795"/>
              <a:gd name="f1077" fmla="*/ f962 1 f794"/>
              <a:gd name="f1078" fmla="*/ f963 1 f795"/>
              <a:gd name="f1079" fmla="*/ f964 1 f794"/>
              <a:gd name="f1080" fmla="*/ f965 1 f794"/>
              <a:gd name="f1081" fmla="*/ f966 1 f795"/>
              <a:gd name="f1082" fmla="*/ f967 1 f794"/>
              <a:gd name="f1083" fmla="*/ f968 1 f795"/>
              <a:gd name="f1084" fmla="*/ f969 1 f794"/>
              <a:gd name="f1085" fmla="*/ f970 1 f795"/>
              <a:gd name="f1086" fmla="*/ f971 1 f794"/>
              <a:gd name="f1087" fmla="*/ f972 1 f795"/>
              <a:gd name="f1088" fmla="*/ f973 1 f794"/>
              <a:gd name="f1089" fmla="*/ f974 1 f794"/>
              <a:gd name="f1090" fmla="*/ f975 1 f794"/>
              <a:gd name="f1091" fmla="*/ f976 1 f795"/>
              <a:gd name="f1092" fmla="*/ f977 1 f794"/>
              <a:gd name="f1093" fmla="*/ f978 1 f795"/>
              <a:gd name="f1094" fmla="*/ f979 1 f794"/>
              <a:gd name="f1095" fmla="*/ f980 1 f795"/>
              <a:gd name="f1096" fmla="*/ f981 1 f794"/>
              <a:gd name="f1097" fmla="*/ f982 1 f795"/>
              <a:gd name="f1098" fmla="*/ f983 1 f794"/>
              <a:gd name="f1099" fmla="*/ f984 1 f795"/>
              <a:gd name="f1100" fmla="*/ f985 1 f794"/>
              <a:gd name="f1101" fmla="*/ f986 1 f794"/>
              <a:gd name="f1102" fmla="*/ f987 1 f795"/>
              <a:gd name="f1103" fmla="*/ f988 1 f794"/>
              <a:gd name="f1104" fmla="*/ f989 1 f794"/>
              <a:gd name="f1105" fmla="*/ f990 1 f795"/>
              <a:gd name="f1106" fmla="*/ f991 1 f795"/>
              <a:gd name="f1107" fmla="*/ f992 1 f795"/>
              <a:gd name="f1108" fmla="*/ f993 1 f794"/>
              <a:gd name="f1109" fmla="*/ f994 1 f795"/>
              <a:gd name="f1110" fmla="*/ f995 1 f794"/>
              <a:gd name="f1111" fmla="*/ f996 1 f795"/>
              <a:gd name="f1112" fmla="*/ f997 1 f794"/>
              <a:gd name="f1113" fmla="*/ f998 1 f795"/>
              <a:gd name="f1114" fmla="*/ f999 1 f794"/>
              <a:gd name="f1115" fmla="*/ f1000 1 f795"/>
              <a:gd name="f1116" fmla="*/ f1001 1 f794"/>
              <a:gd name="f1117" fmla="*/ f1002 1 f795"/>
              <a:gd name="f1118" fmla="*/ f1003 1 f794"/>
              <a:gd name="f1119" fmla="*/ f1004 1 f795"/>
              <a:gd name="f1120" fmla="*/ f1005 1 f794"/>
              <a:gd name="f1121" fmla="*/ f1006 1 f794"/>
              <a:gd name="f1122" fmla="*/ f1007 1 f795"/>
              <a:gd name="f1123" fmla="*/ f1008 1 f794"/>
              <a:gd name="f1124" fmla="*/ f1009 1 f795"/>
              <a:gd name="f1125" fmla="*/ f1010 1 f794"/>
              <a:gd name="f1126" fmla="*/ f1011 1 f795"/>
              <a:gd name="f1127" fmla="*/ f1012 1 f794"/>
              <a:gd name="f1128" fmla="*/ f1013 1 f795"/>
              <a:gd name="f1129" fmla="*/ f1014 1 f794"/>
              <a:gd name="f1130" fmla="*/ f1015 1 f794"/>
              <a:gd name="f1131" fmla="*/ f1016 1 f795"/>
              <a:gd name="f1132" fmla="*/ f1017 1 f794"/>
              <a:gd name="f1133" fmla="*/ f1018 1 f795"/>
              <a:gd name="f1134" fmla="*/ f1019 f785 1"/>
              <a:gd name="f1135" fmla="*/ f1020 f785 1"/>
              <a:gd name="f1136" fmla="*/ f1022 f786 1"/>
              <a:gd name="f1137" fmla="*/ f1021 f786 1"/>
              <a:gd name="f1138" fmla="*/ f1023 f785 1"/>
              <a:gd name="f1139" fmla="*/ f1024 f786 1"/>
              <a:gd name="f1140" fmla="*/ f1025 f785 1"/>
              <a:gd name="f1141" fmla="*/ f1026 f786 1"/>
              <a:gd name="f1142" fmla="*/ f1027 f785 1"/>
              <a:gd name="f1143" fmla="*/ f1028 f786 1"/>
              <a:gd name="f1144" fmla="*/ f1029 f785 1"/>
              <a:gd name="f1145" fmla="*/ f1030 f785 1"/>
              <a:gd name="f1146" fmla="*/ f1031 f786 1"/>
              <a:gd name="f1147" fmla="*/ f1032 f785 1"/>
              <a:gd name="f1148" fmla="*/ f1033 f786 1"/>
              <a:gd name="f1149" fmla="*/ f1034 f785 1"/>
              <a:gd name="f1150" fmla="*/ f1035 f786 1"/>
              <a:gd name="f1151" fmla="*/ f1036 f785 1"/>
              <a:gd name="f1152" fmla="*/ f1037 f786 1"/>
              <a:gd name="f1153" fmla="*/ f1038 f785 1"/>
              <a:gd name="f1154" fmla="*/ f1039 f786 1"/>
              <a:gd name="f1155" fmla="*/ f1040 f785 1"/>
              <a:gd name="f1156" fmla="*/ f1041 f786 1"/>
              <a:gd name="f1157" fmla="*/ f1042 f785 1"/>
              <a:gd name="f1158" fmla="*/ f1043 f786 1"/>
              <a:gd name="f1159" fmla="*/ f1044 f785 1"/>
              <a:gd name="f1160" fmla="*/ f1045 f786 1"/>
              <a:gd name="f1161" fmla="*/ f1046 f785 1"/>
              <a:gd name="f1162" fmla="*/ f1047 f786 1"/>
              <a:gd name="f1163" fmla="*/ f1048 f785 1"/>
              <a:gd name="f1164" fmla="*/ f1049 f786 1"/>
              <a:gd name="f1165" fmla="*/ f1050 f785 1"/>
              <a:gd name="f1166" fmla="*/ f1051 f786 1"/>
              <a:gd name="f1167" fmla="*/ f1052 f785 1"/>
              <a:gd name="f1168" fmla="*/ f1053 f786 1"/>
              <a:gd name="f1169" fmla="*/ f1054 f785 1"/>
              <a:gd name="f1170" fmla="*/ f1055 f786 1"/>
              <a:gd name="f1171" fmla="*/ f1056 f785 1"/>
              <a:gd name="f1172" fmla="*/ f1057 f786 1"/>
              <a:gd name="f1173" fmla="*/ f1058 f785 1"/>
              <a:gd name="f1174" fmla="*/ f1059 f786 1"/>
              <a:gd name="f1175" fmla="*/ f1060 f785 1"/>
              <a:gd name="f1176" fmla="*/ f1061 f786 1"/>
              <a:gd name="f1177" fmla="*/ f1062 f785 1"/>
              <a:gd name="f1178" fmla="*/ f1063 f786 1"/>
              <a:gd name="f1179" fmla="*/ f1064 f785 1"/>
              <a:gd name="f1180" fmla="*/ f1065 f786 1"/>
              <a:gd name="f1181" fmla="*/ f1066 f785 1"/>
              <a:gd name="f1182" fmla="*/ f1067 f786 1"/>
              <a:gd name="f1183" fmla="*/ f1068 f785 1"/>
              <a:gd name="f1184" fmla="*/ f1069 f785 1"/>
              <a:gd name="f1185" fmla="*/ f1070 f786 1"/>
              <a:gd name="f1186" fmla="*/ f1071 f785 1"/>
              <a:gd name="f1187" fmla="*/ f1072 f786 1"/>
              <a:gd name="f1188" fmla="*/ f1073 f785 1"/>
              <a:gd name="f1189" fmla="*/ f1074 f786 1"/>
              <a:gd name="f1190" fmla="*/ f1075 f785 1"/>
              <a:gd name="f1191" fmla="*/ f1076 f786 1"/>
              <a:gd name="f1192" fmla="*/ f1077 f785 1"/>
              <a:gd name="f1193" fmla="*/ f1078 f786 1"/>
              <a:gd name="f1194" fmla="*/ f1079 f785 1"/>
              <a:gd name="f1195" fmla="*/ f1080 f785 1"/>
              <a:gd name="f1196" fmla="*/ f1081 f786 1"/>
              <a:gd name="f1197" fmla="*/ f1082 f785 1"/>
              <a:gd name="f1198" fmla="*/ f1083 f786 1"/>
              <a:gd name="f1199" fmla="*/ f1084 f785 1"/>
              <a:gd name="f1200" fmla="*/ f1085 f786 1"/>
              <a:gd name="f1201" fmla="*/ f1086 f785 1"/>
              <a:gd name="f1202" fmla="*/ f1087 f786 1"/>
              <a:gd name="f1203" fmla="*/ f1088 f785 1"/>
              <a:gd name="f1204" fmla="*/ f1089 f785 1"/>
              <a:gd name="f1205" fmla="*/ f1090 f785 1"/>
              <a:gd name="f1206" fmla="*/ f1091 f786 1"/>
              <a:gd name="f1207" fmla="*/ f1092 f785 1"/>
              <a:gd name="f1208" fmla="*/ f1093 f786 1"/>
              <a:gd name="f1209" fmla="*/ f1094 f785 1"/>
              <a:gd name="f1210" fmla="*/ f1095 f786 1"/>
              <a:gd name="f1211" fmla="*/ f1096 f785 1"/>
              <a:gd name="f1212" fmla="*/ f1097 f786 1"/>
              <a:gd name="f1213" fmla="*/ f1098 f785 1"/>
              <a:gd name="f1214" fmla="*/ f1099 f786 1"/>
              <a:gd name="f1215" fmla="*/ f1100 f785 1"/>
              <a:gd name="f1216" fmla="*/ f1101 f785 1"/>
              <a:gd name="f1217" fmla="*/ f1102 f786 1"/>
              <a:gd name="f1218" fmla="*/ f1103 f785 1"/>
              <a:gd name="f1219" fmla="*/ f1104 f785 1"/>
              <a:gd name="f1220" fmla="*/ f1105 f786 1"/>
              <a:gd name="f1221" fmla="*/ f1106 f786 1"/>
              <a:gd name="f1222" fmla="*/ f1107 f786 1"/>
              <a:gd name="f1223" fmla="*/ f1108 f785 1"/>
              <a:gd name="f1224" fmla="*/ f1109 f786 1"/>
              <a:gd name="f1225" fmla="*/ f1110 f785 1"/>
              <a:gd name="f1226" fmla="*/ f1111 f786 1"/>
              <a:gd name="f1227" fmla="*/ f1112 f785 1"/>
              <a:gd name="f1228" fmla="*/ f1113 f786 1"/>
              <a:gd name="f1229" fmla="*/ f1114 f785 1"/>
              <a:gd name="f1230" fmla="*/ f1115 f786 1"/>
              <a:gd name="f1231" fmla="*/ f1116 f785 1"/>
              <a:gd name="f1232" fmla="*/ f1117 f786 1"/>
              <a:gd name="f1233" fmla="*/ f1118 f785 1"/>
              <a:gd name="f1234" fmla="*/ f1119 f786 1"/>
              <a:gd name="f1235" fmla="*/ f1120 f785 1"/>
              <a:gd name="f1236" fmla="*/ f1121 f785 1"/>
              <a:gd name="f1237" fmla="*/ f1122 f786 1"/>
              <a:gd name="f1238" fmla="*/ f1123 f785 1"/>
              <a:gd name="f1239" fmla="*/ f1124 f786 1"/>
              <a:gd name="f1240" fmla="*/ f1125 f785 1"/>
              <a:gd name="f1241" fmla="*/ f1126 f786 1"/>
              <a:gd name="f1242" fmla="*/ f1127 f785 1"/>
              <a:gd name="f1243" fmla="*/ f1128 f786 1"/>
              <a:gd name="f1244" fmla="*/ f1129 f785 1"/>
              <a:gd name="f1245" fmla="*/ f1130 f785 1"/>
              <a:gd name="f1246" fmla="*/ f1131 f786 1"/>
              <a:gd name="f1247" fmla="*/ f1132 f785 1"/>
              <a:gd name="f1248" fmla="*/ f1133 f78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907">
                <a:pos x="f1138" y="f1139"/>
              </a:cxn>
              <a:cxn ang="f907">
                <a:pos x="f1140" y="f1141"/>
              </a:cxn>
              <a:cxn ang="f907">
                <a:pos x="f1142" y="f1143"/>
              </a:cxn>
              <a:cxn ang="f907">
                <a:pos x="f1144" y="f1141"/>
              </a:cxn>
              <a:cxn ang="f907">
                <a:pos x="f1145" y="f1146"/>
              </a:cxn>
              <a:cxn ang="f907">
                <a:pos x="f1147" y="f1148"/>
              </a:cxn>
              <a:cxn ang="f907">
                <a:pos x="f1149" y="f1150"/>
              </a:cxn>
              <a:cxn ang="f907">
                <a:pos x="f1151" y="f1152"/>
              </a:cxn>
              <a:cxn ang="f907">
                <a:pos x="f1153" y="f1154"/>
              </a:cxn>
              <a:cxn ang="f907">
                <a:pos x="f1155" y="f1156"/>
              </a:cxn>
              <a:cxn ang="f907">
                <a:pos x="f1157" y="f1158"/>
              </a:cxn>
              <a:cxn ang="f907">
                <a:pos x="f1159" y="f1160"/>
              </a:cxn>
              <a:cxn ang="f907">
                <a:pos x="f1161" y="f1162"/>
              </a:cxn>
              <a:cxn ang="f907">
                <a:pos x="f1163" y="f1164"/>
              </a:cxn>
              <a:cxn ang="f907">
                <a:pos x="f1165" y="f1166"/>
              </a:cxn>
              <a:cxn ang="f907">
                <a:pos x="f1167" y="f1168"/>
              </a:cxn>
              <a:cxn ang="f907">
                <a:pos x="f1169" y="f1170"/>
              </a:cxn>
              <a:cxn ang="f907">
                <a:pos x="f1171" y="f1172"/>
              </a:cxn>
              <a:cxn ang="f907">
                <a:pos x="f1173" y="f1174"/>
              </a:cxn>
              <a:cxn ang="f907">
                <a:pos x="f1175" y="f1176"/>
              </a:cxn>
              <a:cxn ang="f907">
                <a:pos x="f1177" y="f1178"/>
              </a:cxn>
              <a:cxn ang="f907">
                <a:pos x="f1179" y="f1180"/>
              </a:cxn>
              <a:cxn ang="f907">
                <a:pos x="f1181" y="f1182"/>
              </a:cxn>
              <a:cxn ang="f907">
                <a:pos x="f1183" y="f1182"/>
              </a:cxn>
              <a:cxn ang="f907">
                <a:pos x="f1184" y="f1185"/>
              </a:cxn>
              <a:cxn ang="f907">
                <a:pos x="f1186" y="f1187"/>
              </a:cxn>
              <a:cxn ang="f907">
                <a:pos x="f1188" y="f1189"/>
              </a:cxn>
              <a:cxn ang="f907">
                <a:pos x="f1190" y="f1191"/>
              </a:cxn>
              <a:cxn ang="f907">
                <a:pos x="f1192" y="f1193"/>
              </a:cxn>
              <a:cxn ang="f907">
                <a:pos x="f1194" y="f1185"/>
              </a:cxn>
              <a:cxn ang="f907">
                <a:pos x="f1195" y="f1196"/>
              </a:cxn>
              <a:cxn ang="f907">
                <a:pos x="f1197" y="f1198"/>
              </a:cxn>
              <a:cxn ang="f907">
                <a:pos x="f1199" y="f1200"/>
              </a:cxn>
              <a:cxn ang="f907">
                <a:pos x="f1201" y="f1202"/>
              </a:cxn>
              <a:cxn ang="f907">
                <a:pos x="f1203" y="f1180"/>
              </a:cxn>
              <a:cxn ang="f907">
                <a:pos x="f1204" y="f1170"/>
              </a:cxn>
              <a:cxn ang="f907">
                <a:pos x="f1205" y="f1206"/>
              </a:cxn>
              <a:cxn ang="f907">
                <a:pos x="f1207" y="f1208"/>
              </a:cxn>
              <a:cxn ang="f907">
                <a:pos x="f1209" y="f1210"/>
              </a:cxn>
              <a:cxn ang="f907">
                <a:pos x="f1211" y="f1212"/>
              </a:cxn>
              <a:cxn ang="f907">
                <a:pos x="f1213" y="f1214"/>
              </a:cxn>
              <a:cxn ang="f907">
                <a:pos x="f1215" y="f1178"/>
              </a:cxn>
              <a:cxn ang="f907">
                <a:pos x="f1216" y="f1217"/>
              </a:cxn>
              <a:cxn ang="f907">
                <a:pos x="f1218" y="f1214"/>
              </a:cxn>
              <a:cxn ang="f907">
                <a:pos x="f1219" y="f1220"/>
              </a:cxn>
              <a:cxn ang="f907">
                <a:pos x="f1215" y="f1221"/>
              </a:cxn>
              <a:cxn ang="f907">
                <a:pos x="f1213" y="f1210"/>
              </a:cxn>
              <a:cxn ang="f907">
                <a:pos x="f1211" y="f1222"/>
              </a:cxn>
              <a:cxn ang="f907">
                <a:pos x="f1223" y="f1224"/>
              </a:cxn>
              <a:cxn ang="f907">
                <a:pos x="f1225" y="f1226"/>
              </a:cxn>
              <a:cxn ang="f907">
                <a:pos x="f1227" y="f1228"/>
              </a:cxn>
              <a:cxn ang="f907">
                <a:pos x="f1229" y="f1230"/>
              </a:cxn>
              <a:cxn ang="f907">
                <a:pos x="f1231" y="f1232"/>
              </a:cxn>
              <a:cxn ang="f907">
                <a:pos x="f1233" y="f1234"/>
              </a:cxn>
              <a:cxn ang="f907">
                <a:pos x="f1235" y="f1206"/>
              </a:cxn>
              <a:cxn ang="f907">
                <a:pos x="f1236" y="f1237"/>
              </a:cxn>
              <a:cxn ang="f907">
                <a:pos x="f1238" y="f1239"/>
              </a:cxn>
              <a:cxn ang="f907">
                <a:pos x="f1240" y="f1241"/>
              </a:cxn>
              <a:cxn ang="f907">
                <a:pos x="f1242" y="f1243"/>
              </a:cxn>
              <a:cxn ang="f907">
                <a:pos x="f1244" y="f1217"/>
              </a:cxn>
              <a:cxn ang="f907">
                <a:pos x="f1245" y="f1246"/>
              </a:cxn>
              <a:cxn ang="f907">
                <a:pos x="f1247" y="f1248"/>
              </a:cxn>
            </a:cxnLst>
            <a:rect l="f1134" t="f1137" r="f1135" b="f1136"/>
            <a:pathLst>
              <a:path w="2880" h="391">
                <a:moveTo>
                  <a:pt x="f8" y="f9"/>
                </a:moveTo>
                <a:cubicBezTo>
                  <a:pt x="f8" y="f10"/>
                  <a:pt x="f11" y="f12"/>
                  <a:pt x="f11" y="f13"/>
                </a:cubicBezTo>
                <a:cubicBezTo>
                  <a:pt x="f11" y="f13"/>
                  <a:pt x="f11" y="f13"/>
                  <a:pt x="f11" y="f13"/>
                </a:cubicBezTo>
                <a:cubicBezTo>
                  <a:pt x="f11" y="f13"/>
                  <a:pt x="f11" y="f13"/>
                  <a:pt x="f11" y="f13"/>
                </a:cubicBezTo>
                <a:cubicBezTo>
                  <a:pt x="f14" y="f13"/>
                  <a:pt x="f14" y="f13"/>
                  <a:pt x="f14" y="f13"/>
                </a:cubicBezTo>
                <a:cubicBezTo>
                  <a:pt x="f14" y="f15"/>
                  <a:pt x="f16" y="f10"/>
                  <a:pt x="f16" y="f17"/>
                </a:cubicBezTo>
                <a:cubicBezTo>
                  <a:pt x="f16" y="f17"/>
                  <a:pt x="f16" y="f17"/>
                  <a:pt x="f16" y="f17"/>
                </a:cubicBezTo>
                <a:cubicBezTo>
                  <a:pt x="f16" y="f9"/>
                  <a:pt x="f16" y="f9"/>
                  <a:pt x="f16" y="f18"/>
                </a:cubicBezTo>
                <a:cubicBezTo>
                  <a:pt x="f16" y="f18"/>
                  <a:pt x="f16" y="f18"/>
                  <a:pt x="f16" y="f18"/>
                </a:cubicBezTo>
                <a:cubicBezTo>
                  <a:pt x="f19" y="f20"/>
                  <a:pt x="f21" y="f22"/>
                  <a:pt x="f21" y="f23"/>
                </a:cubicBezTo>
                <a:cubicBezTo>
                  <a:pt x="f21" y="f23"/>
                  <a:pt x="f21" y="f23"/>
                  <a:pt x="f21" y="f23"/>
                </a:cubicBezTo>
                <a:cubicBezTo>
                  <a:pt x="f21" y="f24"/>
                  <a:pt x="f25" y="f24"/>
                  <a:pt x="f25" y="f26"/>
                </a:cubicBezTo>
                <a:cubicBezTo>
                  <a:pt x="f25" y="f26"/>
                  <a:pt x="f25" y="f26"/>
                  <a:pt x="f25" y="f26"/>
                </a:cubicBezTo>
                <a:cubicBezTo>
                  <a:pt x="f27" y="f28"/>
                  <a:pt x="f29" y="f30"/>
                  <a:pt x="f31" y="f32"/>
                </a:cubicBezTo>
                <a:cubicBezTo>
                  <a:pt x="f31" y="f32"/>
                  <a:pt x="f31" y="f32"/>
                  <a:pt x="f31" y="f32"/>
                </a:cubicBezTo>
                <a:cubicBezTo>
                  <a:pt x="f31" y="f33"/>
                  <a:pt x="f31" y="f33"/>
                  <a:pt x="f34" y="f35"/>
                </a:cubicBezTo>
                <a:cubicBezTo>
                  <a:pt x="f36" y="f37"/>
                  <a:pt x="f38" y="f39"/>
                  <a:pt x="f40" y="f41"/>
                </a:cubicBezTo>
                <a:cubicBezTo>
                  <a:pt x="f40" y="f39"/>
                  <a:pt x="f40" y="f39"/>
                  <a:pt x="f40" y="f39"/>
                </a:cubicBezTo>
                <a:cubicBezTo>
                  <a:pt x="f42" y="f39"/>
                  <a:pt x="f43" y="f44"/>
                  <a:pt x="f45" y="f35"/>
                </a:cubicBezTo>
                <a:cubicBezTo>
                  <a:pt x="f46" y="f37"/>
                  <a:pt x="f46" y="f37"/>
                  <a:pt x="f46" y="f37"/>
                </a:cubicBezTo>
                <a:cubicBezTo>
                  <a:pt x="f46" y="f35"/>
                  <a:pt x="f46" y="f35"/>
                  <a:pt x="f46" y="f35"/>
                </a:cubicBezTo>
                <a:cubicBezTo>
                  <a:pt x="f46" y="f35"/>
                  <a:pt x="f46" y="f35"/>
                  <a:pt x="f47" y="f33"/>
                </a:cubicBezTo>
                <a:cubicBezTo>
                  <a:pt x="f47" y="f33"/>
                  <a:pt x="f47" y="f33"/>
                  <a:pt x="f47" y="f33"/>
                </a:cubicBezTo>
                <a:cubicBezTo>
                  <a:pt x="f48" y="f32"/>
                  <a:pt x="f49" y="f30"/>
                  <a:pt x="f49" y="f26"/>
                </a:cubicBezTo>
                <a:cubicBezTo>
                  <a:pt x="f50" y="f26"/>
                  <a:pt x="f50" y="f26"/>
                  <a:pt x="f50" y="f26"/>
                </a:cubicBezTo>
                <a:cubicBezTo>
                  <a:pt x="f50" y="f26"/>
                  <a:pt x="f50" y="f24"/>
                  <a:pt x="f38" y="f24"/>
                </a:cubicBezTo>
                <a:cubicBezTo>
                  <a:pt x="f50" y="f24"/>
                  <a:pt x="f50" y="f24"/>
                  <a:pt x="f50" y="f24"/>
                </a:cubicBezTo>
                <a:cubicBezTo>
                  <a:pt x="f38" y="f22"/>
                  <a:pt x="f51" y="f52"/>
                  <a:pt x="f51" y="f20"/>
                </a:cubicBezTo>
                <a:cubicBezTo>
                  <a:pt x="f8" y="f20"/>
                  <a:pt x="f8" y="f20"/>
                  <a:pt x="f8" y="f20"/>
                </a:cubicBezTo>
                <a:cubicBezTo>
                  <a:pt x="f8" y="f18"/>
                  <a:pt x="f8" y="f18"/>
                  <a:pt x="f8" y="f9"/>
                </a:cubicBezTo>
                <a:cubicBezTo>
                  <a:pt x="f8" y="f9"/>
                  <a:pt x="f8" y="f9"/>
                  <a:pt x="f8" y="f9"/>
                </a:cubicBezTo>
                <a:moveTo>
                  <a:pt x="f53" y="f20"/>
                </a:moveTo>
                <a:cubicBezTo>
                  <a:pt x="f53" y="f18"/>
                  <a:pt x="f54" y="f18"/>
                  <a:pt x="f54" y="f9"/>
                </a:cubicBezTo>
                <a:cubicBezTo>
                  <a:pt x="f54" y="f9"/>
                  <a:pt x="f54" y="f9"/>
                  <a:pt x="f54" y="f9"/>
                </a:cubicBezTo>
                <a:cubicBezTo>
                  <a:pt x="f54" y="f10"/>
                  <a:pt x="f7" y="f12"/>
                  <a:pt x="f7" y="f13"/>
                </a:cubicBezTo>
                <a:cubicBezTo>
                  <a:pt x="f7" y="f13"/>
                  <a:pt x="f7" y="f13"/>
                  <a:pt x="f7" y="f13"/>
                </a:cubicBezTo>
                <a:cubicBezTo>
                  <a:pt x="f7" y="f13"/>
                  <a:pt x="f7" y="f13"/>
                  <a:pt x="f7" y="f13"/>
                </a:cubicBezTo>
                <a:cubicBezTo>
                  <a:pt x="f55" y="f13"/>
                  <a:pt x="f55" y="f13"/>
                  <a:pt x="f55" y="f13"/>
                </a:cubicBezTo>
                <a:cubicBezTo>
                  <a:pt x="f55" y="f15"/>
                  <a:pt x="f55" y="f10"/>
                  <a:pt x="f56" y="f17"/>
                </a:cubicBezTo>
                <a:cubicBezTo>
                  <a:pt x="f56" y="f17"/>
                  <a:pt x="f56" y="f17"/>
                  <a:pt x="f56" y="f17"/>
                </a:cubicBezTo>
                <a:cubicBezTo>
                  <a:pt x="f56" y="f9"/>
                  <a:pt x="f56" y="f9"/>
                  <a:pt x="f56" y="f18"/>
                </a:cubicBezTo>
                <a:cubicBezTo>
                  <a:pt x="f56" y="f18"/>
                  <a:pt x="f56" y="f18"/>
                  <a:pt x="f56" y="f18"/>
                </a:cubicBezTo>
                <a:cubicBezTo>
                  <a:pt x="f57" y="f20"/>
                  <a:pt x="f57" y="f22"/>
                  <a:pt x="f58" y="f23"/>
                </a:cubicBezTo>
                <a:cubicBezTo>
                  <a:pt x="f58" y="f23"/>
                  <a:pt x="f58" y="f23"/>
                  <a:pt x="f58" y="f23"/>
                </a:cubicBezTo>
                <a:cubicBezTo>
                  <a:pt x="f58" y="f24"/>
                  <a:pt x="f58" y="f24"/>
                  <a:pt x="f59" y="f26"/>
                </a:cubicBezTo>
                <a:cubicBezTo>
                  <a:pt x="f59" y="f26"/>
                  <a:pt x="f59" y="f26"/>
                  <a:pt x="f59" y="f26"/>
                </a:cubicBezTo>
                <a:cubicBezTo>
                  <a:pt x="f60" y="f28"/>
                  <a:pt x="f61" y="f30"/>
                  <a:pt x="f62" y="f32"/>
                </a:cubicBezTo>
                <a:cubicBezTo>
                  <a:pt x="f61" y="f32"/>
                  <a:pt x="f61" y="f32"/>
                  <a:pt x="f61" y="f32"/>
                </a:cubicBezTo>
                <a:cubicBezTo>
                  <a:pt x="f62" y="f33"/>
                  <a:pt x="f62" y="f33"/>
                  <a:pt x="f63" y="f35"/>
                </a:cubicBezTo>
                <a:cubicBezTo>
                  <a:pt x="f63" y="f35"/>
                  <a:pt x="f63" y="f35"/>
                  <a:pt x="f63" y="f35"/>
                </a:cubicBezTo>
                <a:cubicBezTo>
                  <a:pt x="f64" y="f37"/>
                  <a:pt x="f65" y="f44"/>
                  <a:pt x="f66" y="f39"/>
                </a:cubicBezTo>
                <a:cubicBezTo>
                  <a:pt x="f66" y="f39"/>
                  <a:pt x="f66" y="f39"/>
                  <a:pt x="f66" y="f39"/>
                </a:cubicBezTo>
                <a:cubicBezTo>
                  <a:pt x="f67" y="f39"/>
                  <a:pt x="f67" y="f39"/>
                  <a:pt x="f67" y="f39"/>
                </a:cubicBezTo>
                <a:cubicBezTo>
                  <a:pt x="f67" y="f41"/>
                  <a:pt x="f67" y="f41"/>
                  <a:pt x="f67" y="f41"/>
                </a:cubicBezTo>
                <a:cubicBezTo>
                  <a:pt x="f68" y="f41"/>
                  <a:pt x="f68" y="f41"/>
                  <a:pt x="f68" y="f41"/>
                </a:cubicBezTo>
                <a:cubicBezTo>
                  <a:pt x="f68" y="f41"/>
                  <a:pt x="f68" y="f41"/>
                  <a:pt x="f68" y="f41"/>
                </a:cubicBezTo>
                <a:cubicBezTo>
                  <a:pt x="f68" y="f69"/>
                  <a:pt x="f70" y="f69"/>
                  <a:pt x="f71" y="f72"/>
                </a:cubicBezTo>
                <a:cubicBezTo>
                  <a:pt x="f70" y="f72"/>
                  <a:pt x="f68" y="f72"/>
                  <a:pt x="f67" y="f72"/>
                </a:cubicBezTo>
                <a:cubicBezTo>
                  <a:pt x="f73" y="f72"/>
                  <a:pt x="f74" y="f41"/>
                  <a:pt x="f75" y="f44"/>
                </a:cubicBezTo>
                <a:cubicBezTo>
                  <a:pt x="f75" y="f44"/>
                  <a:pt x="f76" y="f37"/>
                  <a:pt x="f76" y="f35"/>
                </a:cubicBezTo>
                <a:cubicBezTo>
                  <a:pt x="f76" y="f37"/>
                  <a:pt x="f76" y="f37"/>
                  <a:pt x="f76" y="f37"/>
                </a:cubicBezTo>
                <a:cubicBezTo>
                  <a:pt x="f76" y="f35"/>
                  <a:pt x="f76" y="f35"/>
                  <a:pt x="f76" y="f35"/>
                </a:cubicBezTo>
                <a:cubicBezTo>
                  <a:pt x="f77" y="f35"/>
                  <a:pt x="f77" y="f35"/>
                  <a:pt x="f78" y="f33"/>
                </a:cubicBezTo>
                <a:cubicBezTo>
                  <a:pt x="f77" y="f33"/>
                  <a:pt x="f77" y="f33"/>
                  <a:pt x="f77" y="f33"/>
                </a:cubicBezTo>
                <a:cubicBezTo>
                  <a:pt x="f78" y="f32"/>
                  <a:pt x="f79" y="f30"/>
                  <a:pt x="f80" y="f26"/>
                </a:cubicBezTo>
                <a:cubicBezTo>
                  <a:pt x="f80" y="f26"/>
                  <a:pt x="f80" y="f26"/>
                  <a:pt x="f80" y="f26"/>
                </a:cubicBezTo>
                <a:cubicBezTo>
                  <a:pt x="f81" y="f26"/>
                  <a:pt x="f81" y="f24"/>
                  <a:pt x="f81" y="f24"/>
                </a:cubicBezTo>
                <a:cubicBezTo>
                  <a:pt x="f81" y="f24"/>
                  <a:pt x="f81" y="f24"/>
                  <a:pt x="f81" y="f24"/>
                </a:cubicBezTo>
                <a:cubicBezTo>
                  <a:pt x="f82" y="f22"/>
                  <a:pt x="f53" y="f52"/>
                  <a:pt x="f53" y="f20"/>
                </a:cubicBezTo>
                <a:cubicBezTo>
                  <a:pt x="f53" y="f20"/>
                  <a:pt x="f53" y="f20"/>
                  <a:pt x="f53" y="f20"/>
                </a:cubicBezTo>
                <a:moveTo>
                  <a:pt x="f83" y="f22"/>
                </a:moveTo>
                <a:cubicBezTo>
                  <a:pt x="f84" y="f52"/>
                  <a:pt x="f85" y="f20"/>
                  <a:pt x="f86" y="f18"/>
                </a:cubicBezTo>
                <a:cubicBezTo>
                  <a:pt x="f87" y="f9"/>
                  <a:pt x="f87" y="f9"/>
                  <a:pt x="f87" y="f9"/>
                </a:cubicBezTo>
                <a:cubicBezTo>
                  <a:pt x="f87" y="f9"/>
                  <a:pt x="f87" y="f9"/>
                  <a:pt x="f87" y="f9"/>
                </a:cubicBezTo>
                <a:cubicBezTo>
                  <a:pt x="f87" y="f10"/>
                  <a:pt x="f87" y="f12"/>
                  <a:pt x="f88" y="f13"/>
                </a:cubicBezTo>
                <a:cubicBezTo>
                  <a:pt x="f88" y="f13"/>
                  <a:pt x="f88" y="f13"/>
                  <a:pt x="f88" y="f13"/>
                </a:cubicBezTo>
                <a:cubicBezTo>
                  <a:pt x="f88" y="f13"/>
                  <a:pt x="f88" y="f13"/>
                  <a:pt x="f88" y="f13"/>
                </a:cubicBezTo>
                <a:cubicBezTo>
                  <a:pt x="f89" y="f13"/>
                  <a:pt x="f89" y="f13"/>
                  <a:pt x="f89" y="f13"/>
                </a:cubicBezTo>
                <a:cubicBezTo>
                  <a:pt x="f89" y="f15"/>
                  <a:pt x="f89" y="f12"/>
                  <a:pt x="f89" y="f17"/>
                </a:cubicBezTo>
                <a:cubicBezTo>
                  <a:pt x="f89" y="f17"/>
                  <a:pt x="f89" y="f17"/>
                  <a:pt x="f89" y="f17"/>
                </a:cubicBezTo>
                <a:cubicBezTo>
                  <a:pt x="f89" y="f9"/>
                  <a:pt x="f90" y="f9"/>
                  <a:pt x="f90" y="f18"/>
                </a:cubicBezTo>
                <a:cubicBezTo>
                  <a:pt x="f90" y="f18"/>
                  <a:pt x="f90" y="f18"/>
                  <a:pt x="f90" y="f18"/>
                </a:cubicBezTo>
                <a:cubicBezTo>
                  <a:pt x="f90" y="f20"/>
                  <a:pt x="f83" y="f52"/>
                  <a:pt x="f83" y="f22"/>
                </a:cubicBezTo>
                <a:moveTo>
                  <a:pt x="f91" y="f92"/>
                </a:moveTo>
                <a:cubicBezTo>
                  <a:pt x="f93" y="f92"/>
                  <a:pt x="f94" y="f92"/>
                  <a:pt x="f95" y="f92"/>
                </a:cubicBezTo>
                <a:cubicBezTo>
                  <a:pt x="f95" y="f96"/>
                  <a:pt x="f95" y="f96"/>
                  <a:pt x="f95" y="f96"/>
                </a:cubicBezTo>
                <a:cubicBezTo>
                  <a:pt x="f91" y="f92"/>
                  <a:pt x="f91" y="f92"/>
                  <a:pt x="f91" y="f92"/>
                </a:cubicBezTo>
                <a:cubicBezTo>
                  <a:pt x="f91" y="f92"/>
                  <a:pt x="f91" y="f92"/>
                  <a:pt x="f91" y="f92"/>
                </a:cubicBezTo>
                <a:moveTo>
                  <a:pt x="f97" y="f92"/>
                </a:moveTo>
                <a:cubicBezTo>
                  <a:pt x="f98" y="f96"/>
                  <a:pt x="f99" y="f96"/>
                  <a:pt x="f100" y="f96"/>
                </a:cubicBezTo>
                <a:cubicBezTo>
                  <a:pt x="f101" y="f102"/>
                  <a:pt x="f101" y="f102"/>
                  <a:pt x="f101" y="f102"/>
                </a:cubicBezTo>
                <a:cubicBezTo>
                  <a:pt x="f103" y="f96"/>
                  <a:pt x="f103" y="f96"/>
                  <a:pt x="f103" y="f96"/>
                </a:cubicBezTo>
                <a:cubicBezTo>
                  <a:pt x="f97" y="f92"/>
                  <a:pt x="f97" y="f92"/>
                  <a:pt x="f97" y="f92"/>
                </a:cubicBezTo>
                <a:moveTo>
                  <a:pt x="f104" y="f96"/>
                </a:moveTo>
                <a:cubicBezTo>
                  <a:pt x="f105" y="f96"/>
                  <a:pt x="f105" y="f96"/>
                  <a:pt x="f105" y="f96"/>
                </a:cubicBezTo>
                <a:cubicBezTo>
                  <a:pt x="f106" y="f102"/>
                  <a:pt x="f106" y="f102"/>
                  <a:pt x="f106" y="f102"/>
                </a:cubicBezTo>
                <a:cubicBezTo>
                  <a:pt x="f104" y="f102"/>
                  <a:pt x="f104" y="f102"/>
                  <a:pt x="f104" y="f102"/>
                </a:cubicBezTo>
                <a:cubicBezTo>
                  <a:pt x="f104" y="f96"/>
                  <a:pt x="f104" y="f96"/>
                  <a:pt x="f104" y="f96"/>
                </a:cubicBezTo>
                <a:moveTo>
                  <a:pt x="f107" y="f96"/>
                </a:moveTo>
                <a:cubicBezTo>
                  <a:pt x="f108" y="f96"/>
                  <a:pt x="f109" y="f102"/>
                  <a:pt x="f110" y="f102"/>
                </a:cubicBezTo>
                <a:cubicBezTo>
                  <a:pt x="f111" y="f112"/>
                  <a:pt x="f111" y="f112"/>
                  <a:pt x="f111" y="f112"/>
                </a:cubicBezTo>
                <a:cubicBezTo>
                  <a:pt x="f107" y="f112"/>
                  <a:pt x="f107" y="f112"/>
                  <a:pt x="f107" y="f112"/>
                </a:cubicBezTo>
                <a:cubicBezTo>
                  <a:pt x="f107" y="f96"/>
                  <a:pt x="f107" y="f96"/>
                  <a:pt x="f107" y="f96"/>
                </a:cubicBezTo>
                <a:moveTo>
                  <a:pt x="f113" y="f102"/>
                </a:moveTo>
                <a:cubicBezTo>
                  <a:pt x="f113" y="f102"/>
                  <a:pt x="f113" y="f102"/>
                  <a:pt x="f113" y="f102"/>
                </a:cubicBezTo>
                <a:cubicBezTo>
                  <a:pt x="f114" y="f112"/>
                  <a:pt x="f115" y="f112"/>
                  <a:pt x="f116" y="f117"/>
                </a:cubicBezTo>
                <a:cubicBezTo>
                  <a:pt x="f118" y="f102"/>
                  <a:pt x="f118" y="f102"/>
                  <a:pt x="f118" y="f102"/>
                </a:cubicBezTo>
                <a:cubicBezTo>
                  <a:pt x="f116" y="f102"/>
                  <a:pt x="f115" y="f102"/>
                  <a:pt x="f113" y="f102"/>
                </a:cubicBezTo>
                <a:moveTo>
                  <a:pt x="f119" y="f102"/>
                </a:moveTo>
                <a:cubicBezTo>
                  <a:pt x="f120" y="f102"/>
                  <a:pt x="f121" y="f102"/>
                  <a:pt x="f122" y="f102"/>
                </a:cubicBezTo>
                <a:cubicBezTo>
                  <a:pt x="f121" y="f117"/>
                  <a:pt x="f121" y="f117"/>
                  <a:pt x="f121" y="f117"/>
                </a:cubicBezTo>
                <a:cubicBezTo>
                  <a:pt x="f119" y="f117"/>
                  <a:pt x="f119" y="f117"/>
                  <a:pt x="f119" y="f117"/>
                </a:cubicBezTo>
                <a:cubicBezTo>
                  <a:pt x="f119" y="f102"/>
                  <a:pt x="f119" y="f102"/>
                  <a:pt x="f119" y="f102"/>
                </a:cubicBezTo>
                <a:moveTo>
                  <a:pt x="f123" y="f102"/>
                </a:moveTo>
                <a:cubicBezTo>
                  <a:pt x="f124" y="f102"/>
                  <a:pt x="f125" y="f112"/>
                  <a:pt x="f126" y="f112"/>
                </a:cubicBezTo>
                <a:cubicBezTo>
                  <a:pt x="f125" y="f127"/>
                  <a:pt x="f125" y="f127"/>
                  <a:pt x="f125" y="f127"/>
                </a:cubicBezTo>
                <a:cubicBezTo>
                  <a:pt x="f123" y="f127"/>
                  <a:pt x="f123" y="f127"/>
                  <a:pt x="f123" y="f127"/>
                </a:cubicBezTo>
                <a:cubicBezTo>
                  <a:pt x="f123" y="f102"/>
                  <a:pt x="f123" y="f102"/>
                  <a:pt x="f123" y="f102"/>
                </a:cubicBezTo>
                <a:moveTo>
                  <a:pt x="f128" y="f127"/>
                </a:moveTo>
                <a:cubicBezTo>
                  <a:pt x="f92" y="f127"/>
                  <a:pt x="f96" y="f127"/>
                  <a:pt x="f102" y="f127"/>
                </a:cubicBezTo>
                <a:cubicBezTo>
                  <a:pt x="f96" y="f129"/>
                  <a:pt x="f96" y="f129"/>
                  <a:pt x="f96" y="f129"/>
                </a:cubicBezTo>
                <a:cubicBezTo>
                  <a:pt x="f128" y="f127"/>
                  <a:pt x="f128" y="f127"/>
                  <a:pt x="f128" y="f127"/>
                </a:cubicBezTo>
                <a:moveTo>
                  <a:pt x="f130" y="f112"/>
                </a:moveTo>
                <a:cubicBezTo>
                  <a:pt x="f131" y="f117"/>
                  <a:pt x="f132" y="f133"/>
                  <a:pt x="f134" y="f135"/>
                </a:cubicBezTo>
                <a:cubicBezTo>
                  <a:pt x="f136" y="f137"/>
                  <a:pt x="f136" y="f137"/>
                  <a:pt x="f136" y="f137"/>
                </a:cubicBezTo>
                <a:cubicBezTo>
                  <a:pt x="f138" y="f137"/>
                  <a:pt x="f138" y="f137"/>
                  <a:pt x="f138" y="f137"/>
                </a:cubicBezTo>
                <a:cubicBezTo>
                  <a:pt x="f138" y="f129"/>
                  <a:pt x="f138" y="f129"/>
                  <a:pt x="f138" y="f129"/>
                </a:cubicBezTo>
                <a:cubicBezTo>
                  <a:pt x="f139" y="f129"/>
                  <a:pt x="f139" y="f129"/>
                  <a:pt x="f139" y="f129"/>
                </a:cubicBezTo>
                <a:cubicBezTo>
                  <a:pt x="f140" y="f141"/>
                  <a:pt x="f140" y="f141"/>
                  <a:pt x="f140" y="f141"/>
                </a:cubicBezTo>
                <a:cubicBezTo>
                  <a:pt x="f142" y="f141"/>
                  <a:pt x="f142" y="f141"/>
                  <a:pt x="f142" y="f141"/>
                </a:cubicBezTo>
                <a:cubicBezTo>
                  <a:pt x="f143" y="f144"/>
                  <a:pt x="f143" y="f144"/>
                  <a:pt x="f143" y="f144"/>
                </a:cubicBezTo>
                <a:cubicBezTo>
                  <a:pt x="f145" y="f144"/>
                  <a:pt x="f145" y="f144"/>
                  <a:pt x="f145" y="f144"/>
                </a:cubicBezTo>
                <a:cubicBezTo>
                  <a:pt x="f132" y="f141"/>
                  <a:pt x="f132" y="f141"/>
                  <a:pt x="f132" y="f141"/>
                </a:cubicBezTo>
                <a:cubicBezTo>
                  <a:pt x="f146" y="f135"/>
                  <a:pt x="f146" y="f135"/>
                  <a:pt x="f146" y="f135"/>
                </a:cubicBezTo>
                <a:cubicBezTo>
                  <a:pt x="f146" y="f144"/>
                  <a:pt x="f146" y="f144"/>
                  <a:pt x="f146" y="f144"/>
                </a:cubicBezTo>
                <a:cubicBezTo>
                  <a:pt x="f147" y="f133"/>
                  <a:pt x="f147" y="f133"/>
                  <a:pt x="f147" y="f133"/>
                </a:cubicBezTo>
                <a:cubicBezTo>
                  <a:pt x="f148" y="f135"/>
                  <a:pt x="f148" y="f135"/>
                  <a:pt x="f148" y="f135"/>
                </a:cubicBezTo>
                <a:cubicBezTo>
                  <a:pt x="f149" y="f129"/>
                  <a:pt x="f149" y="f129"/>
                  <a:pt x="f149" y="f129"/>
                </a:cubicBezTo>
                <a:cubicBezTo>
                  <a:pt x="f149" y="f133"/>
                  <a:pt x="f149" y="f133"/>
                  <a:pt x="f149" y="f133"/>
                </a:cubicBezTo>
                <a:cubicBezTo>
                  <a:pt x="f150" y="f127"/>
                  <a:pt x="f150" y="f127"/>
                  <a:pt x="f150" y="f127"/>
                </a:cubicBezTo>
                <a:cubicBezTo>
                  <a:pt x="f151" y="f129"/>
                  <a:pt x="f151" y="f129"/>
                  <a:pt x="f151" y="f129"/>
                </a:cubicBezTo>
                <a:cubicBezTo>
                  <a:pt x="f152" y="f144"/>
                  <a:pt x="f152" y="f144"/>
                  <a:pt x="f152" y="f144"/>
                </a:cubicBezTo>
                <a:cubicBezTo>
                  <a:pt x="f131" y="f127"/>
                  <a:pt x="f131" y="f127"/>
                  <a:pt x="f131" y="f127"/>
                </a:cubicBezTo>
                <a:cubicBezTo>
                  <a:pt x="f153" y="f127"/>
                  <a:pt x="f153" y="f127"/>
                  <a:pt x="f153" y="f127"/>
                </a:cubicBezTo>
                <a:cubicBezTo>
                  <a:pt x="f154" y="f144"/>
                  <a:pt x="f154" y="f144"/>
                  <a:pt x="f154" y="f144"/>
                </a:cubicBezTo>
                <a:cubicBezTo>
                  <a:pt x="f155" y="f133"/>
                  <a:pt x="f155" y="f133"/>
                  <a:pt x="f155" y="f133"/>
                </a:cubicBezTo>
                <a:cubicBezTo>
                  <a:pt x="f155" y="f117"/>
                  <a:pt x="f155" y="f117"/>
                  <a:pt x="f155" y="f117"/>
                </a:cubicBezTo>
                <a:cubicBezTo>
                  <a:pt x="f156" y="f117"/>
                  <a:pt x="f156" y="f117"/>
                  <a:pt x="f156" y="f117"/>
                </a:cubicBezTo>
                <a:cubicBezTo>
                  <a:pt x="f157" y="f133"/>
                  <a:pt x="f157" y="f133"/>
                  <a:pt x="f157" y="f133"/>
                </a:cubicBezTo>
                <a:cubicBezTo>
                  <a:pt x="f158" y="f133"/>
                  <a:pt x="f158" y="f133"/>
                  <a:pt x="f158" y="f133"/>
                </a:cubicBezTo>
                <a:cubicBezTo>
                  <a:pt x="f158" y="f112"/>
                  <a:pt x="f158" y="f112"/>
                  <a:pt x="f158" y="f112"/>
                </a:cubicBezTo>
                <a:cubicBezTo>
                  <a:pt x="f130" y="f112"/>
                  <a:pt x="f130" y="f112"/>
                  <a:pt x="f130" y="f112"/>
                </a:cubicBezTo>
                <a:moveTo>
                  <a:pt x="f159" y="f135"/>
                </a:moveTo>
                <a:cubicBezTo>
                  <a:pt x="f160" y="f141"/>
                  <a:pt x="f161" y="f141"/>
                  <a:pt x="f162" y="f141"/>
                </a:cubicBezTo>
                <a:cubicBezTo>
                  <a:pt x="f161" y="f163"/>
                  <a:pt x="f161" y="f163"/>
                  <a:pt x="f161" y="f163"/>
                </a:cubicBezTo>
                <a:cubicBezTo>
                  <a:pt x="f159" y="f163"/>
                  <a:pt x="f159" y="f163"/>
                  <a:pt x="f159" y="f163"/>
                </a:cubicBezTo>
                <a:cubicBezTo>
                  <a:pt x="f159" y="f135"/>
                  <a:pt x="f159" y="f135"/>
                  <a:pt x="f159" y="f135"/>
                </a:cubicBezTo>
                <a:moveTo>
                  <a:pt x="f164" y="f141"/>
                </a:moveTo>
                <a:cubicBezTo>
                  <a:pt x="f165" y="f137"/>
                  <a:pt x="f166" y="f137"/>
                  <a:pt x="f167" y="f137"/>
                </a:cubicBezTo>
                <a:cubicBezTo>
                  <a:pt x="f166" y="f168"/>
                  <a:pt x="f166" y="f168"/>
                  <a:pt x="f166" y="f168"/>
                </a:cubicBezTo>
                <a:cubicBezTo>
                  <a:pt x="f169" y="f168"/>
                  <a:pt x="f169" y="f168"/>
                  <a:pt x="f169" y="f168"/>
                </a:cubicBezTo>
                <a:cubicBezTo>
                  <a:pt x="f164" y="f141"/>
                  <a:pt x="f164" y="f141"/>
                  <a:pt x="f164" y="f141"/>
                </a:cubicBezTo>
                <a:moveTo>
                  <a:pt x="f170" y="f163"/>
                </a:moveTo>
                <a:cubicBezTo>
                  <a:pt x="f171" y="f163"/>
                  <a:pt x="f172" y="f163"/>
                  <a:pt x="f173" y="f163"/>
                </a:cubicBezTo>
                <a:cubicBezTo>
                  <a:pt x="f174" y="f175"/>
                  <a:pt x="f174" y="f175"/>
                  <a:pt x="f174" y="f175"/>
                </a:cubicBezTo>
                <a:cubicBezTo>
                  <a:pt x="f170" y="f168"/>
                  <a:pt x="f170" y="f168"/>
                  <a:pt x="f170" y="f168"/>
                </a:cubicBezTo>
                <a:cubicBezTo>
                  <a:pt x="f170" y="f163"/>
                  <a:pt x="f170" y="f163"/>
                  <a:pt x="f170" y="f163"/>
                </a:cubicBezTo>
                <a:moveTo>
                  <a:pt x="f176" y="f168"/>
                </a:moveTo>
                <a:cubicBezTo>
                  <a:pt x="f177" y="f168"/>
                  <a:pt x="f178" y="f168"/>
                  <a:pt x="f179" y="f175"/>
                </a:cubicBezTo>
                <a:cubicBezTo>
                  <a:pt x="f178" y="f180"/>
                  <a:pt x="f178" y="f180"/>
                  <a:pt x="f178" y="f180"/>
                </a:cubicBezTo>
                <a:cubicBezTo>
                  <a:pt x="f176" y="f175"/>
                  <a:pt x="f176" y="f175"/>
                  <a:pt x="f176" y="f175"/>
                </a:cubicBezTo>
                <a:cubicBezTo>
                  <a:pt x="f176" y="f168"/>
                  <a:pt x="f176" y="f168"/>
                  <a:pt x="f176" y="f168"/>
                </a:cubicBezTo>
                <a:moveTo>
                  <a:pt x="f181" y="f175"/>
                </a:moveTo>
                <a:cubicBezTo>
                  <a:pt x="f182" y="f175"/>
                  <a:pt x="f183" y="f180"/>
                  <a:pt x="f184" y="f180"/>
                </a:cubicBezTo>
                <a:cubicBezTo>
                  <a:pt x="f185" y="f186"/>
                  <a:pt x="f185" y="f186"/>
                  <a:pt x="f185" y="f186"/>
                </a:cubicBezTo>
                <a:cubicBezTo>
                  <a:pt x="f187" y="f180"/>
                  <a:pt x="f187" y="f180"/>
                  <a:pt x="f187" y="f180"/>
                </a:cubicBezTo>
                <a:cubicBezTo>
                  <a:pt x="f181" y="f175"/>
                  <a:pt x="f181" y="f175"/>
                  <a:pt x="f181" y="f175"/>
                </a:cubicBezTo>
                <a:moveTo>
                  <a:pt x="f188" y="f180"/>
                </a:moveTo>
                <a:cubicBezTo>
                  <a:pt x="f189" y="f186"/>
                  <a:pt x="f190" y="f186"/>
                  <a:pt x="f191" y="f186"/>
                </a:cubicBezTo>
                <a:cubicBezTo>
                  <a:pt x="f191" y="f192"/>
                  <a:pt x="f191" y="f192"/>
                  <a:pt x="f191" y="f192"/>
                </a:cubicBezTo>
                <a:cubicBezTo>
                  <a:pt x="f190" y="f192"/>
                  <a:pt x="f190" y="f192"/>
                  <a:pt x="f190" y="f192"/>
                </a:cubicBezTo>
                <a:cubicBezTo>
                  <a:pt x="f193" y="f192"/>
                  <a:pt x="f194" y="f192"/>
                  <a:pt x="f188" y="f186"/>
                </a:cubicBezTo>
                <a:cubicBezTo>
                  <a:pt x="f188" y="f180"/>
                  <a:pt x="f188" y="f180"/>
                  <a:pt x="f188" y="f180"/>
                </a:cubicBezTo>
                <a:moveTo>
                  <a:pt x="f195" y="f196"/>
                </a:moveTo>
                <a:cubicBezTo>
                  <a:pt x="f195" y="f196"/>
                  <a:pt x="f195" y="f196"/>
                  <a:pt x="f197" y="f198"/>
                </a:cubicBezTo>
                <a:cubicBezTo>
                  <a:pt x="f199" y="f200"/>
                  <a:pt x="f199" y="f200"/>
                  <a:pt x="f199" y="f200"/>
                </a:cubicBezTo>
                <a:cubicBezTo>
                  <a:pt x="f199" y="f200"/>
                  <a:pt x="f199" y="f200"/>
                  <a:pt x="f199" y="f200"/>
                </a:cubicBezTo>
                <a:cubicBezTo>
                  <a:pt x="f201" y="f202"/>
                  <a:pt x="f201" y="f202"/>
                  <a:pt x="f203" y="f204"/>
                </a:cubicBezTo>
                <a:cubicBezTo>
                  <a:pt x="f203" y="f204"/>
                  <a:pt x="f203" y="f204"/>
                  <a:pt x="f203" y="f204"/>
                </a:cubicBezTo>
                <a:cubicBezTo>
                  <a:pt x="f203" y="f205"/>
                  <a:pt x="f203" y="f205"/>
                  <a:pt x="f203" y="f205"/>
                </a:cubicBezTo>
                <a:cubicBezTo>
                  <a:pt x="f203" y="f206"/>
                  <a:pt x="f203" y="f206"/>
                  <a:pt x="f203" y="f206"/>
                </a:cubicBezTo>
                <a:cubicBezTo>
                  <a:pt x="f203" y="f2"/>
                  <a:pt x="f203" y="f2"/>
                  <a:pt x="f203" y="f2"/>
                </a:cubicBezTo>
                <a:cubicBezTo>
                  <a:pt x="f207" y="f208"/>
                  <a:pt x="f207" y="f208"/>
                  <a:pt x="f207" y="f208"/>
                </a:cubicBezTo>
                <a:cubicBezTo>
                  <a:pt x="f209" y="f210"/>
                  <a:pt x="f211" y="f212"/>
                  <a:pt x="f213" y="f212"/>
                </a:cubicBezTo>
                <a:cubicBezTo>
                  <a:pt x="f214" y="f212"/>
                  <a:pt x="f215" y="f212"/>
                  <a:pt x="f216" y="f212"/>
                </a:cubicBezTo>
                <a:cubicBezTo>
                  <a:pt x="f217" y="f218"/>
                  <a:pt x="f217" y="f219"/>
                  <a:pt x="f217" y="f219"/>
                </a:cubicBezTo>
                <a:cubicBezTo>
                  <a:pt x="f220" y="f221"/>
                  <a:pt x="f222" y="f206"/>
                  <a:pt x="f223" y="f224"/>
                </a:cubicBezTo>
                <a:cubicBezTo>
                  <a:pt x="f223" y="f224"/>
                  <a:pt x="f223" y="f224"/>
                  <a:pt x="f223" y="f224"/>
                </a:cubicBezTo>
                <a:cubicBezTo>
                  <a:pt x="f225" y="f224"/>
                  <a:pt x="f226" y="f224"/>
                  <a:pt x="f227" y="f224"/>
                </a:cubicBezTo>
                <a:cubicBezTo>
                  <a:pt x="f228" y="f229"/>
                  <a:pt x="f228" y="f229"/>
                  <a:pt x="f228" y="f229"/>
                </a:cubicBezTo>
                <a:cubicBezTo>
                  <a:pt x="f228" y="f229"/>
                  <a:pt x="f230" y="f231"/>
                  <a:pt x="f232" y="f233"/>
                </a:cubicBezTo>
                <a:cubicBezTo>
                  <a:pt x="f230" y="f233"/>
                  <a:pt x="f227" y="f233"/>
                  <a:pt x="f226" y="f234"/>
                </a:cubicBezTo>
                <a:cubicBezTo>
                  <a:pt x="f216" y="f235"/>
                  <a:pt x="f236" y="f196"/>
                  <a:pt x="f237" y="f238"/>
                </a:cubicBezTo>
                <a:cubicBezTo>
                  <a:pt x="f237" y="f238"/>
                  <a:pt x="f239" y="f238"/>
                  <a:pt x="f240" y="f241"/>
                </a:cubicBezTo>
                <a:cubicBezTo>
                  <a:pt x="f240" y="f241"/>
                  <a:pt x="f240" y="f242"/>
                  <a:pt x="f240" y="f243"/>
                </a:cubicBezTo>
                <a:cubicBezTo>
                  <a:pt x="f240" y="f243"/>
                  <a:pt x="f240" y="f244"/>
                  <a:pt x="f240" y="f244"/>
                </a:cubicBezTo>
                <a:cubicBezTo>
                  <a:pt x="f237" y="f198"/>
                  <a:pt x="f237" y="f198"/>
                  <a:pt x="f237" y="f198"/>
                </a:cubicBezTo>
                <a:cubicBezTo>
                  <a:pt x="f245" y="f196"/>
                  <a:pt x="f245" y="f196"/>
                  <a:pt x="f195" y="f196"/>
                </a:cubicBezTo>
                <a:moveTo>
                  <a:pt x="f246" y="f247"/>
                </a:moveTo>
                <a:cubicBezTo>
                  <a:pt x="f248" y="f247"/>
                  <a:pt x="f249" y="f247"/>
                  <a:pt x="f250" y="f247"/>
                </a:cubicBezTo>
                <a:cubicBezTo>
                  <a:pt x="f250" y="f251"/>
                  <a:pt x="f250" y="f251"/>
                  <a:pt x="f252" y="f251"/>
                </a:cubicBezTo>
                <a:cubicBezTo>
                  <a:pt x="f252" y="f233"/>
                  <a:pt x="f252" y="f233"/>
                  <a:pt x="f252" y="f233"/>
                </a:cubicBezTo>
                <a:cubicBezTo>
                  <a:pt x="f250" y="f253"/>
                  <a:pt x="f254" y="f253"/>
                  <a:pt x="f254" y="f253"/>
                </a:cubicBezTo>
                <a:cubicBezTo>
                  <a:pt x="f255" y="f256"/>
                  <a:pt x="f255" y="f218"/>
                  <a:pt x="f254" y="f257"/>
                </a:cubicBezTo>
                <a:cubicBezTo>
                  <a:pt x="f255" y="f258"/>
                  <a:pt x="f249" y="f259"/>
                  <a:pt x="f260" y="f261"/>
                </a:cubicBezTo>
                <a:cubicBezTo>
                  <a:pt x="f262" y="f263"/>
                  <a:pt x="f262" y="f263"/>
                  <a:pt x="f262" y="f263"/>
                </a:cubicBezTo>
                <a:cubicBezTo>
                  <a:pt x="f262" y="f264"/>
                  <a:pt x="f262" y="f258"/>
                  <a:pt x="f262" y="f258"/>
                </a:cubicBezTo>
                <a:cubicBezTo>
                  <a:pt x="f262" y="f258"/>
                  <a:pt x="f262" y="f258"/>
                  <a:pt x="f262" y="f258"/>
                </a:cubicBezTo>
                <a:cubicBezTo>
                  <a:pt x="f265" y="f266"/>
                  <a:pt x="f265" y="f266"/>
                  <a:pt x="f265" y="f266"/>
                </a:cubicBezTo>
                <a:cubicBezTo>
                  <a:pt x="f265" y="f231"/>
                  <a:pt x="f267" y="f253"/>
                  <a:pt x="f268" y="f253"/>
                </a:cubicBezTo>
                <a:cubicBezTo>
                  <a:pt x="f268" y="f251"/>
                  <a:pt x="f268" y="f251"/>
                  <a:pt x="f268" y="f251"/>
                </a:cubicBezTo>
                <a:cubicBezTo>
                  <a:pt x="f268" y="f251"/>
                  <a:pt x="f268" y="f251"/>
                  <a:pt x="f269" y="f251"/>
                </a:cubicBezTo>
                <a:cubicBezTo>
                  <a:pt x="f269" y="f270"/>
                  <a:pt x="f267" y="f247"/>
                  <a:pt x="f267" y="f247"/>
                </a:cubicBezTo>
                <a:cubicBezTo>
                  <a:pt x="f265" y="f247"/>
                  <a:pt x="f265" y="f247"/>
                  <a:pt x="f246" y="f247"/>
                </a:cubicBezTo>
                <a:moveTo>
                  <a:pt x="f271" y="f204"/>
                </a:moveTo>
                <a:cubicBezTo>
                  <a:pt x="f272" y="f204"/>
                  <a:pt x="f273" y="f204"/>
                  <a:pt x="f274" y="f205"/>
                </a:cubicBezTo>
                <a:cubicBezTo>
                  <a:pt x="f275" y="f205"/>
                  <a:pt x="f276" y="f205"/>
                  <a:pt x="f277" y="f205"/>
                </a:cubicBezTo>
                <a:cubicBezTo>
                  <a:pt x="f277" y="f206"/>
                  <a:pt x="f278" y="f206"/>
                  <a:pt x="f278" y="f2"/>
                </a:cubicBezTo>
                <a:cubicBezTo>
                  <a:pt x="f279" y="f256"/>
                  <a:pt x="f279" y="f256"/>
                  <a:pt x="f279" y="f256"/>
                </a:cubicBezTo>
                <a:cubicBezTo>
                  <a:pt x="f278" y="f280"/>
                  <a:pt x="f278" y="f280"/>
                  <a:pt x="f278" y="f280"/>
                </a:cubicBezTo>
                <a:cubicBezTo>
                  <a:pt x="f277" y="f280"/>
                  <a:pt x="f276" y="f280"/>
                  <a:pt x="f276" y="f281"/>
                </a:cubicBezTo>
                <a:cubicBezTo>
                  <a:pt x="f282" y="f283"/>
                  <a:pt x="f282" y="f283"/>
                  <a:pt x="f282" y="f283"/>
                </a:cubicBezTo>
                <a:cubicBezTo>
                  <a:pt x="f282" y="f283"/>
                  <a:pt x="f282" y="f283"/>
                  <a:pt x="f282" y="f283"/>
                </a:cubicBezTo>
                <a:cubicBezTo>
                  <a:pt x="f282" y="f284"/>
                  <a:pt x="f282" y="f285"/>
                  <a:pt x="f282" y="f285"/>
                </a:cubicBezTo>
                <a:cubicBezTo>
                  <a:pt x="f286" y="f287"/>
                  <a:pt x="f286" y="f287"/>
                  <a:pt x="f286" y="f287"/>
                </a:cubicBezTo>
                <a:cubicBezTo>
                  <a:pt x="f288" y="f289"/>
                  <a:pt x="f290" y="f283"/>
                  <a:pt x="f291" y="f292"/>
                </a:cubicBezTo>
                <a:cubicBezTo>
                  <a:pt x="f288" y="f293"/>
                  <a:pt x="f271" y="f210"/>
                  <a:pt x="f271" y="f294"/>
                </a:cubicBezTo>
                <a:cubicBezTo>
                  <a:pt x="f271" y="f295"/>
                  <a:pt x="f288" y="f295"/>
                  <a:pt x="f290" y="f256"/>
                </a:cubicBezTo>
                <a:cubicBezTo>
                  <a:pt x="f290" y="f206"/>
                  <a:pt x="f290" y="f206"/>
                  <a:pt x="f290" y="f206"/>
                </a:cubicBezTo>
                <a:cubicBezTo>
                  <a:pt x="f288" y="f206"/>
                  <a:pt x="f288" y="f206"/>
                  <a:pt x="f271" y="f204"/>
                </a:cubicBezTo>
                <a:moveTo>
                  <a:pt x="f211" y="f296"/>
                </a:moveTo>
                <a:cubicBezTo>
                  <a:pt x="f211" y="f296"/>
                  <a:pt x="f211" y="f296"/>
                  <a:pt x="f211" y="f296"/>
                </a:cubicBezTo>
                <a:cubicBezTo>
                  <a:pt x="f211" y="f296"/>
                  <a:pt x="f211" y="f296"/>
                  <a:pt x="f211" y="f296"/>
                </a:cubicBezTo>
                <a:cubicBezTo>
                  <a:pt x="f211" y="f296"/>
                  <a:pt x="f211" y="f296"/>
                  <a:pt x="f211" y="f296"/>
                </a:cubicBezTo>
                <a:moveTo>
                  <a:pt x="f297" y="f5"/>
                </a:moveTo>
                <a:cubicBezTo>
                  <a:pt x="f297" y="f5"/>
                  <a:pt x="f297" y="f5"/>
                  <a:pt x="f297" y="f5"/>
                </a:cubicBezTo>
                <a:cubicBezTo>
                  <a:pt x="f298" y="f299"/>
                  <a:pt x="f298" y="f299"/>
                  <a:pt x="f298" y="f299"/>
                </a:cubicBezTo>
                <a:cubicBezTo>
                  <a:pt x="f297" y="f300"/>
                  <a:pt x="f297" y="f300"/>
                  <a:pt x="f297" y="f300"/>
                </a:cubicBezTo>
                <a:cubicBezTo>
                  <a:pt x="f301" y="f299"/>
                  <a:pt x="f301" y="f299"/>
                  <a:pt x="f301" y="f299"/>
                </a:cubicBezTo>
                <a:cubicBezTo>
                  <a:pt x="f302" y="f303"/>
                  <a:pt x="f302" y="f303"/>
                  <a:pt x="f302" y="f303"/>
                </a:cubicBezTo>
                <a:cubicBezTo>
                  <a:pt x="f304" y="f305"/>
                  <a:pt x="f304" y="f305"/>
                  <a:pt x="f304" y="f305"/>
                </a:cubicBezTo>
                <a:cubicBezTo>
                  <a:pt x="f306" y="f307"/>
                  <a:pt x="f306" y="f307"/>
                  <a:pt x="f306" y="f307"/>
                </a:cubicBezTo>
                <a:cubicBezTo>
                  <a:pt x="f308" y="f309"/>
                  <a:pt x="f308" y="f309"/>
                  <a:pt x="f308" y="f309"/>
                </a:cubicBezTo>
                <a:cubicBezTo>
                  <a:pt x="f310" y="f311"/>
                  <a:pt x="f310" y="f311"/>
                  <a:pt x="f310" y="f311"/>
                </a:cubicBezTo>
                <a:cubicBezTo>
                  <a:pt x="f312" y="f313"/>
                  <a:pt x="f312" y="f313"/>
                  <a:pt x="f312" y="f313"/>
                </a:cubicBezTo>
                <a:cubicBezTo>
                  <a:pt x="f314" y="f315"/>
                  <a:pt x="f314" y="f315"/>
                  <a:pt x="f314" y="f315"/>
                </a:cubicBezTo>
                <a:cubicBezTo>
                  <a:pt x="f316" y="f317"/>
                  <a:pt x="f316" y="f317"/>
                  <a:pt x="f316" y="f317"/>
                </a:cubicBezTo>
                <a:cubicBezTo>
                  <a:pt x="f5" y="f261"/>
                  <a:pt x="f5" y="f261"/>
                  <a:pt x="f5" y="f261"/>
                </a:cubicBezTo>
                <a:cubicBezTo>
                  <a:pt x="f318" y="f319"/>
                  <a:pt x="f318" y="f319"/>
                  <a:pt x="f318" y="f319"/>
                </a:cubicBezTo>
                <a:cubicBezTo>
                  <a:pt x="f320" y="f281"/>
                  <a:pt x="f320" y="f281"/>
                  <a:pt x="f320" y="f281"/>
                </a:cubicBezTo>
                <a:cubicBezTo>
                  <a:pt x="f321" y="f251"/>
                  <a:pt x="f321" y="f251"/>
                  <a:pt x="f321" y="f251"/>
                </a:cubicBezTo>
                <a:cubicBezTo>
                  <a:pt x="f300" y="f322"/>
                  <a:pt x="f300" y="f322"/>
                  <a:pt x="f300" y="f322"/>
                </a:cubicBezTo>
                <a:cubicBezTo>
                  <a:pt x="f323" y="f322"/>
                  <a:pt x="f324" y="f322"/>
                  <a:pt x="f325" y="f322"/>
                </a:cubicBezTo>
                <a:cubicBezTo>
                  <a:pt x="f326" y="f322"/>
                  <a:pt x="f327" y="f322"/>
                  <a:pt x="f5" y="f322"/>
                </a:cubicBezTo>
                <a:cubicBezTo>
                  <a:pt x="f5" y="f7"/>
                  <a:pt x="f5" y="f7"/>
                  <a:pt x="f5" y="f7"/>
                </a:cubicBezTo>
                <a:cubicBezTo>
                  <a:pt x="f6" y="f7"/>
                  <a:pt x="f6" y="f7"/>
                  <a:pt x="f6" y="f7"/>
                </a:cubicBezTo>
                <a:cubicBezTo>
                  <a:pt x="f6" y="f112"/>
                  <a:pt x="f6" y="f112"/>
                  <a:pt x="f6" y="f112"/>
                </a:cubicBezTo>
                <a:cubicBezTo>
                  <a:pt x="f328" y="f117"/>
                  <a:pt x="f329" y="f127"/>
                  <a:pt x="f330" y="f127"/>
                </a:cubicBezTo>
                <a:cubicBezTo>
                  <a:pt x="f331" y="f127"/>
                  <a:pt x="f332" y="f117"/>
                  <a:pt x="f333" y="f102"/>
                </a:cubicBezTo>
                <a:cubicBezTo>
                  <a:pt x="f334" y="f102"/>
                  <a:pt x="f335" y="f102"/>
                  <a:pt x="f336" y="f102"/>
                </a:cubicBezTo>
                <a:cubicBezTo>
                  <a:pt x="f336" y="f102"/>
                  <a:pt x="f336" y="f102"/>
                  <a:pt x="f336" y="f102"/>
                </a:cubicBezTo>
                <a:cubicBezTo>
                  <a:pt x="f336" y="f127"/>
                  <a:pt x="f336" y="f127"/>
                  <a:pt x="f336" y="f127"/>
                </a:cubicBezTo>
                <a:cubicBezTo>
                  <a:pt x="f335" y="f133"/>
                  <a:pt x="f334" y="f133"/>
                  <a:pt x="f333" y="f144"/>
                </a:cubicBezTo>
                <a:cubicBezTo>
                  <a:pt x="f337" y="f127"/>
                  <a:pt x="f337" y="f127"/>
                  <a:pt x="f337" y="f127"/>
                </a:cubicBezTo>
                <a:cubicBezTo>
                  <a:pt x="f338" y="f133"/>
                  <a:pt x="f338" y="f133"/>
                  <a:pt x="f338" y="f133"/>
                </a:cubicBezTo>
                <a:cubicBezTo>
                  <a:pt x="f338" y="f129"/>
                  <a:pt x="f338" y="f129"/>
                  <a:pt x="f338" y="f129"/>
                </a:cubicBezTo>
                <a:cubicBezTo>
                  <a:pt x="f339" y="f135"/>
                  <a:pt x="f340" y="f135"/>
                  <a:pt x="f341" y="f141"/>
                </a:cubicBezTo>
                <a:cubicBezTo>
                  <a:pt x="f342" y="f129"/>
                  <a:pt x="f342" y="f129"/>
                  <a:pt x="f342" y="f129"/>
                </a:cubicBezTo>
                <a:cubicBezTo>
                  <a:pt x="f343" y="f135"/>
                  <a:pt x="f343" y="f135"/>
                  <a:pt x="f343" y="f135"/>
                </a:cubicBezTo>
                <a:cubicBezTo>
                  <a:pt x="f343" y="f137"/>
                  <a:pt x="f343" y="f137"/>
                  <a:pt x="f343" y="f137"/>
                </a:cubicBezTo>
                <a:cubicBezTo>
                  <a:pt x="f344" y="f163"/>
                  <a:pt x="f345" y="f168"/>
                  <a:pt x="f346" y="f168"/>
                </a:cubicBezTo>
                <a:cubicBezTo>
                  <a:pt x="f347" y="f137"/>
                  <a:pt x="f347" y="f137"/>
                  <a:pt x="f347" y="f137"/>
                </a:cubicBezTo>
                <a:cubicBezTo>
                  <a:pt x="f348" y="f163"/>
                  <a:pt x="f348" y="f163"/>
                  <a:pt x="f348" y="f163"/>
                </a:cubicBezTo>
                <a:cubicBezTo>
                  <a:pt x="f349" y="f180"/>
                  <a:pt x="f349" y="f180"/>
                  <a:pt x="f349" y="f180"/>
                </a:cubicBezTo>
                <a:cubicBezTo>
                  <a:pt x="f348" y="f180"/>
                  <a:pt x="f350" y="f186"/>
                  <a:pt x="f351" y="f192"/>
                </a:cubicBezTo>
                <a:cubicBezTo>
                  <a:pt x="f352" y="f180"/>
                  <a:pt x="f352" y="f180"/>
                  <a:pt x="f352" y="f180"/>
                </a:cubicBezTo>
                <a:cubicBezTo>
                  <a:pt x="f353" y="f186"/>
                  <a:pt x="f353" y="f186"/>
                  <a:pt x="f353" y="f186"/>
                </a:cubicBezTo>
                <a:cubicBezTo>
                  <a:pt x="f353" y="f354"/>
                  <a:pt x="f353" y="f354"/>
                  <a:pt x="f353" y="f354"/>
                </a:cubicBezTo>
                <a:cubicBezTo>
                  <a:pt x="f355" y="f356"/>
                  <a:pt x="f357" y="f358"/>
                  <a:pt x="f359" y="f358"/>
                </a:cubicBezTo>
                <a:cubicBezTo>
                  <a:pt x="f360" y="f354"/>
                  <a:pt x="f360" y="f354"/>
                  <a:pt x="f360" y="f354"/>
                </a:cubicBezTo>
                <a:cubicBezTo>
                  <a:pt x="f361" y="f356"/>
                  <a:pt x="f361" y="f356"/>
                  <a:pt x="f361" y="f356"/>
                </a:cubicBezTo>
                <a:cubicBezTo>
                  <a:pt x="f361" y="f362"/>
                  <a:pt x="f361" y="f362"/>
                  <a:pt x="f361" y="f362"/>
                </a:cubicBezTo>
                <a:cubicBezTo>
                  <a:pt x="f361" y="f362"/>
                  <a:pt x="f361" y="f362"/>
                  <a:pt x="f361" y="f362"/>
                </a:cubicBezTo>
                <a:cubicBezTo>
                  <a:pt x="f363" y="f362"/>
                  <a:pt x="f363" y="f364"/>
                  <a:pt x="f365" y="f366"/>
                </a:cubicBezTo>
                <a:cubicBezTo>
                  <a:pt x="f367" y="f366"/>
                  <a:pt x="f367" y="f366"/>
                  <a:pt x="f367" y="f366"/>
                </a:cubicBezTo>
                <a:cubicBezTo>
                  <a:pt x="f368" y="f364"/>
                  <a:pt x="f368" y="f364"/>
                  <a:pt x="f368" y="f364"/>
                </a:cubicBezTo>
                <a:cubicBezTo>
                  <a:pt x="f368" y="f364"/>
                  <a:pt x="f368" y="f366"/>
                  <a:pt x="f331" y="f366"/>
                </a:cubicBezTo>
                <a:cubicBezTo>
                  <a:pt x="f331" y="f369"/>
                  <a:pt x="f331" y="f369"/>
                  <a:pt x="f331" y="f369"/>
                </a:cubicBezTo>
                <a:cubicBezTo>
                  <a:pt x="f370" y="f371"/>
                  <a:pt x="f370" y="f371"/>
                  <a:pt x="f370" y="f371"/>
                </a:cubicBezTo>
                <a:cubicBezTo>
                  <a:pt x="f372" y="f373"/>
                  <a:pt x="f372" y="f373"/>
                  <a:pt x="f372" y="f373"/>
                </a:cubicBezTo>
                <a:cubicBezTo>
                  <a:pt x="f374" y="f375"/>
                  <a:pt x="f374" y="f375"/>
                  <a:pt x="f374" y="f375"/>
                </a:cubicBezTo>
                <a:cubicBezTo>
                  <a:pt x="f376" y="f377"/>
                  <a:pt x="f376" y="f377"/>
                  <a:pt x="f376" y="f377"/>
                </a:cubicBezTo>
                <a:cubicBezTo>
                  <a:pt x="f376" y="f247"/>
                  <a:pt x="f376" y="f247"/>
                  <a:pt x="f376" y="f247"/>
                </a:cubicBezTo>
                <a:cubicBezTo>
                  <a:pt x="f374" y="f235"/>
                  <a:pt x="f374" y="f235"/>
                  <a:pt x="f374" y="f235"/>
                </a:cubicBezTo>
                <a:cubicBezTo>
                  <a:pt x="f378" y="f296"/>
                  <a:pt x="f378" y="f296"/>
                  <a:pt x="f378" y="f296"/>
                </a:cubicBezTo>
                <a:cubicBezTo>
                  <a:pt x="f378" y="f379"/>
                  <a:pt x="f380" y="f381"/>
                  <a:pt x="f382" y="f383"/>
                </a:cubicBezTo>
                <a:cubicBezTo>
                  <a:pt x="f384" y="f313"/>
                  <a:pt x="f384" y="f313"/>
                  <a:pt x="f384" y="f313"/>
                </a:cubicBezTo>
                <a:cubicBezTo>
                  <a:pt x="f385" y="f315"/>
                  <a:pt x="f385" y="f315"/>
                  <a:pt x="f385" y="f315"/>
                </a:cubicBezTo>
                <a:cubicBezTo>
                  <a:pt x="f125" y="f383"/>
                  <a:pt x="f125" y="f383"/>
                  <a:pt x="f125" y="f383"/>
                </a:cubicBezTo>
                <a:cubicBezTo>
                  <a:pt x="f386" y="f387"/>
                  <a:pt x="f386" y="f387"/>
                  <a:pt x="f386" y="f387"/>
                </a:cubicBezTo>
                <a:cubicBezTo>
                  <a:pt x="f386" y="f387"/>
                  <a:pt x="f386" y="f387"/>
                  <a:pt x="f386" y="f387"/>
                </a:cubicBezTo>
                <a:cubicBezTo>
                  <a:pt x="f388" y="f389"/>
                  <a:pt x="f388" y="f389"/>
                  <a:pt x="f388" y="f389"/>
                </a:cubicBezTo>
                <a:cubicBezTo>
                  <a:pt x="f132" y="f390"/>
                  <a:pt x="f132" y="f390"/>
                  <a:pt x="f132" y="f390"/>
                </a:cubicBezTo>
                <a:cubicBezTo>
                  <a:pt x="f132" y="f390"/>
                  <a:pt x="f132" y="f390"/>
                  <a:pt x="f132" y="f390"/>
                </a:cubicBezTo>
                <a:cubicBezTo>
                  <a:pt x="f132" y="f383"/>
                  <a:pt x="f132" y="f383"/>
                  <a:pt x="f132" y="f383"/>
                </a:cubicBezTo>
                <a:cubicBezTo>
                  <a:pt x="f132" y="f390"/>
                  <a:pt x="f132" y="f390"/>
                  <a:pt x="f132" y="f390"/>
                </a:cubicBezTo>
                <a:cubicBezTo>
                  <a:pt x="f173" y="f391"/>
                  <a:pt x="f173" y="f391"/>
                  <a:pt x="f173" y="f391"/>
                </a:cubicBezTo>
                <a:cubicBezTo>
                  <a:pt x="f392" y="f393"/>
                  <a:pt x="f392" y="f393"/>
                  <a:pt x="f392" y="f393"/>
                </a:cubicBezTo>
                <a:cubicBezTo>
                  <a:pt x="f394" y="f395"/>
                  <a:pt x="f394" y="f395"/>
                  <a:pt x="f394" y="f395"/>
                </a:cubicBezTo>
                <a:cubicBezTo>
                  <a:pt x="f394" y="f396"/>
                  <a:pt x="f394" y="f396"/>
                  <a:pt x="f394" y="f396"/>
                </a:cubicBezTo>
                <a:cubicBezTo>
                  <a:pt x="f397" y="f398"/>
                  <a:pt x="f397" y="f398"/>
                  <a:pt x="f397" y="f398"/>
                </a:cubicBezTo>
                <a:cubicBezTo>
                  <a:pt x="f399" y="f400"/>
                  <a:pt x="f399" y="f400"/>
                  <a:pt x="f399" y="f400"/>
                </a:cubicBezTo>
                <a:cubicBezTo>
                  <a:pt x="f401" y="f402"/>
                  <a:pt x="f401" y="f402"/>
                  <a:pt x="f401" y="f402"/>
                </a:cubicBezTo>
                <a:cubicBezTo>
                  <a:pt x="f403" y="f404"/>
                  <a:pt x="f403" y="f404"/>
                  <a:pt x="f403" y="f404"/>
                </a:cubicBezTo>
                <a:cubicBezTo>
                  <a:pt x="f405" y="f406"/>
                  <a:pt x="f405" y="f406"/>
                  <a:pt x="f405" y="f406"/>
                </a:cubicBezTo>
                <a:cubicBezTo>
                  <a:pt x="f405" y="f407"/>
                  <a:pt x="f405" y="f407"/>
                  <a:pt x="f405" y="f407"/>
                </a:cubicBezTo>
                <a:cubicBezTo>
                  <a:pt x="f408" y="f409"/>
                  <a:pt x="f408" y="f409"/>
                  <a:pt x="f408" y="f409"/>
                </a:cubicBezTo>
                <a:cubicBezTo>
                  <a:pt x="f410" y="f411"/>
                  <a:pt x="f410" y="f411"/>
                  <a:pt x="f410" y="f411"/>
                </a:cubicBezTo>
                <a:cubicBezTo>
                  <a:pt x="f412" y="f307"/>
                  <a:pt x="f412" y="f307"/>
                  <a:pt x="f412" y="f307"/>
                </a:cubicBezTo>
                <a:cubicBezTo>
                  <a:pt x="f413" y="f414"/>
                  <a:pt x="f413" y="f414"/>
                  <a:pt x="f413" y="f414"/>
                </a:cubicBezTo>
                <a:cubicBezTo>
                  <a:pt x="f415" y="f395"/>
                  <a:pt x="f415" y="f395"/>
                  <a:pt x="f415" y="f395"/>
                </a:cubicBezTo>
                <a:cubicBezTo>
                  <a:pt x="f416" y="f417"/>
                  <a:pt x="f416" y="f417"/>
                  <a:pt x="f416" y="f417"/>
                </a:cubicBezTo>
                <a:cubicBezTo>
                  <a:pt x="f418" y="f419"/>
                  <a:pt x="f418" y="f419"/>
                  <a:pt x="f418" y="f419"/>
                </a:cubicBezTo>
                <a:cubicBezTo>
                  <a:pt x="f418" y="f387"/>
                  <a:pt x="f418" y="f387"/>
                  <a:pt x="f418" y="f387"/>
                </a:cubicBezTo>
                <a:cubicBezTo>
                  <a:pt x="f177" y="f379"/>
                  <a:pt x="f177" y="f379"/>
                  <a:pt x="f177" y="f379"/>
                </a:cubicBezTo>
                <a:cubicBezTo>
                  <a:pt x="f420" y="f296"/>
                  <a:pt x="f420" y="f296"/>
                  <a:pt x="f420" y="f296"/>
                </a:cubicBezTo>
                <a:cubicBezTo>
                  <a:pt x="f142" y="f421"/>
                  <a:pt x="f142" y="f421"/>
                  <a:pt x="f142" y="f421"/>
                </a:cubicBezTo>
                <a:cubicBezTo>
                  <a:pt x="f143" y="f284"/>
                  <a:pt x="f143" y="f284"/>
                  <a:pt x="f143" y="f284"/>
                </a:cubicBezTo>
                <a:cubicBezTo>
                  <a:pt x="f422" y="f423"/>
                  <a:pt x="f422" y="f423"/>
                  <a:pt x="f422" y="f423"/>
                </a:cubicBezTo>
                <a:cubicBezTo>
                  <a:pt x="f424" y="f219"/>
                  <a:pt x="f424" y="f219"/>
                  <a:pt x="f424" y="f219"/>
                </a:cubicBezTo>
                <a:cubicBezTo>
                  <a:pt x="f156" y="f425"/>
                  <a:pt x="f156" y="f425"/>
                  <a:pt x="f156" y="f425"/>
                </a:cubicBezTo>
                <a:cubicBezTo>
                  <a:pt x="f426" y="f221"/>
                  <a:pt x="f426" y="f221"/>
                  <a:pt x="f426" y="f221"/>
                </a:cubicBezTo>
                <a:cubicBezTo>
                  <a:pt x="f427" y="f264"/>
                  <a:pt x="f427" y="f264"/>
                  <a:pt x="f427" y="f264"/>
                </a:cubicBezTo>
                <a:cubicBezTo>
                  <a:pt x="f399" y="f256"/>
                  <a:pt x="f399" y="f256"/>
                  <a:pt x="f399" y="f256"/>
                </a:cubicBezTo>
                <a:cubicBezTo>
                  <a:pt x="f399" y="f256"/>
                  <a:pt x="f399" y="f256"/>
                  <a:pt x="f399" y="f256"/>
                </a:cubicBezTo>
                <a:cubicBezTo>
                  <a:pt x="f428" y="f256"/>
                  <a:pt x="f428" y="f256"/>
                  <a:pt x="f415" y="f256"/>
                </a:cubicBezTo>
                <a:cubicBezTo>
                  <a:pt x="f429" y="f256"/>
                  <a:pt x="f430" y="f205"/>
                  <a:pt x="f430" y="f229"/>
                </a:cubicBezTo>
                <a:cubicBezTo>
                  <a:pt x="f431" y="f375"/>
                  <a:pt x="f431" y="f375"/>
                  <a:pt x="f431" y="f375"/>
                </a:cubicBezTo>
                <a:cubicBezTo>
                  <a:pt x="f431" y="f375"/>
                  <a:pt x="f431" y="f375"/>
                  <a:pt x="f431" y="f375"/>
                </a:cubicBezTo>
                <a:cubicBezTo>
                  <a:pt x="f431" y="f375"/>
                  <a:pt x="f431" y="f375"/>
                  <a:pt x="f431" y="f375"/>
                </a:cubicBezTo>
                <a:cubicBezTo>
                  <a:pt x="f432" y="f196"/>
                  <a:pt x="f432" y="f196"/>
                  <a:pt x="f432" y="f196"/>
                </a:cubicBezTo>
                <a:cubicBezTo>
                  <a:pt x="f433" y="f244"/>
                  <a:pt x="f433" y="f244"/>
                  <a:pt x="f433" y="f244"/>
                </a:cubicBezTo>
                <a:cubicBezTo>
                  <a:pt x="f432" y="f243"/>
                  <a:pt x="f432" y="f243"/>
                  <a:pt x="f432" y="f243"/>
                </a:cubicBezTo>
                <a:cubicBezTo>
                  <a:pt x="f434" y="f243"/>
                  <a:pt x="f434" y="f243"/>
                  <a:pt x="f434" y="f243"/>
                </a:cubicBezTo>
                <a:cubicBezTo>
                  <a:pt x="f435" y="f243"/>
                  <a:pt x="f436" y="f242"/>
                  <a:pt x="f437" y="f241"/>
                </a:cubicBezTo>
                <a:cubicBezTo>
                  <a:pt x="f435" y="f238"/>
                  <a:pt x="f435" y="f238"/>
                  <a:pt x="f435" y="f238"/>
                </a:cubicBezTo>
                <a:cubicBezTo>
                  <a:pt x="f436" y="f438"/>
                  <a:pt x="f436" y="f438"/>
                  <a:pt x="f436" y="f438"/>
                </a:cubicBezTo>
                <a:cubicBezTo>
                  <a:pt x="f439" y="f238"/>
                  <a:pt x="f439" y="f238"/>
                  <a:pt x="f439" y="f238"/>
                </a:cubicBezTo>
                <a:cubicBezTo>
                  <a:pt x="f440" y="f438"/>
                  <a:pt x="f440" y="f441"/>
                  <a:pt x="f442" y="f443"/>
                </a:cubicBezTo>
                <a:cubicBezTo>
                  <a:pt x="f439" y="f444"/>
                  <a:pt x="f439" y="f444"/>
                  <a:pt x="f439" y="f444"/>
                </a:cubicBezTo>
                <a:cubicBezTo>
                  <a:pt x="f442" y="f322"/>
                  <a:pt x="f442" y="f322"/>
                  <a:pt x="f442" y="f322"/>
                </a:cubicBezTo>
                <a:cubicBezTo>
                  <a:pt x="f445" y="f444"/>
                  <a:pt x="f445" y="f444"/>
                  <a:pt x="f445" y="f444"/>
                </a:cubicBezTo>
                <a:cubicBezTo>
                  <a:pt x="f446" y="f322"/>
                  <a:pt x="f447" y="f448"/>
                  <a:pt x="f449" y="f450"/>
                </a:cubicBezTo>
                <a:cubicBezTo>
                  <a:pt x="f446" y="f451"/>
                  <a:pt x="f446" y="f451"/>
                  <a:pt x="f446" y="f451"/>
                </a:cubicBezTo>
                <a:cubicBezTo>
                  <a:pt x="f447" y="f452"/>
                  <a:pt x="f447" y="f452"/>
                  <a:pt x="f447" y="f452"/>
                </a:cubicBezTo>
                <a:cubicBezTo>
                  <a:pt x="f453" y="f454"/>
                  <a:pt x="f453" y="f454"/>
                  <a:pt x="f453" y="f454"/>
                </a:cubicBezTo>
                <a:cubicBezTo>
                  <a:pt x="f455" y="f452"/>
                  <a:pt x="f456" y="f452"/>
                  <a:pt x="f457" y="f458"/>
                </a:cubicBezTo>
                <a:cubicBezTo>
                  <a:pt x="f455" y="f459"/>
                  <a:pt x="f455" y="f459"/>
                  <a:pt x="f455" y="f459"/>
                </a:cubicBezTo>
                <a:cubicBezTo>
                  <a:pt x="f456" y="f373"/>
                  <a:pt x="f456" y="f373"/>
                  <a:pt x="f456" y="f373"/>
                </a:cubicBezTo>
                <a:cubicBezTo>
                  <a:pt x="f418" y="f459"/>
                  <a:pt x="f418" y="f459"/>
                  <a:pt x="f418" y="f459"/>
                </a:cubicBezTo>
                <a:cubicBezTo>
                  <a:pt x="f460" y="f373"/>
                  <a:pt x="f461" y="f462"/>
                  <a:pt x="f394" y="f463"/>
                </a:cubicBezTo>
                <a:cubicBezTo>
                  <a:pt x="f460" y="f464"/>
                  <a:pt x="f460" y="f464"/>
                  <a:pt x="f460" y="f464"/>
                </a:cubicBezTo>
                <a:cubicBezTo>
                  <a:pt x="f461" y="f465"/>
                  <a:pt x="f461" y="f465"/>
                  <a:pt x="f461" y="f465"/>
                </a:cubicBezTo>
                <a:cubicBezTo>
                  <a:pt x="f466" y="f467"/>
                  <a:pt x="f466" y="f467"/>
                  <a:pt x="f466" y="f467"/>
                </a:cubicBezTo>
                <a:cubicBezTo>
                  <a:pt x="f468" y="f467"/>
                  <a:pt x="f427" y="f465"/>
                  <a:pt x="f469" y="f470"/>
                </a:cubicBezTo>
                <a:cubicBezTo>
                  <a:pt x="f468" y="f471"/>
                  <a:pt x="f468" y="f471"/>
                  <a:pt x="f468" y="f471"/>
                </a:cubicBezTo>
                <a:cubicBezTo>
                  <a:pt x="f469" y="f371"/>
                  <a:pt x="f469" y="f371"/>
                  <a:pt x="f469" y="f371"/>
                </a:cubicBezTo>
                <a:cubicBezTo>
                  <a:pt x="f472" y="f471"/>
                  <a:pt x="f472" y="f471"/>
                  <a:pt x="f472" y="f471"/>
                </a:cubicBezTo>
                <a:cubicBezTo>
                  <a:pt x="f473" y="f371"/>
                  <a:pt x="f474" y="f371"/>
                  <a:pt x="f475" y="f476"/>
                </a:cubicBezTo>
                <a:cubicBezTo>
                  <a:pt x="f473" y="f366"/>
                  <a:pt x="f473" y="f366"/>
                  <a:pt x="f473" y="f366"/>
                </a:cubicBezTo>
                <a:cubicBezTo>
                  <a:pt x="f474" y="f364"/>
                  <a:pt x="f474" y="f364"/>
                  <a:pt x="f474" y="f364"/>
                </a:cubicBezTo>
                <a:cubicBezTo>
                  <a:pt x="f475" y="f364"/>
                  <a:pt x="f475" y="f364"/>
                  <a:pt x="f475" y="f364"/>
                </a:cubicBezTo>
                <a:cubicBezTo>
                  <a:pt x="f475" y="f364"/>
                  <a:pt x="f477" y="f364"/>
                  <a:pt x="f478" y="f366"/>
                </a:cubicBezTo>
                <a:cubicBezTo>
                  <a:pt x="f478" y="f366"/>
                  <a:pt x="f478" y="f366"/>
                  <a:pt x="f479" y="f366"/>
                </a:cubicBezTo>
                <a:cubicBezTo>
                  <a:pt x="f480" y="f364"/>
                  <a:pt x="f481" y="f364"/>
                  <a:pt x="f482" y="f362"/>
                </a:cubicBezTo>
                <a:cubicBezTo>
                  <a:pt x="f480" y="f358"/>
                  <a:pt x="f480" y="f358"/>
                  <a:pt x="f480" y="f358"/>
                </a:cubicBezTo>
                <a:cubicBezTo>
                  <a:pt x="f480" y="f358"/>
                  <a:pt x="f481" y="f358"/>
                  <a:pt x="f481" y="f356"/>
                </a:cubicBezTo>
                <a:cubicBezTo>
                  <a:pt x="f482" y="f356"/>
                  <a:pt x="f482" y="f356"/>
                  <a:pt x="f482" y="f356"/>
                </a:cubicBezTo>
                <a:cubicBezTo>
                  <a:pt x="f482" y="f356"/>
                  <a:pt x="f483" y="f356"/>
                  <a:pt x="f483" y="f358"/>
                </a:cubicBezTo>
                <a:cubicBezTo>
                  <a:pt x="f484" y="f358"/>
                  <a:pt x="f484" y="f358"/>
                  <a:pt x="f484" y="f358"/>
                </a:cubicBezTo>
                <a:cubicBezTo>
                  <a:pt x="f485" y="f358"/>
                  <a:pt x="f486" y="f356"/>
                  <a:pt x="f487" y="f356"/>
                </a:cubicBezTo>
                <a:cubicBezTo>
                  <a:pt x="f486" y="f192"/>
                  <a:pt x="f486" y="f192"/>
                  <a:pt x="f486" y="f192"/>
                </a:cubicBezTo>
                <a:cubicBezTo>
                  <a:pt x="f482" y="f354"/>
                  <a:pt x="f475" y="f356"/>
                  <a:pt x="f469" y="f488"/>
                </a:cubicBezTo>
                <a:cubicBezTo>
                  <a:pt x="f489" y="f450"/>
                  <a:pt x="f490" y="f491"/>
                  <a:pt x="f492" y="f235"/>
                </a:cubicBezTo>
                <a:cubicBezTo>
                  <a:pt x="f492" y="f234"/>
                  <a:pt x="f493" y="f233"/>
                  <a:pt x="f494" y="f233"/>
                </a:cubicBezTo>
                <a:cubicBezTo>
                  <a:pt x="f495" y="f266"/>
                  <a:pt x="f495" y="f266"/>
                  <a:pt x="f495" y="f266"/>
                </a:cubicBezTo>
                <a:cubicBezTo>
                  <a:pt x="f494" y="f229"/>
                  <a:pt x="f493" y="f229"/>
                  <a:pt x="f493" y="f224"/>
                </a:cubicBezTo>
                <a:cubicBezTo>
                  <a:pt x="f494" y="f280"/>
                  <a:pt x="f496" y="f210"/>
                  <a:pt x="f497" y="f258"/>
                </a:cubicBezTo>
                <a:cubicBezTo>
                  <a:pt x="f498" y="f319"/>
                  <a:pt x="f498" y="f292"/>
                  <a:pt x="f497" y="f499"/>
                </a:cubicBezTo>
                <a:cubicBezTo>
                  <a:pt x="f498" y="f500"/>
                  <a:pt x="f498" y="f501"/>
                  <a:pt x="f502" y="f503"/>
                </a:cubicBezTo>
                <a:cubicBezTo>
                  <a:pt x="f502" y="f383"/>
                  <a:pt x="f502" y="f383"/>
                  <a:pt x="f502" y="f383"/>
                </a:cubicBezTo>
                <a:cubicBezTo>
                  <a:pt x="f502" y="f390"/>
                  <a:pt x="f502" y="f390"/>
                  <a:pt x="f502" y="f390"/>
                </a:cubicBezTo>
                <a:cubicBezTo>
                  <a:pt x="f502" y="f504"/>
                  <a:pt x="f497" y="f389"/>
                  <a:pt x="f497" y="f419"/>
                </a:cubicBezTo>
                <a:cubicBezTo>
                  <a:pt x="f497" y="f419"/>
                  <a:pt x="f498" y="f419"/>
                  <a:pt x="f498" y="f419"/>
                </a:cubicBezTo>
                <a:cubicBezTo>
                  <a:pt x="f496" y="f419"/>
                  <a:pt x="f496" y="f419"/>
                  <a:pt x="f496" y="f419"/>
                </a:cubicBezTo>
                <a:cubicBezTo>
                  <a:pt x="f505" y="f419"/>
                  <a:pt x="f505" y="f419"/>
                  <a:pt x="f505" y="f419"/>
                </a:cubicBezTo>
                <a:cubicBezTo>
                  <a:pt x="f494" y="f506"/>
                  <a:pt x="f494" y="f506"/>
                  <a:pt x="f494" y="f506"/>
                </a:cubicBezTo>
                <a:cubicBezTo>
                  <a:pt x="f507" y="f506"/>
                  <a:pt x="f508" y="f393"/>
                  <a:pt x="f508" y="f391"/>
                </a:cubicBezTo>
                <a:cubicBezTo>
                  <a:pt x="f495" y="f509"/>
                  <a:pt x="f495" y="f509"/>
                  <a:pt x="f495" y="f509"/>
                </a:cubicBezTo>
                <a:cubicBezTo>
                  <a:pt x="f495" y="f510"/>
                  <a:pt x="f496" y="f511"/>
                  <a:pt x="f497" y="f511"/>
                </a:cubicBezTo>
                <a:cubicBezTo>
                  <a:pt x="f502" y="f511"/>
                  <a:pt x="f502" y="f511"/>
                  <a:pt x="f502" y="f511"/>
                </a:cubicBezTo>
                <a:cubicBezTo>
                  <a:pt x="f255" y="f510"/>
                  <a:pt x="f255" y="f510"/>
                  <a:pt x="f255" y="f510"/>
                </a:cubicBezTo>
                <a:cubicBezTo>
                  <a:pt x="f255" y="f510"/>
                  <a:pt x="f255" y="f510"/>
                  <a:pt x="f255" y="f510"/>
                </a:cubicBezTo>
                <a:cubicBezTo>
                  <a:pt x="f255" y="f511"/>
                  <a:pt x="f255" y="f511"/>
                  <a:pt x="f512" y="f307"/>
                </a:cubicBezTo>
                <a:cubicBezTo>
                  <a:pt x="f249" y="f307"/>
                  <a:pt x="f249" y="f307"/>
                  <a:pt x="f249" y="f307"/>
                </a:cubicBezTo>
                <a:cubicBezTo>
                  <a:pt x="f249" y="f307"/>
                  <a:pt x="f260" y="f307"/>
                  <a:pt x="f260" y="f414"/>
                </a:cubicBezTo>
                <a:cubicBezTo>
                  <a:pt x="f260" y="f414"/>
                  <a:pt x="f260" y="f513"/>
                  <a:pt x="f260" y="f513"/>
                </a:cubicBezTo>
                <a:cubicBezTo>
                  <a:pt x="f249" y="f514"/>
                  <a:pt x="f249" y="f514"/>
                  <a:pt x="f249" y="f514"/>
                </a:cubicBezTo>
                <a:cubicBezTo>
                  <a:pt x="f249" y="f514"/>
                  <a:pt x="f249" y="f514"/>
                  <a:pt x="f249" y="f514"/>
                </a:cubicBezTo>
                <a:cubicBezTo>
                  <a:pt x="f512" y="f411"/>
                  <a:pt x="f250" y="f515"/>
                  <a:pt x="f516" y="f515"/>
                </a:cubicBezTo>
                <a:cubicBezTo>
                  <a:pt x="f517" y="f515"/>
                  <a:pt x="f517" y="f515"/>
                  <a:pt x="f518" y="f515"/>
                </a:cubicBezTo>
                <a:cubicBezTo>
                  <a:pt x="f519" y="f515"/>
                  <a:pt x="f519" y="f515"/>
                  <a:pt x="f519" y="f515"/>
                </a:cubicBezTo>
                <a:cubicBezTo>
                  <a:pt x="f520" y="f402"/>
                  <a:pt x="f521" y="f522"/>
                  <a:pt x="f521" y="f523"/>
                </a:cubicBezTo>
                <a:cubicBezTo>
                  <a:pt x="f521" y="f523"/>
                  <a:pt x="f521" y="f524"/>
                  <a:pt x="f521" y="f513"/>
                </a:cubicBezTo>
                <a:cubicBezTo>
                  <a:pt x="f521" y="f513"/>
                  <a:pt x="f521" y="f513"/>
                  <a:pt x="f525" y="f513"/>
                </a:cubicBezTo>
                <a:cubicBezTo>
                  <a:pt x="f526" y="f513"/>
                  <a:pt x="f526" y="f513"/>
                  <a:pt x="f526" y="f513"/>
                </a:cubicBezTo>
                <a:cubicBezTo>
                  <a:pt x="f526" y="f414"/>
                  <a:pt x="f526" y="f414"/>
                  <a:pt x="f526" y="f414"/>
                </a:cubicBezTo>
                <a:cubicBezTo>
                  <a:pt x="f526" y="f307"/>
                  <a:pt x="f526" y="f307"/>
                  <a:pt x="f526" y="f307"/>
                </a:cubicBezTo>
                <a:cubicBezTo>
                  <a:pt x="f520" y="f307"/>
                  <a:pt x="f520" y="f307"/>
                  <a:pt x="f520" y="f307"/>
                </a:cubicBezTo>
                <a:cubicBezTo>
                  <a:pt x="f520" y="f511"/>
                  <a:pt x="f520" y="f511"/>
                  <a:pt x="f520" y="f511"/>
                </a:cubicBezTo>
                <a:cubicBezTo>
                  <a:pt x="f520" y="f527"/>
                  <a:pt x="f520" y="f527"/>
                  <a:pt x="f520" y="f527"/>
                </a:cubicBezTo>
                <a:cubicBezTo>
                  <a:pt x="f526" y="f527"/>
                  <a:pt x="f520" y="f509"/>
                  <a:pt x="f528" y="f509"/>
                </a:cubicBezTo>
                <a:cubicBezTo>
                  <a:pt x="f528" y="f509"/>
                  <a:pt x="f528" y="f509"/>
                  <a:pt x="f528" y="f509"/>
                </a:cubicBezTo>
                <a:cubicBezTo>
                  <a:pt x="f528" y="f509"/>
                  <a:pt x="f529" y="f530"/>
                  <a:pt x="f529" y="f530"/>
                </a:cubicBezTo>
                <a:cubicBezTo>
                  <a:pt x="f525" y="f530"/>
                  <a:pt x="f525" y="f530"/>
                  <a:pt x="f525" y="f530"/>
                </a:cubicBezTo>
                <a:cubicBezTo>
                  <a:pt x="f525" y="f530"/>
                  <a:pt x="f525" y="f530"/>
                  <a:pt x="f525" y="f530"/>
                </a:cubicBezTo>
                <a:cubicBezTo>
                  <a:pt x="f525" y="f530"/>
                  <a:pt x="f525" y="f530"/>
                  <a:pt x="f525" y="f530"/>
                </a:cubicBezTo>
                <a:cubicBezTo>
                  <a:pt x="f525" y="f531"/>
                  <a:pt x="f525" y="f531"/>
                  <a:pt x="f525" y="f531"/>
                </a:cubicBezTo>
                <a:cubicBezTo>
                  <a:pt x="f521" y="f531"/>
                  <a:pt x="f521" y="f531"/>
                  <a:pt x="f521" y="f531"/>
                </a:cubicBezTo>
                <a:cubicBezTo>
                  <a:pt x="f521" y="f532"/>
                  <a:pt x="f521" y="f532"/>
                  <a:pt x="f521" y="f532"/>
                </a:cubicBezTo>
                <a:cubicBezTo>
                  <a:pt x="f521" y="f532"/>
                  <a:pt x="f521" y="f532"/>
                  <a:pt x="f521" y="f532"/>
                </a:cubicBezTo>
                <a:cubicBezTo>
                  <a:pt x="f521" y="f509"/>
                  <a:pt x="f521" y="f509"/>
                  <a:pt x="f521" y="f509"/>
                </a:cubicBezTo>
                <a:cubicBezTo>
                  <a:pt x="f533" y="f509"/>
                  <a:pt x="f533" y="f509"/>
                  <a:pt x="f533" y="f509"/>
                </a:cubicBezTo>
                <a:cubicBezTo>
                  <a:pt x="f533" y="f509"/>
                  <a:pt x="f521" y="f509"/>
                  <a:pt x="f521" y="f527"/>
                </a:cubicBezTo>
                <a:cubicBezTo>
                  <a:pt x="f521" y="f527"/>
                  <a:pt x="f533" y="f527"/>
                  <a:pt x="f533" y="f527"/>
                </a:cubicBezTo>
                <a:cubicBezTo>
                  <a:pt x="f534" y="f527"/>
                  <a:pt x="f534" y="f527"/>
                  <a:pt x="f534" y="f527"/>
                </a:cubicBezTo>
                <a:cubicBezTo>
                  <a:pt x="f534" y="f527"/>
                  <a:pt x="f534" y="f527"/>
                  <a:pt x="f534" y="f527"/>
                </a:cubicBezTo>
                <a:cubicBezTo>
                  <a:pt x="f534" y="f527"/>
                  <a:pt x="f534" y="f527"/>
                  <a:pt x="f534" y="f527"/>
                </a:cubicBezTo>
                <a:cubicBezTo>
                  <a:pt x="f535" y="f527"/>
                  <a:pt x="f535" y="f527"/>
                  <a:pt x="f535" y="f527"/>
                </a:cubicBezTo>
                <a:cubicBezTo>
                  <a:pt x="f536" y="f509"/>
                  <a:pt x="f536" y="f509"/>
                  <a:pt x="f536" y="f509"/>
                </a:cubicBezTo>
                <a:cubicBezTo>
                  <a:pt x="f537" y="f509"/>
                  <a:pt x="f538" y="f532"/>
                  <a:pt x="f538" y="f532"/>
                </a:cubicBezTo>
                <a:cubicBezTo>
                  <a:pt x="f538" y="f531"/>
                  <a:pt x="f538" y="f531"/>
                  <a:pt x="f538" y="f531"/>
                </a:cubicBezTo>
                <a:cubicBezTo>
                  <a:pt x="f538" y="f530"/>
                  <a:pt x="f538" y="f530"/>
                  <a:pt x="f538" y="f530"/>
                </a:cubicBezTo>
                <a:cubicBezTo>
                  <a:pt x="f539" y="f530"/>
                  <a:pt x="f539" y="f530"/>
                  <a:pt x="f539" y="f530"/>
                </a:cubicBezTo>
                <a:cubicBezTo>
                  <a:pt x="f539" y="f530"/>
                  <a:pt x="f539" y="f530"/>
                  <a:pt x="f539" y="f530"/>
                </a:cubicBezTo>
                <a:cubicBezTo>
                  <a:pt x="f540" y="f530"/>
                  <a:pt x="f540" y="f530"/>
                  <a:pt x="f540" y="f530"/>
                </a:cubicBezTo>
                <a:cubicBezTo>
                  <a:pt x="f540" y="f531"/>
                  <a:pt x="f540" y="f531"/>
                  <a:pt x="f540" y="f531"/>
                </a:cubicBezTo>
                <a:cubicBezTo>
                  <a:pt x="f541" y="f531"/>
                  <a:pt x="f541" y="f531"/>
                  <a:pt x="f541" y="f531"/>
                </a:cubicBezTo>
                <a:cubicBezTo>
                  <a:pt x="f542" y="f531"/>
                  <a:pt x="f542" y="f531"/>
                  <a:pt x="f542" y="f531"/>
                </a:cubicBezTo>
                <a:cubicBezTo>
                  <a:pt x="f543" y="f531"/>
                  <a:pt x="f543" y="f531"/>
                  <a:pt x="f543" y="f531"/>
                </a:cubicBezTo>
                <a:cubicBezTo>
                  <a:pt x="f544" y="f531"/>
                  <a:pt x="f544" y="f531"/>
                  <a:pt x="f544" y="f531"/>
                </a:cubicBezTo>
                <a:cubicBezTo>
                  <a:pt x="f545" y="f531"/>
                  <a:pt x="f545" y="f531"/>
                  <a:pt x="f545" y="f531"/>
                </a:cubicBezTo>
                <a:cubicBezTo>
                  <a:pt x="f546" y="f531"/>
                  <a:pt x="f546" y="f531"/>
                  <a:pt x="f546" y="f531"/>
                </a:cubicBezTo>
                <a:cubicBezTo>
                  <a:pt x="f547" y="f531"/>
                  <a:pt x="f547" y="f531"/>
                  <a:pt x="f547" y="f531"/>
                </a:cubicBezTo>
                <a:cubicBezTo>
                  <a:pt x="f547" y="f531"/>
                  <a:pt x="f547" y="f531"/>
                  <a:pt x="f547" y="f531"/>
                </a:cubicBezTo>
                <a:cubicBezTo>
                  <a:pt x="f548" y="f531"/>
                  <a:pt x="f548" y="f531"/>
                  <a:pt x="f548" y="f531"/>
                </a:cubicBezTo>
                <a:cubicBezTo>
                  <a:pt x="f549" y="f530"/>
                  <a:pt x="f549" y="f530"/>
                  <a:pt x="f549" y="f530"/>
                </a:cubicBezTo>
                <a:cubicBezTo>
                  <a:pt x="f550" y="f530"/>
                  <a:pt x="f550" y="f530"/>
                  <a:pt x="f550" y="f530"/>
                </a:cubicBezTo>
                <a:cubicBezTo>
                  <a:pt x="f551" y="f530"/>
                  <a:pt x="f551" y="f530"/>
                  <a:pt x="f551" y="f530"/>
                </a:cubicBezTo>
                <a:cubicBezTo>
                  <a:pt x="f552" y="f530"/>
                  <a:pt x="f552" y="f530"/>
                  <a:pt x="f552" y="f530"/>
                </a:cubicBezTo>
                <a:cubicBezTo>
                  <a:pt x="f553" y="f530"/>
                  <a:pt x="f553" y="f530"/>
                  <a:pt x="f553" y="f530"/>
                </a:cubicBezTo>
                <a:cubicBezTo>
                  <a:pt x="f553" y="f530"/>
                  <a:pt x="f553" y="f530"/>
                  <a:pt x="f553" y="f530"/>
                </a:cubicBezTo>
                <a:cubicBezTo>
                  <a:pt x="f554" y="f530"/>
                  <a:pt x="f554" y="f530"/>
                  <a:pt x="f554" y="f530"/>
                </a:cubicBezTo>
                <a:cubicBezTo>
                  <a:pt x="f555" y="f509"/>
                  <a:pt x="f555" y="f509"/>
                  <a:pt x="f555" y="f509"/>
                </a:cubicBezTo>
                <a:cubicBezTo>
                  <a:pt x="f556" y="f509"/>
                  <a:pt x="f556" y="f509"/>
                  <a:pt x="f556" y="f509"/>
                </a:cubicBezTo>
                <a:cubicBezTo>
                  <a:pt x="f556" y="f557"/>
                  <a:pt x="f556" y="f557"/>
                  <a:pt x="f556" y="f557"/>
                </a:cubicBezTo>
                <a:cubicBezTo>
                  <a:pt x="f558" y="f557"/>
                  <a:pt x="f558" y="f557"/>
                  <a:pt x="f558" y="f557"/>
                </a:cubicBezTo>
                <a:cubicBezTo>
                  <a:pt x="f559" y="f557"/>
                  <a:pt x="f559" y="f557"/>
                  <a:pt x="f559" y="f557"/>
                </a:cubicBezTo>
                <a:cubicBezTo>
                  <a:pt x="f560" y="f557"/>
                  <a:pt x="f560" y="f557"/>
                  <a:pt x="f560" y="f557"/>
                </a:cubicBezTo>
                <a:cubicBezTo>
                  <a:pt x="f560" y="f557"/>
                  <a:pt x="f560" y="f557"/>
                  <a:pt x="f560" y="f557"/>
                </a:cubicBezTo>
                <a:cubicBezTo>
                  <a:pt x="f560" y="f557"/>
                  <a:pt x="f560" y="f557"/>
                  <a:pt x="f560" y="f557"/>
                </a:cubicBezTo>
                <a:cubicBezTo>
                  <a:pt x="f560" y="f398"/>
                  <a:pt x="f560" y="f398"/>
                  <a:pt x="f560" y="f398"/>
                </a:cubicBezTo>
                <a:cubicBezTo>
                  <a:pt x="f560" y="f398"/>
                  <a:pt x="f560" y="f398"/>
                  <a:pt x="f560" y="f398"/>
                </a:cubicBezTo>
                <a:cubicBezTo>
                  <a:pt x="f560" y="f398"/>
                  <a:pt x="f560" y="f398"/>
                  <a:pt x="f560" y="f398"/>
                </a:cubicBezTo>
                <a:cubicBezTo>
                  <a:pt x="f559" y="f398"/>
                  <a:pt x="f559" y="f398"/>
                  <a:pt x="f559" y="f398"/>
                </a:cubicBezTo>
                <a:cubicBezTo>
                  <a:pt x="f558" y="f398"/>
                  <a:pt x="f558" y="f398"/>
                  <a:pt x="f558" y="f398"/>
                </a:cubicBezTo>
                <a:cubicBezTo>
                  <a:pt x="f554" y="f398"/>
                  <a:pt x="f554" y="f398"/>
                  <a:pt x="f554" y="f398"/>
                </a:cubicBezTo>
                <a:cubicBezTo>
                  <a:pt x="f554" y="f561"/>
                  <a:pt x="f554" y="f561"/>
                  <a:pt x="f554" y="f561"/>
                </a:cubicBezTo>
                <a:cubicBezTo>
                  <a:pt x="f554" y="f561"/>
                  <a:pt x="f554" y="f561"/>
                  <a:pt x="f553" y="f561"/>
                </a:cubicBezTo>
                <a:cubicBezTo>
                  <a:pt x="f552" y="f561"/>
                  <a:pt x="f552" y="f561"/>
                  <a:pt x="f552" y="f561"/>
                </a:cubicBezTo>
                <a:cubicBezTo>
                  <a:pt x="f562" y="f561"/>
                  <a:pt x="f562" y="f561"/>
                  <a:pt x="f562" y="f561"/>
                </a:cubicBezTo>
                <a:cubicBezTo>
                  <a:pt x="f550" y="f561"/>
                  <a:pt x="f550" y="f561"/>
                  <a:pt x="f550" y="f561"/>
                </a:cubicBezTo>
                <a:cubicBezTo>
                  <a:pt x="f550" y="f561"/>
                  <a:pt x="f550" y="f561"/>
                  <a:pt x="f550" y="f561"/>
                </a:cubicBezTo>
                <a:cubicBezTo>
                  <a:pt x="f549" y="f561"/>
                  <a:pt x="f549" y="f561"/>
                  <a:pt x="f549" y="f561"/>
                </a:cubicBezTo>
                <a:cubicBezTo>
                  <a:pt x="f548" y="f400"/>
                  <a:pt x="f548" y="f400"/>
                  <a:pt x="f548" y="f400"/>
                </a:cubicBezTo>
                <a:cubicBezTo>
                  <a:pt x="f547" y="f400"/>
                  <a:pt x="f547" y="f400"/>
                  <a:pt x="f547" y="f400"/>
                </a:cubicBezTo>
                <a:cubicBezTo>
                  <a:pt x="f547" y="f400"/>
                  <a:pt x="f547" y="f400"/>
                  <a:pt x="f563" y="f400"/>
                </a:cubicBezTo>
                <a:cubicBezTo>
                  <a:pt x="f563" y="f400"/>
                  <a:pt x="f563" y="f400"/>
                  <a:pt x="f563" y="f400"/>
                </a:cubicBezTo>
                <a:cubicBezTo>
                  <a:pt x="f563" y="f400"/>
                  <a:pt x="f546" y="f564"/>
                  <a:pt x="f546" y="f564"/>
                </a:cubicBezTo>
                <a:cubicBezTo>
                  <a:pt x="f545" y="f400"/>
                  <a:pt x="f545" y="f400"/>
                  <a:pt x="f545" y="f400"/>
                </a:cubicBezTo>
                <a:cubicBezTo>
                  <a:pt x="f545" y="f564"/>
                  <a:pt x="f565" y="f564"/>
                  <a:pt x="f565" y="f564"/>
                </a:cubicBezTo>
                <a:cubicBezTo>
                  <a:pt x="f544" y="f564"/>
                  <a:pt x="f544" y="f564"/>
                  <a:pt x="f544" y="f564"/>
                </a:cubicBezTo>
                <a:cubicBezTo>
                  <a:pt x="f544" y="f566"/>
                  <a:pt x="f544" y="f566"/>
                  <a:pt x="f543" y="f566"/>
                </a:cubicBezTo>
                <a:cubicBezTo>
                  <a:pt x="f543" y="f566"/>
                  <a:pt x="f543" y="f566"/>
                  <a:pt x="f543" y="f566"/>
                </a:cubicBezTo>
                <a:cubicBezTo>
                  <a:pt x="f543" y="f566"/>
                  <a:pt x="f543" y="f566"/>
                  <a:pt x="f543" y="f566"/>
                </a:cubicBezTo>
                <a:cubicBezTo>
                  <a:pt x="f567" y="f566"/>
                  <a:pt x="f567" y="f566"/>
                  <a:pt x="f567" y="f566"/>
                </a:cubicBezTo>
                <a:cubicBezTo>
                  <a:pt x="f542" y="f566"/>
                  <a:pt x="f542" y="f566"/>
                  <a:pt x="f541" y="f564"/>
                </a:cubicBezTo>
                <a:cubicBezTo>
                  <a:pt x="f541" y="f564"/>
                  <a:pt x="f541" y="f564"/>
                  <a:pt x="f541" y="f564"/>
                </a:cubicBezTo>
                <a:cubicBezTo>
                  <a:pt x="f541" y="f564"/>
                  <a:pt x="f540" y="f566"/>
                  <a:pt x="f539" y="f566"/>
                </a:cubicBezTo>
                <a:cubicBezTo>
                  <a:pt x="f539" y="f568"/>
                  <a:pt x="f539" y="f568"/>
                  <a:pt x="f539" y="f568"/>
                </a:cubicBezTo>
                <a:cubicBezTo>
                  <a:pt x="f539" y="f568"/>
                  <a:pt x="f538" y="f309"/>
                  <a:pt x="f538" y="f311"/>
                </a:cubicBezTo>
                <a:cubicBezTo>
                  <a:pt x="f538" y="f569"/>
                  <a:pt x="f539" y="f570"/>
                  <a:pt x="f540" y="f571"/>
                </a:cubicBezTo>
                <a:cubicBezTo>
                  <a:pt x="f539" y="f571"/>
                  <a:pt x="f539" y="f571"/>
                  <a:pt x="f539" y="f571"/>
                </a:cubicBezTo>
                <a:cubicBezTo>
                  <a:pt x="f539" y="f571"/>
                  <a:pt x="f539" y="f571"/>
                  <a:pt x="f539" y="f571"/>
                </a:cubicBezTo>
                <a:cubicBezTo>
                  <a:pt x="f538" y="f572"/>
                  <a:pt x="f538" y="f572"/>
                  <a:pt x="f538" y="f572"/>
                </a:cubicBezTo>
                <a:cubicBezTo>
                  <a:pt x="f537" y="f572"/>
                  <a:pt x="f537" y="f572"/>
                  <a:pt x="f537" y="f572"/>
                </a:cubicBezTo>
                <a:cubicBezTo>
                  <a:pt x="f537" y="f572"/>
                  <a:pt x="f537" y="f572"/>
                  <a:pt x="f537" y="f572"/>
                </a:cubicBezTo>
                <a:cubicBezTo>
                  <a:pt x="f536" y="f395"/>
                  <a:pt x="f536" y="f395"/>
                  <a:pt x="f536" y="f395"/>
                </a:cubicBezTo>
                <a:cubicBezTo>
                  <a:pt x="f536" y="f395"/>
                  <a:pt x="f536" y="f395"/>
                  <a:pt x="f536" y="f395"/>
                </a:cubicBezTo>
                <a:cubicBezTo>
                  <a:pt x="f573" y="f572"/>
                  <a:pt x="f574" y="f571"/>
                  <a:pt x="f574" y="f396"/>
                </a:cubicBezTo>
                <a:cubicBezTo>
                  <a:pt x="f575" y="f572"/>
                  <a:pt x="f576" y="f313"/>
                  <a:pt x="f526" y="f417"/>
                </a:cubicBezTo>
                <a:cubicBezTo>
                  <a:pt x="f520" y="f417"/>
                  <a:pt x="f528" y="f313"/>
                  <a:pt x="f577" y="f395"/>
                </a:cubicBezTo>
                <a:cubicBezTo>
                  <a:pt x="f519" y="f578"/>
                  <a:pt x="f579" y="f580"/>
                  <a:pt x="f518" y="f387"/>
                </a:cubicBezTo>
                <a:cubicBezTo>
                  <a:pt x="f518" y="f387"/>
                  <a:pt x="f518" y="f387"/>
                  <a:pt x="f518" y="f387"/>
                </a:cubicBezTo>
                <a:cubicBezTo>
                  <a:pt x="f518" y="f387"/>
                  <a:pt x="f518" y="f387"/>
                  <a:pt x="f518" y="f387"/>
                </a:cubicBezTo>
                <a:cubicBezTo>
                  <a:pt x="f518" y="f387"/>
                  <a:pt x="f518" y="f387"/>
                  <a:pt x="f518" y="f387"/>
                </a:cubicBezTo>
                <a:cubicBezTo>
                  <a:pt x="f517" y="f389"/>
                  <a:pt x="f516" y="f390"/>
                  <a:pt x="f516" y="f581"/>
                </a:cubicBezTo>
                <a:cubicBezTo>
                  <a:pt x="f516" y="f379"/>
                  <a:pt x="f516" y="f379"/>
                  <a:pt x="f516" y="f379"/>
                </a:cubicBezTo>
                <a:cubicBezTo>
                  <a:pt x="f579" y="f499"/>
                  <a:pt x="f577" y="f261"/>
                  <a:pt x="f529" y="f263"/>
                </a:cubicBezTo>
                <a:cubicBezTo>
                  <a:pt x="f529" y="f263"/>
                  <a:pt x="f529" y="f263"/>
                  <a:pt x="f529" y="f264"/>
                </a:cubicBezTo>
                <a:cubicBezTo>
                  <a:pt x="f529" y="f231"/>
                  <a:pt x="f529" y="f231"/>
                  <a:pt x="f529" y="f231"/>
                </a:cubicBezTo>
                <a:cubicBezTo>
                  <a:pt x="f529" y="f253"/>
                  <a:pt x="f577" y="f253"/>
                  <a:pt x="f519" y="f233"/>
                </a:cubicBezTo>
                <a:cubicBezTo>
                  <a:pt x="f519" y="f251"/>
                  <a:pt x="f519" y="f251"/>
                  <a:pt x="f519" y="f251"/>
                </a:cubicBezTo>
                <a:cubicBezTo>
                  <a:pt x="f577" y="f251"/>
                  <a:pt x="f577" y="f251"/>
                  <a:pt x="f577" y="f251"/>
                </a:cubicBezTo>
                <a:cubicBezTo>
                  <a:pt x="f528" y="f247"/>
                  <a:pt x="f526" y="f247"/>
                  <a:pt x="f521" y="f247"/>
                </a:cubicBezTo>
                <a:cubicBezTo>
                  <a:pt x="f582" y="f377"/>
                  <a:pt x="f583" y="f354"/>
                  <a:pt x="f584" y="f10"/>
                </a:cubicBezTo>
                <a:cubicBezTo>
                  <a:pt x="f585" y="f72"/>
                  <a:pt x="f586" y="f86"/>
                  <a:pt x="f587" y="f89"/>
                </a:cubicBezTo>
                <a:cubicBezTo>
                  <a:pt x="f588" y="f83"/>
                  <a:pt x="f589" y="f83"/>
                  <a:pt x="f590" y="f83"/>
                </a:cubicBezTo>
                <a:cubicBezTo>
                  <a:pt x="f591" y="f83"/>
                  <a:pt x="f592" y="f593"/>
                  <a:pt x="f594" y="f69"/>
                </a:cubicBezTo>
                <a:cubicBezTo>
                  <a:pt x="f595" y="f135"/>
                  <a:pt x="f596" y="f198"/>
                  <a:pt x="f597" y="f200"/>
                </a:cubicBezTo>
                <a:cubicBezTo>
                  <a:pt x="f598" y="f202"/>
                  <a:pt x="f599" y="f202"/>
                  <a:pt x="f600" y="f205"/>
                </a:cubicBezTo>
                <a:cubicBezTo>
                  <a:pt x="f601" y="f206"/>
                  <a:pt x="f601" y="f206"/>
                  <a:pt x="f601" y="f206"/>
                </a:cubicBezTo>
                <a:cubicBezTo>
                  <a:pt x="f601" y="f256"/>
                  <a:pt x="f601" y="f256"/>
                  <a:pt x="f601" y="f256"/>
                </a:cubicBezTo>
                <a:cubicBezTo>
                  <a:pt x="f600" y="f256"/>
                  <a:pt x="f602" y="f295"/>
                  <a:pt x="f602" y="f294"/>
                </a:cubicBezTo>
                <a:cubicBezTo>
                  <a:pt x="f598" y="f283"/>
                  <a:pt x="f598" y="f283"/>
                  <a:pt x="f598" y="f283"/>
                </a:cubicBezTo>
                <a:cubicBezTo>
                  <a:pt x="f598" y="f284"/>
                  <a:pt x="f598" y="f284"/>
                  <a:pt x="f598" y="f284"/>
                </a:cubicBezTo>
                <a:cubicBezTo>
                  <a:pt x="f598" y="f603"/>
                  <a:pt x="f599" y="f381"/>
                  <a:pt x="f600" y="f393"/>
                </a:cubicBezTo>
                <a:cubicBezTo>
                  <a:pt x="f600" y="f604"/>
                  <a:pt x="f600" y="f604"/>
                  <a:pt x="f600" y="f604"/>
                </a:cubicBezTo>
                <a:cubicBezTo>
                  <a:pt x="f602" y="f605"/>
                  <a:pt x="f599" y="f315"/>
                  <a:pt x="f606" y="f395"/>
                </a:cubicBezTo>
                <a:cubicBezTo>
                  <a:pt x="f606" y="f395"/>
                  <a:pt x="f606" y="f395"/>
                  <a:pt x="f606" y="f395"/>
                </a:cubicBezTo>
                <a:cubicBezTo>
                  <a:pt x="f606" y="f395"/>
                  <a:pt x="f606" y="f395"/>
                  <a:pt x="f606" y="f395"/>
                </a:cubicBezTo>
                <a:cubicBezTo>
                  <a:pt x="f606" y="f572"/>
                  <a:pt x="f606" y="f572"/>
                  <a:pt x="f606" y="f572"/>
                </a:cubicBezTo>
                <a:cubicBezTo>
                  <a:pt x="f607" y="f396"/>
                  <a:pt x="f597" y="f309"/>
                  <a:pt x="f608" y="f400"/>
                </a:cubicBezTo>
                <a:cubicBezTo>
                  <a:pt x="f609" y="f564"/>
                  <a:pt x="f610" y="f566"/>
                  <a:pt x="f611" y="f568"/>
                </a:cubicBezTo>
                <a:cubicBezTo>
                  <a:pt x="f612" y="f564"/>
                  <a:pt x="f613" y="f400"/>
                  <a:pt x="f614" y="f398"/>
                </a:cubicBezTo>
                <a:cubicBezTo>
                  <a:pt x="f614" y="f400"/>
                  <a:pt x="f615" y="f564"/>
                  <a:pt x="f615" y="f566"/>
                </a:cubicBezTo>
                <a:cubicBezTo>
                  <a:pt x="f616" y="f566"/>
                  <a:pt x="f616" y="f566"/>
                  <a:pt x="f616" y="f566"/>
                </a:cubicBezTo>
                <a:cubicBezTo>
                  <a:pt x="f617" y="f564"/>
                  <a:pt x="f617" y="f564"/>
                  <a:pt x="f617" y="f564"/>
                </a:cubicBezTo>
                <a:cubicBezTo>
                  <a:pt x="f617" y="f564"/>
                  <a:pt x="f617" y="f564"/>
                  <a:pt x="f617" y="f564"/>
                </a:cubicBezTo>
                <a:cubicBezTo>
                  <a:pt x="f618" y="f564"/>
                  <a:pt x="f618" y="f564"/>
                  <a:pt x="f618" y="f564"/>
                </a:cubicBezTo>
                <a:cubicBezTo>
                  <a:pt x="f619" y="f400"/>
                  <a:pt x="f619" y="f400"/>
                  <a:pt x="f619" y="f400"/>
                </a:cubicBezTo>
                <a:cubicBezTo>
                  <a:pt x="f619" y="f400"/>
                  <a:pt x="f619" y="f400"/>
                  <a:pt x="f619" y="f400"/>
                </a:cubicBezTo>
                <a:cubicBezTo>
                  <a:pt x="f620" y="f400"/>
                  <a:pt x="f620" y="f400"/>
                  <a:pt x="f620" y="f400"/>
                </a:cubicBezTo>
                <a:cubicBezTo>
                  <a:pt x="f619" y="f398"/>
                  <a:pt x="f618" y="f557"/>
                  <a:pt x="f618" y="f530"/>
                </a:cubicBezTo>
                <a:cubicBezTo>
                  <a:pt x="f619" y="f531"/>
                  <a:pt x="f619" y="f532"/>
                  <a:pt x="f620" y="f532"/>
                </a:cubicBezTo>
                <a:cubicBezTo>
                  <a:pt x="f620" y="f532"/>
                  <a:pt x="f620" y="f532"/>
                  <a:pt x="f620" y="f532"/>
                </a:cubicBezTo>
                <a:cubicBezTo>
                  <a:pt x="f621" y="f509"/>
                  <a:pt x="f621" y="f509"/>
                  <a:pt x="f622" y="f509"/>
                </a:cubicBezTo>
                <a:cubicBezTo>
                  <a:pt x="f622" y="f509"/>
                  <a:pt x="f622" y="f509"/>
                  <a:pt x="f622" y="f509"/>
                </a:cubicBezTo>
                <a:cubicBezTo>
                  <a:pt x="f623" y="f509"/>
                  <a:pt x="f624" y="f509"/>
                  <a:pt x="f624" y="f509"/>
                </a:cubicBezTo>
                <a:cubicBezTo>
                  <a:pt x="f625" y="f509"/>
                  <a:pt x="f625" y="f509"/>
                  <a:pt x="f625" y="f509"/>
                </a:cubicBezTo>
                <a:cubicBezTo>
                  <a:pt x="f625" y="f509"/>
                  <a:pt x="f625" y="f509"/>
                  <a:pt x="f625" y="f509"/>
                </a:cubicBezTo>
                <a:cubicBezTo>
                  <a:pt x="f625" y="f509"/>
                  <a:pt x="f626" y="f509"/>
                  <a:pt x="f626" y="f509"/>
                </a:cubicBezTo>
                <a:cubicBezTo>
                  <a:pt x="f627" y="f509"/>
                  <a:pt x="f627" y="f509"/>
                  <a:pt x="f627" y="f509"/>
                </a:cubicBezTo>
                <a:cubicBezTo>
                  <a:pt x="f627" y="f509"/>
                  <a:pt x="f628" y="f509"/>
                  <a:pt x="f628" y="f527"/>
                </a:cubicBezTo>
                <a:cubicBezTo>
                  <a:pt x="f628" y="f509"/>
                  <a:pt x="f628" y="f509"/>
                  <a:pt x="f628" y="f509"/>
                </a:cubicBezTo>
                <a:cubicBezTo>
                  <a:pt x="f629" y="f509"/>
                  <a:pt x="f629" y="f527"/>
                  <a:pt x="f629" y="f527"/>
                </a:cubicBezTo>
                <a:cubicBezTo>
                  <a:pt x="f630" y="f527"/>
                  <a:pt x="f630" y="f527"/>
                  <a:pt x="f630" y="f527"/>
                </a:cubicBezTo>
                <a:cubicBezTo>
                  <a:pt x="f631" y="f527"/>
                  <a:pt x="f631" y="f527"/>
                  <a:pt x="f631" y="f527"/>
                </a:cubicBezTo>
                <a:cubicBezTo>
                  <a:pt x="f632" y="f527"/>
                  <a:pt x="f632" y="f527"/>
                  <a:pt x="f632" y="f527"/>
                </a:cubicBezTo>
                <a:cubicBezTo>
                  <a:pt x="f632" y="f527"/>
                  <a:pt x="f632" y="f527"/>
                  <a:pt x="f632" y="f527"/>
                </a:cubicBezTo>
                <a:cubicBezTo>
                  <a:pt x="f633" y="f527"/>
                  <a:pt x="f633" y="f527"/>
                  <a:pt x="f633" y="f527"/>
                </a:cubicBezTo>
                <a:cubicBezTo>
                  <a:pt x="f634" y="f527"/>
                  <a:pt x="f634" y="f527"/>
                  <a:pt x="f634" y="f527"/>
                </a:cubicBezTo>
                <a:cubicBezTo>
                  <a:pt x="f634" y="f527"/>
                  <a:pt x="f634" y="f527"/>
                  <a:pt x="f634" y="f527"/>
                </a:cubicBezTo>
                <a:cubicBezTo>
                  <a:pt x="f635" y="f527"/>
                  <a:pt x="f635" y="f527"/>
                  <a:pt x="f635" y="f527"/>
                </a:cubicBezTo>
                <a:cubicBezTo>
                  <a:pt x="f636" y="f527"/>
                  <a:pt x="f636" y="f527"/>
                  <a:pt x="f636" y="f527"/>
                </a:cubicBezTo>
                <a:cubicBezTo>
                  <a:pt x="f636" y="f527"/>
                  <a:pt x="f636" y="f527"/>
                  <a:pt x="f636" y="f527"/>
                </a:cubicBezTo>
                <a:cubicBezTo>
                  <a:pt x="f637" y="f527"/>
                  <a:pt x="f637" y="f527"/>
                  <a:pt x="f637" y="f527"/>
                </a:cubicBezTo>
                <a:cubicBezTo>
                  <a:pt x="f638" y="f527"/>
                  <a:pt x="f638" y="f527"/>
                  <a:pt x="f638" y="f527"/>
                </a:cubicBezTo>
                <a:cubicBezTo>
                  <a:pt x="f639" y="f527"/>
                  <a:pt x="f639" y="f527"/>
                  <a:pt x="f639" y="f527"/>
                </a:cubicBezTo>
                <a:cubicBezTo>
                  <a:pt x="f639" y="f527"/>
                  <a:pt x="f639" y="f527"/>
                  <a:pt x="f639" y="f527"/>
                </a:cubicBezTo>
                <a:cubicBezTo>
                  <a:pt x="f640" y="f527"/>
                  <a:pt x="f640" y="f527"/>
                  <a:pt x="f640" y="f527"/>
                </a:cubicBezTo>
                <a:cubicBezTo>
                  <a:pt x="f641" y="f527"/>
                  <a:pt x="f641" y="f527"/>
                  <a:pt x="f641" y="f527"/>
                </a:cubicBezTo>
                <a:cubicBezTo>
                  <a:pt x="f641" y="f527"/>
                  <a:pt x="f641" y="f527"/>
                  <a:pt x="f641" y="f527"/>
                </a:cubicBezTo>
                <a:cubicBezTo>
                  <a:pt x="f642" y="f527"/>
                  <a:pt x="f642" y="f527"/>
                  <a:pt x="f642" y="f527"/>
                </a:cubicBezTo>
                <a:cubicBezTo>
                  <a:pt x="f642" y="f510"/>
                  <a:pt x="f642" y="f510"/>
                  <a:pt x="f642" y="f510"/>
                </a:cubicBezTo>
                <a:cubicBezTo>
                  <a:pt x="f643" y="f527"/>
                  <a:pt x="f643" y="f527"/>
                  <a:pt x="f643" y="f527"/>
                </a:cubicBezTo>
                <a:cubicBezTo>
                  <a:pt x="f643" y="f527"/>
                  <a:pt x="f643" y="f527"/>
                  <a:pt x="f643" y="f527"/>
                </a:cubicBezTo>
                <a:cubicBezTo>
                  <a:pt x="f644" y="f509"/>
                  <a:pt x="f644" y="f509"/>
                  <a:pt x="f644" y="f509"/>
                </a:cubicBezTo>
                <a:cubicBezTo>
                  <a:pt x="f644" y="f509"/>
                  <a:pt x="f644" y="f509"/>
                  <a:pt x="f644" y="f509"/>
                </a:cubicBezTo>
                <a:cubicBezTo>
                  <a:pt x="f644" y="f527"/>
                  <a:pt x="f644" y="f527"/>
                  <a:pt x="f644" y="f527"/>
                </a:cubicBezTo>
                <a:cubicBezTo>
                  <a:pt x="f644" y="f510"/>
                  <a:pt x="f644" y="f510"/>
                  <a:pt x="f644" y="f510"/>
                </a:cubicBezTo>
                <a:cubicBezTo>
                  <a:pt x="f644" y="f510"/>
                  <a:pt x="f644" y="f510"/>
                  <a:pt x="f644" y="f510"/>
                </a:cubicBezTo>
                <a:cubicBezTo>
                  <a:pt x="f645" y="f510"/>
                  <a:pt x="f645" y="f510"/>
                  <a:pt x="f645" y="f510"/>
                </a:cubicBezTo>
                <a:cubicBezTo>
                  <a:pt x="f643" y="f510"/>
                  <a:pt x="f643" y="f510"/>
                  <a:pt x="f643" y="f510"/>
                </a:cubicBezTo>
                <a:cubicBezTo>
                  <a:pt x="f646" y="f511"/>
                  <a:pt x="f646" y="f511"/>
                  <a:pt x="f646" y="f511"/>
                </a:cubicBezTo>
                <a:cubicBezTo>
                  <a:pt x="f647" y="f524"/>
                  <a:pt x="f647" y="f524"/>
                  <a:pt x="f647" y="f524"/>
                </a:cubicBezTo>
                <a:cubicBezTo>
                  <a:pt x="f646" y="f524"/>
                  <a:pt x="f646" y="f524"/>
                  <a:pt x="f646" y="f524"/>
                </a:cubicBezTo>
                <a:cubicBezTo>
                  <a:pt x="f642" y="f307"/>
                  <a:pt x="f642" y="f307"/>
                  <a:pt x="f642" y="f307"/>
                </a:cubicBezTo>
                <a:cubicBezTo>
                  <a:pt x="f642" y="f307"/>
                  <a:pt x="f642" y="f307"/>
                  <a:pt x="f641" y="f307"/>
                </a:cubicBezTo>
                <a:cubicBezTo>
                  <a:pt x="f641" y="f307"/>
                  <a:pt x="f641" y="f307"/>
                  <a:pt x="f641" y="f307"/>
                </a:cubicBezTo>
                <a:cubicBezTo>
                  <a:pt x="f641" y="f307"/>
                  <a:pt x="f641" y="f307"/>
                  <a:pt x="f641" y="f307"/>
                </a:cubicBezTo>
                <a:cubicBezTo>
                  <a:pt x="f640" y="f307"/>
                  <a:pt x="f640" y="f307"/>
                  <a:pt x="f640" y="f307"/>
                </a:cubicBezTo>
                <a:cubicBezTo>
                  <a:pt x="f640" y="f414"/>
                  <a:pt x="f640" y="f414"/>
                  <a:pt x="f640" y="f414"/>
                </a:cubicBezTo>
                <a:cubicBezTo>
                  <a:pt x="f639" y="f414"/>
                  <a:pt x="f639" y="f414"/>
                  <a:pt x="f639" y="f414"/>
                </a:cubicBezTo>
                <a:cubicBezTo>
                  <a:pt x="f639" y="f414"/>
                  <a:pt x="f639" y="f414"/>
                  <a:pt x="f639" y="f414"/>
                </a:cubicBezTo>
                <a:cubicBezTo>
                  <a:pt x="f638" y="f414"/>
                  <a:pt x="f638" y="f414"/>
                  <a:pt x="f638" y="f414"/>
                </a:cubicBezTo>
                <a:cubicBezTo>
                  <a:pt x="f638" y="f414"/>
                  <a:pt x="f638" y="f414"/>
                  <a:pt x="f638" y="f414"/>
                </a:cubicBezTo>
                <a:cubicBezTo>
                  <a:pt x="f637" y="f414"/>
                  <a:pt x="f637" y="f414"/>
                  <a:pt x="f637" y="f414"/>
                </a:cubicBezTo>
                <a:cubicBezTo>
                  <a:pt x="f636" y="f414"/>
                  <a:pt x="f636" y="f414"/>
                  <a:pt x="f636" y="f414"/>
                </a:cubicBezTo>
                <a:cubicBezTo>
                  <a:pt x="f636" y="f414"/>
                  <a:pt x="f636" y="f414"/>
                  <a:pt x="f636" y="f414"/>
                </a:cubicBezTo>
                <a:cubicBezTo>
                  <a:pt x="f635" y="f414"/>
                  <a:pt x="f635" y="f414"/>
                  <a:pt x="f635" y="f414"/>
                </a:cubicBezTo>
                <a:cubicBezTo>
                  <a:pt x="f635" y="f414"/>
                  <a:pt x="f635" y="f414"/>
                  <a:pt x="f635" y="f414"/>
                </a:cubicBezTo>
                <a:cubicBezTo>
                  <a:pt x="f634" y="f414"/>
                  <a:pt x="f634" y="f414"/>
                  <a:pt x="f634" y="f414"/>
                </a:cubicBezTo>
                <a:cubicBezTo>
                  <a:pt x="f634" y="f414"/>
                  <a:pt x="f634" y="f414"/>
                  <a:pt x="f634" y="f414"/>
                </a:cubicBezTo>
                <a:cubicBezTo>
                  <a:pt x="f633" y="f414"/>
                  <a:pt x="f633" y="f414"/>
                  <a:pt x="f633" y="f414"/>
                </a:cubicBezTo>
                <a:cubicBezTo>
                  <a:pt x="f633" y="f414"/>
                  <a:pt x="f633" y="f414"/>
                  <a:pt x="f633" y="f414"/>
                </a:cubicBezTo>
                <a:cubicBezTo>
                  <a:pt x="f632" y="f414"/>
                  <a:pt x="f632" y="f414"/>
                  <a:pt x="f632" y="f414"/>
                </a:cubicBezTo>
                <a:cubicBezTo>
                  <a:pt x="f631" y="f414"/>
                  <a:pt x="f631" y="f414"/>
                  <a:pt x="f631" y="f414"/>
                </a:cubicBezTo>
                <a:cubicBezTo>
                  <a:pt x="f631" y="f513"/>
                  <a:pt x="f631" y="f513"/>
                  <a:pt x="f631" y="f513"/>
                </a:cubicBezTo>
                <a:cubicBezTo>
                  <a:pt x="f630" y="f513"/>
                  <a:pt x="f630" y="f513"/>
                  <a:pt x="f630" y="f513"/>
                </a:cubicBezTo>
                <a:cubicBezTo>
                  <a:pt x="f630" y="f513"/>
                  <a:pt x="f630" y="f513"/>
                  <a:pt x="f630" y="f513"/>
                </a:cubicBezTo>
                <a:cubicBezTo>
                  <a:pt x="f629" y="f513"/>
                  <a:pt x="f629" y="f513"/>
                  <a:pt x="f629" y="f513"/>
                </a:cubicBezTo>
                <a:cubicBezTo>
                  <a:pt x="f629" y="f513"/>
                  <a:pt x="f629" y="f513"/>
                  <a:pt x="f629" y="f513"/>
                </a:cubicBezTo>
                <a:cubicBezTo>
                  <a:pt x="f628" y="f513"/>
                  <a:pt x="f628" y="f513"/>
                  <a:pt x="f628" y="f513"/>
                </a:cubicBezTo>
                <a:cubicBezTo>
                  <a:pt x="f628" y="f513"/>
                  <a:pt x="f628" y="f513"/>
                  <a:pt x="f628" y="f513"/>
                </a:cubicBezTo>
                <a:cubicBezTo>
                  <a:pt x="f627" y="f513"/>
                  <a:pt x="f627" y="f513"/>
                  <a:pt x="f627" y="f513"/>
                </a:cubicBezTo>
                <a:cubicBezTo>
                  <a:pt x="f627" y="f513"/>
                  <a:pt x="f627" y="f513"/>
                  <a:pt x="f627" y="f513"/>
                </a:cubicBezTo>
                <a:cubicBezTo>
                  <a:pt x="f626" y="f513"/>
                  <a:pt x="f626" y="f513"/>
                  <a:pt x="f626" y="f513"/>
                </a:cubicBezTo>
                <a:cubicBezTo>
                  <a:pt x="f626" y="f513"/>
                  <a:pt x="f626" y="f513"/>
                  <a:pt x="f626" y="f513"/>
                </a:cubicBezTo>
                <a:cubicBezTo>
                  <a:pt x="f625" y="f513"/>
                  <a:pt x="f625" y="f513"/>
                  <a:pt x="f625" y="f513"/>
                </a:cubicBezTo>
                <a:cubicBezTo>
                  <a:pt x="f625" y="f513"/>
                  <a:pt x="f625" y="f513"/>
                  <a:pt x="f625" y="f513"/>
                </a:cubicBezTo>
                <a:cubicBezTo>
                  <a:pt x="f624" y="f524"/>
                  <a:pt x="f624" y="f524"/>
                  <a:pt x="f624" y="f524"/>
                </a:cubicBezTo>
                <a:cubicBezTo>
                  <a:pt x="f624" y="f524"/>
                  <a:pt x="f624" y="f524"/>
                  <a:pt x="f624" y="f524"/>
                </a:cubicBezTo>
                <a:cubicBezTo>
                  <a:pt x="f623" y="f524"/>
                  <a:pt x="f623" y="f524"/>
                  <a:pt x="f623" y="f524"/>
                </a:cubicBezTo>
                <a:cubicBezTo>
                  <a:pt x="f623" y="f524"/>
                  <a:pt x="f623" y="f524"/>
                  <a:pt x="f623" y="f524"/>
                </a:cubicBezTo>
                <a:cubicBezTo>
                  <a:pt x="f622" y="f524"/>
                  <a:pt x="f622" y="f524"/>
                  <a:pt x="f622" y="f524"/>
                </a:cubicBezTo>
                <a:cubicBezTo>
                  <a:pt x="f622" y="f524"/>
                  <a:pt x="f622" y="f524"/>
                  <a:pt x="f622" y="f524"/>
                </a:cubicBezTo>
                <a:cubicBezTo>
                  <a:pt x="f621" y="f524"/>
                  <a:pt x="f621" y="f524"/>
                  <a:pt x="f621" y="f524"/>
                </a:cubicBezTo>
                <a:cubicBezTo>
                  <a:pt x="f621" y="f513"/>
                  <a:pt x="f621" y="f513"/>
                  <a:pt x="f621" y="f513"/>
                </a:cubicBezTo>
                <a:cubicBezTo>
                  <a:pt x="f620" y="f513"/>
                  <a:pt x="f620" y="f513"/>
                  <a:pt x="f620" y="f513"/>
                </a:cubicBezTo>
                <a:cubicBezTo>
                  <a:pt x="f620" y="f513"/>
                  <a:pt x="f620" y="f513"/>
                  <a:pt x="f620" y="f513"/>
                </a:cubicBezTo>
                <a:cubicBezTo>
                  <a:pt x="f619" y="f513"/>
                  <a:pt x="f619" y="f513"/>
                  <a:pt x="f619" y="f513"/>
                </a:cubicBezTo>
                <a:cubicBezTo>
                  <a:pt x="f619" y="f524"/>
                  <a:pt x="f619" y="f524"/>
                  <a:pt x="f619" y="f524"/>
                </a:cubicBezTo>
                <a:cubicBezTo>
                  <a:pt x="f619" y="f523"/>
                  <a:pt x="f619" y="f523"/>
                  <a:pt x="f619" y="f523"/>
                </a:cubicBezTo>
                <a:cubicBezTo>
                  <a:pt x="f619" y="f648"/>
                  <a:pt x="f619" y="f648"/>
                  <a:pt x="f618" y="f648"/>
                </a:cubicBezTo>
                <a:cubicBezTo>
                  <a:pt x="f649" y="f650"/>
                  <a:pt x="f649" y="f650"/>
                  <a:pt x="f649" y="f650"/>
                </a:cubicBezTo>
                <a:cubicBezTo>
                  <a:pt x="f651" y="f650"/>
                  <a:pt x="f651" y="f650"/>
                  <a:pt x="f651" y="f650"/>
                </a:cubicBezTo>
                <a:cubicBezTo>
                  <a:pt x="f651" y="f650"/>
                  <a:pt x="f651" y="f650"/>
                  <a:pt x="f651" y="f650"/>
                </a:cubicBezTo>
                <a:cubicBezTo>
                  <a:pt x="f651" y="f650"/>
                  <a:pt x="f651" y="f650"/>
                  <a:pt x="f651" y="f650"/>
                </a:cubicBezTo>
                <a:cubicBezTo>
                  <a:pt x="f651" y="f650"/>
                  <a:pt x="f651" y="f650"/>
                  <a:pt x="f651" y="f650"/>
                </a:cubicBezTo>
                <a:cubicBezTo>
                  <a:pt x="f651" y="f650"/>
                  <a:pt x="f651" y="f650"/>
                  <a:pt x="f651" y="f650"/>
                </a:cubicBezTo>
                <a:cubicBezTo>
                  <a:pt x="f651" y="f650"/>
                  <a:pt x="f612" y="f652"/>
                  <a:pt x="f612" y="f652"/>
                </a:cubicBezTo>
                <a:cubicBezTo>
                  <a:pt x="f653" y="f652"/>
                  <a:pt x="f653" y="f650"/>
                  <a:pt x="f653" y="f650"/>
                </a:cubicBezTo>
                <a:cubicBezTo>
                  <a:pt x="f653" y="f514"/>
                  <a:pt x="f653" y="f514"/>
                  <a:pt x="f653" y="f514"/>
                </a:cubicBezTo>
                <a:cubicBezTo>
                  <a:pt x="f653" y="f514"/>
                  <a:pt x="f653" y="f514"/>
                  <a:pt x="f653" y="f514"/>
                </a:cubicBezTo>
                <a:cubicBezTo>
                  <a:pt x="f653" y="f514"/>
                  <a:pt x="f653" y="f514"/>
                  <a:pt x="f653" y="f514"/>
                </a:cubicBezTo>
                <a:cubicBezTo>
                  <a:pt x="f653" y="f514"/>
                  <a:pt x="f653" y="f514"/>
                  <a:pt x="f653" y="f514"/>
                </a:cubicBezTo>
                <a:cubicBezTo>
                  <a:pt x="f653" y="f514"/>
                  <a:pt x="f653" y="f514"/>
                  <a:pt x="f653" y="f514"/>
                </a:cubicBezTo>
                <a:cubicBezTo>
                  <a:pt x="f654" y="f648"/>
                  <a:pt x="f654" y="f648"/>
                  <a:pt x="f654" y="f648"/>
                </a:cubicBezTo>
                <a:cubicBezTo>
                  <a:pt x="f655" y="f648"/>
                  <a:pt x="f655" y="f648"/>
                  <a:pt x="f655" y="f648"/>
                </a:cubicBezTo>
                <a:cubicBezTo>
                  <a:pt x="f655" y="f523"/>
                  <a:pt x="f655" y="f523"/>
                  <a:pt x="f655" y="f523"/>
                </a:cubicBezTo>
                <a:cubicBezTo>
                  <a:pt x="f654" y="f523"/>
                  <a:pt x="f654" y="f523"/>
                  <a:pt x="f654" y="f523"/>
                </a:cubicBezTo>
                <a:cubicBezTo>
                  <a:pt x="f655" y="f524"/>
                  <a:pt x="f655" y="f524"/>
                  <a:pt x="f655" y="f524"/>
                </a:cubicBezTo>
                <a:cubicBezTo>
                  <a:pt x="f609" y="f523"/>
                  <a:pt x="f609" y="f523"/>
                  <a:pt x="f609" y="f523"/>
                </a:cubicBezTo>
                <a:cubicBezTo>
                  <a:pt x="f609" y="f523"/>
                  <a:pt x="f609" y="f523"/>
                  <a:pt x="f609" y="f523"/>
                </a:cubicBezTo>
                <a:cubicBezTo>
                  <a:pt x="f609" y="f523"/>
                  <a:pt x="f610" y="f650"/>
                  <a:pt x="f610" y="f650"/>
                </a:cubicBezTo>
                <a:cubicBezTo>
                  <a:pt x="f611" y="f650"/>
                  <a:pt x="f611" y="f650"/>
                  <a:pt x="f611" y="f650"/>
                </a:cubicBezTo>
                <a:cubicBezTo>
                  <a:pt x="f611" y="f650"/>
                  <a:pt x="f611" y="f650"/>
                  <a:pt x="f611" y="f650"/>
                </a:cubicBezTo>
                <a:cubicBezTo>
                  <a:pt x="f656" y="f650"/>
                  <a:pt x="f656" y="f652"/>
                  <a:pt x="f656" y="f652"/>
                </a:cubicBezTo>
                <a:cubicBezTo>
                  <a:pt x="f656" y="f411"/>
                  <a:pt x="f656" y="f411"/>
                  <a:pt x="f656" y="f411"/>
                </a:cubicBezTo>
                <a:cubicBezTo>
                  <a:pt x="f656" y="f657"/>
                  <a:pt x="f656" y="f657"/>
                  <a:pt x="f656" y="f657"/>
                </a:cubicBezTo>
                <a:cubicBezTo>
                  <a:pt x="f656" y="f657"/>
                  <a:pt x="f656" y="f657"/>
                  <a:pt x="f656" y="f657"/>
                </a:cubicBezTo>
                <a:cubicBezTo>
                  <a:pt x="f655" y="f657"/>
                  <a:pt x="f655" y="f657"/>
                  <a:pt x="f655" y="f657"/>
                </a:cubicBezTo>
                <a:cubicBezTo>
                  <a:pt x="f655" y="f402"/>
                  <a:pt x="f655" y="f402"/>
                  <a:pt x="f655" y="f402"/>
                </a:cubicBezTo>
                <a:cubicBezTo>
                  <a:pt x="f654" y="f402"/>
                  <a:pt x="f654" y="f402"/>
                  <a:pt x="f654" y="f402"/>
                </a:cubicBezTo>
                <a:cubicBezTo>
                  <a:pt x="f654" y="f402"/>
                  <a:pt x="f654" y="f402"/>
                  <a:pt x="f654" y="f402"/>
                </a:cubicBezTo>
                <a:cubicBezTo>
                  <a:pt x="f653" y="f402"/>
                  <a:pt x="f653" y="f402"/>
                  <a:pt x="f653" y="f515"/>
                </a:cubicBezTo>
                <a:cubicBezTo>
                  <a:pt x="f653" y="f515"/>
                  <a:pt x="f653" y="f658"/>
                  <a:pt x="f653" y="f658"/>
                </a:cubicBezTo>
                <a:cubicBezTo>
                  <a:pt x="f612" y="f409"/>
                  <a:pt x="f655" y="f407"/>
                  <a:pt x="f609" y="f659"/>
                </a:cubicBezTo>
                <a:cubicBezTo>
                  <a:pt x="f608" y="f660"/>
                  <a:pt x="f608" y="f660"/>
                  <a:pt x="f608" y="f660"/>
                </a:cubicBezTo>
                <a:cubicBezTo>
                  <a:pt x="f597" y="f660"/>
                  <a:pt x="f607" y="f660"/>
                  <a:pt x="f607" y="f660"/>
                </a:cubicBezTo>
                <a:cubicBezTo>
                  <a:pt x="f602" y="f660"/>
                  <a:pt x="f661" y="f407"/>
                  <a:pt x="f662" y="f663"/>
                </a:cubicBezTo>
                <a:cubicBezTo>
                  <a:pt x="f662" y="f663"/>
                  <a:pt x="f662" y="f663"/>
                  <a:pt x="f662" y="f663"/>
                </a:cubicBezTo>
                <a:cubicBezTo>
                  <a:pt x="f664" y="f658"/>
                  <a:pt x="f664" y="f658"/>
                  <a:pt x="f664" y="f658"/>
                </a:cubicBezTo>
                <a:cubicBezTo>
                  <a:pt x="f664" y="f658"/>
                  <a:pt x="f664" y="f515"/>
                  <a:pt x="f664" y="f515"/>
                </a:cubicBezTo>
                <a:cubicBezTo>
                  <a:pt x="f664" y="f515"/>
                  <a:pt x="f662" y="f402"/>
                  <a:pt x="f662" y="f402"/>
                </a:cubicBezTo>
                <a:cubicBezTo>
                  <a:pt x="f665" y="f402"/>
                  <a:pt x="f665" y="f402"/>
                  <a:pt x="f665" y="f402"/>
                </a:cubicBezTo>
                <a:cubicBezTo>
                  <a:pt x="f661" y="f657"/>
                  <a:pt x="f661" y="f657"/>
                  <a:pt x="f661" y="f411"/>
                </a:cubicBezTo>
                <a:cubicBezTo>
                  <a:pt x="f661" y="f411"/>
                  <a:pt x="f661" y="f411"/>
                  <a:pt x="f661" y="f411"/>
                </a:cubicBezTo>
                <a:cubicBezTo>
                  <a:pt x="f273" y="f515"/>
                  <a:pt x="f273" y="f515"/>
                  <a:pt x="f273" y="f515"/>
                </a:cubicBezTo>
                <a:cubicBezTo>
                  <a:pt x="f273" y="f515"/>
                  <a:pt x="f666" y="f515"/>
                  <a:pt x="f666" y="f515"/>
                </a:cubicBezTo>
                <a:cubicBezTo>
                  <a:pt x="f274" y="f515"/>
                  <a:pt x="f276" y="f657"/>
                  <a:pt x="f276" y="f522"/>
                </a:cubicBezTo>
                <a:cubicBezTo>
                  <a:pt x="f667" y="f309"/>
                  <a:pt x="f667" y="f309"/>
                  <a:pt x="f667" y="f309"/>
                </a:cubicBezTo>
                <a:cubicBezTo>
                  <a:pt x="f668" y="f569"/>
                  <a:pt x="f669" y="f571"/>
                  <a:pt x="f670" y="f571"/>
                </a:cubicBezTo>
                <a:cubicBezTo>
                  <a:pt x="f278" y="f572"/>
                  <a:pt x="f278" y="f572"/>
                  <a:pt x="f278" y="f572"/>
                </a:cubicBezTo>
                <a:cubicBezTo>
                  <a:pt x="f277" y="f572"/>
                  <a:pt x="f277" y="f572"/>
                  <a:pt x="f277" y="f572"/>
                </a:cubicBezTo>
                <a:cubicBezTo>
                  <a:pt x="f277" y="f572"/>
                  <a:pt x="f276" y="f572"/>
                  <a:pt x="f276" y="f572"/>
                </a:cubicBezTo>
                <a:cubicBezTo>
                  <a:pt x="f276" y="f572"/>
                  <a:pt x="f275" y="f572"/>
                  <a:pt x="f275" y="f572"/>
                </a:cubicBezTo>
                <a:cubicBezTo>
                  <a:pt x="f275" y="f395"/>
                  <a:pt x="f275" y="f417"/>
                  <a:pt x="f274" y="f315"/>
                </a:cubicBezTo>
                <a:cubicBezTo>
                  <a:pt x="f275" y="f605"/>
                  <a:pt x="f275" y="f605"/>
                  <a:pt x="f275" y="f605"/>
                </a:cubicBezTo>
                <a:cubicBezTo>
                  <a:pt x="f275" y="f604"/>
                  <a:pt x="f275" y="f604"/>
                  <a:pt x="f275" y="f604"/>
                </a:cubicBezTo>
                <a:cubicBezTo>
                  <a:pt x="f276" y="f671"/>
                  <a:pt x="f277" y="f419"/>
                  <a:pt x="f276" y="f581"/>
                </a:cubicBezTo>
                <a:cubicBezTo>
                  <a:pt x="f278" y="f672"/>
                  <a:pt x="f279" y="f289"/>
                  <a:pt x="f278" y="f285"/>
                </a:cubicBezTo>
                <a:cubicBezTo>
                  <a:pt x="f673" y="f674"/>
                  <a:pt x="f668" y="f258"/>
                  <a:pt x="f675" y="f676"/>
                </a:cubicBezTo>
                <a:cubicBezTo>
                  <a:pt x="f675" y="f676"/>
                  <a:pt x="f675" y="f677"/>
                  <a:pt x="f678" y="f221"/>
                </a:cubicBezTo>
                <a:cubicBezTo>
                  <a:pt x="f675" y="f294"/>
                  <a:pt x="f675" y="f294"/>
                  <a:pt x="f675" y="f294"/>
                </a:cubicBezTo>
                <a:cubicBezTo>
                  <a:pt x="f679" y="f294"/>
                  <a:pt x="f680" y="f295"/>
                  <a:pt x="f680" y="f206"/>
                </a:cubicBezTo>
                <a:cubicBezTo>
                  <a:pt x="f681" y="f2"/>
                  <a:pt x="f682" y="f256"/>
                  <a:pt x="f683" y="f256"/>
                </a:cubicBezTo>
                <a:cubicBezTo>
                  <a:pt x="f684" y="f256"/>
                  <a:pt x="f685" y="f205"/>
                  <a:pt x="f686" y="f253"/>
                </a:cubicBezTo>
                <a:cubicBezTo>
                  <a:pt x="f687" y="f266"/>
                  <a:pt x="f687" y="f266"/>
                  <a:pt x="f687" y="f266"/>
                </a:cubicBezTo>
                <a:cubicBezTo>
                  <a:pt x="f688" y="f256"/>
                  <a:pt x="f688" y="f256"/>
                  <a:pt x="f688" y="f256"/>
                </a:cubicBezTo>
                <a:cubicBezTo>
                  <a:pt x="f688" y="f256"/>
                  <a:pt x="f689" y="f294"/>
                  <a:pt x="f690" y="f294"/>
                </a:cubicBezTo>
                <a:cubicBezTo>
                  <a:pt x="f690" y="f294"/>
                  <a:pt x="f690" y="f294"/>
                  <a:pt x="f690" y="f294"/>
                </a:cubicBezTo>
                <a:cubicBezTo>
                  <a:pt x="f691" y="f295"/>
                  <a:pt x="f692" y="f206"/>
                  <a:pt x="f693" y="f206"/>
                </a:cubicBezTo>
                <a:cubicBezTo>
                  <a:pt x="f693" y="f206"/>
                  <a:pt x="f694" y="f206"/>
                  <a:pt x="f694" y="f206"/>
                </a:cubicBezTo>
                <a:cubicBezTo>
                  <a:pt x="f695" y="f2"/>
                  <a:pt x="f695" y="f2"/>
                  <a:pt x="f695" y="f2"/>
                </a:cubicBezTo>
                <a:cubicBezTo>
                  <a:pt x="f695" y="f256"/>
                  <a:pt x="f695" y="f295"/>
                  <a:pt x="f232" y="f294"/>
                </a:cubicBezTo>
                <a:cubicBezTo>
                  <a:pt x="f696" y="f319"/>
                  <a:pt x="f696" y="f319"/>
                  <a:pt x="f696" y="f319"/>
                </a:cubicBezTo>
                <a:cubicBezTo>
                  <a:pt x="f697" y="f319"/>
                  <a:pt x="f698" y="f699"/>
                  <a:pt x="f698" y="f699"/>
                </a:cubicBezTo>
                <a:cubicBezTo>
                  <a:pt x="f698" y="f699"/>
                  <a:pt x="f698" y="f699"/>
                  <a:pt x="f698" y="f699"/>
                </a:cubicBezTo>
                <a:cubicBezTo>
                  <a:pt x="f698" y="f699"/>
                  <a:pt x="f698" y="f699"/>
                  <a:pt x="f698" y="f699"/>
                </a:cubicBezTo>
                <a:cubicBezTo>
                  <a:pt x="f217" y="f423"/>
                  <a:pt x="f700" y="f674"/>
                  <a:pt x="f701" y="f283"/>
                </a:cubicBezTo>
                <a:cubicBezTo>
                  <a:pt x="f701" y="f283"/>
                  <a:pt x="f701" y="f283"/>
                  <a:pt x="f701" y="f283"/>
                </a:cubicBezTo>
                <a:cubicBezTo>
                  <a:pt x="f702" y="f296"/>
                  <a:pt x="f702" y="f296"/>
                  <a:pt x="f702" y="f296"/>
                </a:cubicBezTo>
                <a:cubicBezTo>
                  <a:pt x="f211" y="f296"/>
                  <a:pt x="f211" y="f296"/>
                  <a:pt x="f211" y="f296"/>
                </a:cubicBezTo>
                <a:cubicBezTo>
                  <a:pt x="f211" y="f672"/>
                  <a:pt x="f211" y="f672"/>
                  <a:pt x="f211" y="f672"/>
                </a:cubicBezTo>
                <a:cubicBezTo>
                  <a:pt x="f211" y="f672"/>
                  <a:pt x="f211" y="f672"/>
                  <a:pt x="f211" y="f672"/>
                </a:cubicBezTo>
                <a:cubicBezTo>
                  <a:pt x="f211" y="f672"/>
                  <a:pt x="f211" y="f672"/>
                  <a:pt x="f211" y="f672"/>
                </a:cubicBezTo>
                <a:cubicBezTo>
                  <a:pt x="f211" y="f672"/>
                  <a:pt x="f211" y="f672"/>
                  <a:pt x="f211" y="f672"/>
                </a:cubicBezTo>
                <a:cubicBezTo>
                  <a:pt x="f211" y="f296"/>
                  <a:pt x="f211" y="f296"/>
                  <a:pt x="f211" y="f296"/>
                </a:cubicBezTo>
                <a:cubicBezTo>
                  <a:pt x="f211" y="f672"/>
                  <a:pt x="f211" y="f672"/>
                  <a:pt x="f211" y="f672"/>
                </a:cubicBezTo>
                <a:cubicBezTo>
                  <a:pt x="f211" y="f672"/>
                  <a:pt x="f211" y="f672"/>
                  <a:pt x="f211" y="f672"/>
                </a:cubicBezTo>
                <a:cubicBezTo>
                  <a:pt x="f211" y="f672"/>
                  <a:pt x="f211" y="f672"/>
                  <a:pt x="f211" y="f672"/>
                </a:cubicBezTo>
                <a:cubicBezTo>
                  <a:pt x="f211" y="f672"/>
                  <a:pt x="f211" y="f672"/>
                  <a:pt x="f211" y="f672"/>
                </a:cubicBezTo>
                <a:cubicBezTo>
                  <a:pt x="f211" y="f672"/>
                  <a:pt x="f211" y="f672"/>
                  <a:pt x="f211" y="f672"/>
                </a:cubicBezTo>
                <a:cubicBezTo>
                  <a:pt x="f703" y="f672"/>
                  <a:pt x="f703" y="f672"/>
                  <a:pt x="f703" y="f672"/>
                </a:cubicBezTo>
                <a:cubicBezTo>
                  <a:pt x="f703" y="f672"/>
                  <a:pt x="f703" y="f672"/>
                  <a:pt x="f703" y="f672"/>
                </a:cubicBezTo>
                <a:cubicBezTo>
                  <a:pt x="f703" y="f672"/>
                  <a:pt x="f703" y="f672"/>
                  <a:pt x="f703" y="f672"/>
                </a:cubicBezTo>
                <a:cubicBezTo>
                  <a:pt x="f703" y="f672"/>
                  <a:pt x="f703" y="f672"/>
                  <a:pt x="f703" y="f672"/>
                </a:cubicBezTo>
                <a:cubicBezTo>
                  <a:pt x="f703" y="f672"/>
                  <a:pt x="f703" y="f672"/>
                  <a:pt x="f703" y="f672"/>
                </a:cubicBezTo>
                <a:cubicBezTo>
                  <a:pt x="f703" y="f704"/>
                  <a:pt x="f703" y="f704"/>
                  <a:pt x="f703" y="f704"/>
                </a:cubicBezTo>
                <a:cubicBezTo>
                  <a:pt x="f703" y="f704"/>
                  <a:pt x="f703" y="f704"/>
                  <a:pt x="f703" y="f704"/>
                </a:cubicBezTo>
                <a:cubicBezTo>
                  <a:pt x="f703" y="f704"/>
                  <a:pt x="f703" y="f704"/>
                  <a:pt x="f703" y="f704"/>
                </a:cubicBezTo>
                <a:cubicBezTo>
                  <a:pt x="f703" y="f704"/>
                  <a:pt x="f703" y="f704"/>
                  <a:pt x="f703" y="f704"/>
                </a:cubicBezTo>
                <a:cubicBezTo>
                  <a:pt x="f703" y="f704"/>
                  <a:pt x="f703" y="f704"/>
                  <a:pt x="f703" y="f704"/>
                </a:cubicBezTo>
                <a:cubicBezTo>
                  <a:pt x="f700" y="f704"/>
                  <a:pt x="f700" y="f704"/>
                  <a:pt x="f700" y="f704"/>
                </a:cubicBezTo>
                <a:cubicBezTo>
                  <a:pt x="f700" y="f704"/>
                  <a:pt x="f700" y="f704"/>
                  <a:pt x="f700" y="f704"/>
                </a:cubicBezTo>
                <a:cubicBezTo>
                  <a:pt x="f703" y="f704"/>
                  <a:pt x="f703" y="f704"/>
                  <a:pt x="f703" y="f704"/>
                </a:cubicBezTo>
                <a:cubicBezTo>
                  <a:pt x="f700" y="f500"/>
                  <a:pt x="f700" y="f500"/>
                  <a:pt x="f700" y="f500"/>
                </a:cubicBezTo>
                <a:cubicBezTo>
                  <a:pt x="f700" y="f500"/>
                  <a:pt x="f700" y="f500"/>
                  <a:pt x="f700" y="f500"/>
                </a:cubicBezTo>
                <a:cubicBezTo>
                  <a:pt x="f700" y="f500"/>
                  <a:pt x="f700" y="f500"/>
                  <a:pt x="f700" y="f500"/>
                </a:cubicBezTo>
                <a:cubicBezTo>
                  <a:pt x="f700" y="f500"/>
                  <a:pt x="f700" y="f500"/>
                  <a:pt x="f700" y="f500"/>
                </a:cubicBezTo>
                <a:cubicBezTo>
                  <a:pt x="f700" y="f500"/>
                  <a:pt x="f700" y="f500"/>
                  <a:pt x="f700" y="f500"/>
                </a:cubicBezTo>
                <a:cubicBezTo>
                  <a:pt x="f700" y="f500"/>
                  <a:pt x="f700" y="f500"/>
                  <a:pt x="f700" y="f500"/>
                </a:cubicBezTo>
                <a:cubicBezTo>
                  <a:pt x="f700" y="f500"/>
                  <a:pt x="f700" y="f500"/>
                  <a:pt x="f700" y="f500"/>
                </a:cubicBezTo>
                <a:cubicBezTo>
                  <a:pt x="f700" y="f287"/>
                  <a:pt x="f700" y="f287"/>
                  <a:pt x="f700" y="f287"/>
                </a:cubicBezTo>
                <a:cubicBezTo>
                  <a:pt x="f700" y="f287"/>
                  <a:pt x="f700" y="f287"/>
                  <a:pt x="f700" y="f287"/>
                </a:cubicBezTo>
                <a:cubicBezTo>
                  <a:pt x="f705" y="f500"/>
                  <a:pt x="f705" y="f500"/>
                  <a:pt x="f705" y="f500"/>
                </a:cubicBezTo>
                <a:cubicBezTo>
                  <a:pt x="f705" y="f500"/>
                  <a:pt x="f705" y="f500"/>
                  <a:pt x="f705" y="f500"/>
                </a:cubicBezTo>
                <a:cubicBezTo>
                  <a:pt x="f705" y="f500"/>
                  <a:pt x="f705" y="f500"/>
                  <a:pt x="f705" y="f500"/>
                </a:cubicBezTo>
                <a:cubicBezTo>
                  <a:pt x="f700" y="f287"/>
                  <a:pt x="f700" y="f287"/>
                  <a:pt x="f700" y="f287"/>
                </a:cubicBezTo>
                <a:cubicBezTo>
                  <a:pt x="f700" y="f287"/>
                  <a:pt x="f700" y="f287"/>
                  <a:pt x="f700" y="f287"/>
                </a:cubicBezTo>
                <a:cubicBezTo>
                  <a:pt x="f705" y="f287"/>
                  <a:pt x="f705" y="f287"/>
                  <a:pt x="f705" y="f287"/>
                </a:cubicBezTo>
                <a:cubicBezTo>
                  <a:pt x="f705" y="f287"/>
                  <a:pt x="f705" y="f287"/>
                  <a:pt x="f705" y="f287"/>
                </a:cubicBezTo>
                <a:cubicBezTo>
                  <a:pt x="f705" y="f287"/>
                  <a:pt x="f705" y="f287"/>
                  <a:pt x="f705" y="f287"/>
                </a:cubicBezTo>
                <a:cubicBezTo>
                  <a:pt x="f705" y="f287"/>
                  <a:pt x="f705" y="f287"/>
                  <a:pt x="f705" y="f287"/>
                </a:cubicBezTo>
                <a:cubicBezTo>
                  <a:pt x="f705" y="f287"/>
                  <a:pt x="f705" y="f287"/>
                  <a:pt x="f705" y="f287"/>
                </a:cubicBezTo>
                <a:cubicBezTo>
                  <a:pt x="f705" y="f287"/>
                  <a:pt x="f705" y="f287"/>
                  <a:pt x="f705" y="f287"/>
                </a:cubicBezTo>
                <a:cubicBezTo>
                  <a:pt x="f705" y="f603"/>
                  <a:pt x="f705" y="f603"/>
                  <a:pt x="f705" y="f603"/>
                </a:cubicBezTo>
                <a:cubicBezTo>
                  <a:pt x="f705" y="f603"/>
                  <a:pt x="f705" y="f603"/>
                  <a:pt x="f705" y="f603"/>
                </a:cubicBezTo>
                <a:cubicBezTo>
                  <a:pt x="f705" y="f603"/>
                  <a:pt x="f705" y="f603"/>
                  <a:pt x="f705" y="f603"/>
                </a:cubicBezTo>
                <a:cubicBezTo>
                  <a:pt x="f213" y="f603"/>
                  <a:pt x="f213" y="f603"/>
                  <a:pt x="f213" y="f603"/>
                </a:cubicBezTo>
                <a:cubicBezTo>
                  <a:pt x="f213" y="f603"/>
                  <a:pt x="f213" y="f603"/>
                  <a:pt x="f213" y="f603"/>
                </a:cubicBezTo>
                <a:cubicBezTo>
                  <a:pt x="f705" y="f603"/>
                  <a:pt x="f705" y="f603"/>
                  <a:pt x="f705" y="f603"/>
                </a:cubicBezTo>
                <a:cubicBezTo>
                  <a:pt x="f213" y="f706"/>
                  <a:pt x="f213" y="f706"/>
                  <a:pt x="f213" y="f706"/>
                </a:cubicBezTo>
                <a:cubicBezTo>
                  <a:pt x="f213" y="f706"/>
                  <a:pt x="f213" y="f706"/>
                  <a:pt x="f213" y="f706"/>
                </a:cubicBezTo>
                <a:cubicBezTo>
                  <a:pt x="f213" y="f603"/>
                  <a:pt x="f213" y="f603"/>
                  <a:pt x="f213" y="f603"/>
                </a:cubicBezTo>
                <a:cubicBezTo>
                  <a:pt x="f213" y="f706"/>
                  <a:pt x="f213" y="f706"/>
                  <a:pt x="f213" y="f706"/>
                </a:cubicBezTo>
                <a:cubicBezTo>
                  <a:pt x="f213" y="f706"/>
                  <a:pt x="f213" y="f706"/>
                  <a:pt x="f213" y="f706"/>
                </a:cubicBezTo>
                <a:cubicBezTo>
                  <a:pt x="f213" y="f706"/>
                  <a:pt x="f213" y="f706"/>
                  <a:pt x="f213" y="f706"/>
                </a:cubicBezTo>
                <a:cubicBezTo>
                  <a:pt x="f213" y="f706"/>
                  <a:pt x="f213" y="f706"/>
                  <a:pt x="f213" y="f706"/>
                </a:cubicBezTo>
                <a:cubicBezTo>
                  <a:pt x="f213" y="f706"/>
                  <a:pt x="f213" y="f706"/>
                  <a:pt x="f213" y="f706"/>
                </a:cubicBezTo>
                <a:cubicBezTo>
                  <a:pt x="f213" y="f706"/>
                  <a:pt x="f213" y="f706"/>
                  <a:pt x="f213" y="f706"/>
                </a:cubicBezTo>
                <a:cubicBezTo>
                  <a:pt x="f213" y="f706"/>
                  <a:pt x="f213" y="f706"/>
                  <a:pt x="f213" y="f706"/>
                </a:cubicBezTo>
                <a:cubicBezTo>
                  <a:pt x="f213" y="f706"/>
                  <a:pt x="f213" y="f706"/>
                  <a:pt x="f213" y="f706"/>
                </a:cubicBezTo>
                <a:cubicBezTo>
                  <a:pt x="f213" y="f706"/>
                  <a:pt x="f213" y="f706"/>
                  <a:pt x="f213" y="f706"/>
                </a:cubicBezTo>
                <a:cubicBezTo>
                  <a:pt x="f213" y="f499"/>
                  <a:pt x="f213" y="f499"/>
                  <a:pt x="f213" y="f499"/>
                </a:cubicBezTo>
                <a:cubicBezTo>
                  <a:pt x="f213" y="f499"/>
                  <a:pt x="f213" y="f499"/>
                  <a:pt x="f213" y="f499"/>
                </a:cubicBezTo>
                <a:cubicBezTo>
                  <a:pt x="f213" y="f499"/>
                  <a:pt x="f213" y="f499"/>
                  <a:pt x="f213" y="f499"/>
                </a:cubicBezTo>
                <a:cubicBezTo>
                  <a:pt x="f213" y="f499"/>
                  <a:pt x="f213" y="f499"/>
                  <a:pt x="f213" y="f499"/>
                </a:cubicBezTo>
                <a:cubicBezTo>
                  <a:pt x="f214" y="f499"/>
                  <a:pt x="f214" y="f499"/>
                  <a:pt x="f214" y="f499"/>
                </a:cubicBezTo>
                <a:cubicBezTo>
                  <a:pt x="f214" y="f499"/>
                  <a:pt x="f214" y="f499"/>
                  <a:pt x="f214" y="f499"/>
                </a:cubicBezTo>
                <a:cubicBezTo>
                  <a:pt x="f214" y="f499"/>
                  <a:pt x="f214" y="f499"/>
                  <a:pt x="f214" y="f499"/>
                </a:cubicBezTo>
                <a:cubicBezTo>
                  <a:pt x="f213" y="f499"/>
                  <a:pt x="f213" y="f499"/>
                  <a:pt x="f213" y="f499"/>
                </a:cubicBezTo>
                <a:cubicBezTo>
                  <a:pt x="f214" y="f499"/>
                  <a:pt x="f214" y="f499"/>
                  <a:pt x="f214" y="f499"/>
                </a:cubicBezTo>
                <a:cubicBezTo>
                  <a:pt x="f213" y="f499"/>
                  <a:pt x="f213" y="f499"/>
                  <a:pt x="f213" y="f499"/>
                </a:cubicBezTo>
                <a:cubicBezTo>
                  <a:pt x="f214" y="f421"/>
                  <a:pt x="f214" y="f421"/>
                  <a:pt x="f214" y="f421"/>
                </a:cubicBezTo>
                <a:cubicBezTo>
                  <a:pt x="f214" y="f421"/>
                  <a:pt x="f214" y="f421"/>
                  <a:pt x="f214" y="f421"/>
                </a:cubicBezTo>
                <a:cubicBezTo>
                  <a:pt x="f214" y="f421"/>
                  <a:pt x="f214" y="f421"/>
                  <a:pt x="f214" y="f421"/>
                </a:cubicBezTo>
                <a:cubicBezTo>
                  <a:pt x="f214" y="f421"/>
                  <a:pt x="f214" y="f421"/>
                  <a:pt x="f214" y="f421"/>
                </a:cubicBezTo>
                <a:cubicBezTo>
                  <a:pt x="f215" y="f499"/>
                  <a:pt x="f215" y="f499"/>
                  <a:pt x="f215" y="f499"/>
                </a:cubicBezTo>
                <a:cubicBezTo>
                  <a:pt x="f216" y="f499"/>
                  <a:pt x="f216" y="f499"/>
                  <a:pt x="f216" y="f499"/>
                </a:cubicBezTo>
                <a:cubicBezTo>
                  <a:pt x="f216" y="f499"/>
                  <a:pt x="f216" y="f499"/>
                  <a:pt x="f216" y="f499"/>
                </a:cubicBezTo>
                <a:cubicBezTo>
                  <a:pt x="f216" y="f499"/>
                  <a:pt x="f216" y="f499"/>
                  <a:pt x="f216" y="f499"/>
                </a:cubicBezTo>
                <a:cubicBezTo>
                  <a:pt x="f216" y="f499"/>
                  <a:pt x="f216" y="f499"/>
                  <a:pt x="f216" y="f499"/>
                </a:cubicBezTo>
                <a:cubicBezTo>
                  <a:pt x="f216" y="f499"/>
                  <a:pt x="f216" y="f499"/>
                  <a:pt x="f216" y="f499"/>
                </a:cubicBezTo>
                <a:cubicBezTo>
                  <a:pt x="f217" y="f706"/>
                  <a:pt x="f217" y="f706"/>
                  <a:pt x="f217" y="f706"/>
                </a:cubicBezTo>
                <a:cubicBezTo>
                  <a:pt x="f217" y="f706"/>
                  <a:pt x="f217" y="f706"/>
                  <a:pt x="f217" y="f706"/>
                </a:cubicBezTo>
                <a:cubicBezTo>
                  <a:pt x="f216" y="f706"/>
                  <a:pt x="f216" y="f706"/>
                  <a:pt x="f216" y="f706"/>
                </a:cubicBezTo>
                <a:cubicBezTo>
                  <a:pt x="f216" y="f706"/>
                  <a:pt x="f216" y="f706"/>
                  <a:pt x="f216" y="f706"/>
                </a:cubicBezTo>
                <a:cubicBezTo>
                  <a:pt x="f216" y="f706"/>
                  <a:pt x="f216" y="f706"/>
                  <a:pt x="f216" y="f706"/>
                </a:cubicBezTo>
                <a:cubicBezTo>
                  <a:pt x="f215" y="f706"/>
                  <a:pt x="f215" y="f706"/>
                  <a:pt x="f215" y="f706"/>
                </a:cubicBezTo>
                <a:cubicBezTo>
                  <a:pt x="f215" y="f706"/>
                  <a:pt x="f215" y="f706"/>
                  <a:pt x="f215" y="f706"/>
                </a:cubicBezTo>
                <a:cubicBezTo>
                  <a:pt x="f215" y="f706"/>
                  <a:pt x="f215" y="f706"/>
                  <a:pt x="f215" y="f706"/>
                </a:cubicBezTo>
                <a:cubicBezTo>
                  <a:pt x="f216" y="f706"/>
                  <a:pt x="f216" y="f706"/>
                  <a:pt x="f216" y="f706"/>
                </a:cubicBezTo>
                <a:cubicBezTo>
                  <a:pt x="f216" y="f706"/>
                  <a:pt x="f216" y="f706"/>
                  <a:pt x="f216" y="f706"/>
                </a:cubicBezTo>
                <a:cubicBezTo>
                  <a:pt x="f216" y="f706"/>
                  <a:pt x="f216" y="f706"/>
                  <a:pt x="f216" y="f706"/>
                </a:cubicBezTo>
                <a:cubicBezTo>
                  <a:pt x="f216" y="f603"/>
                  <a:pt x="f216" y="f603"/>
                  <a:pt x="f216" y="f603"/>
                </a:cubicBezTo>
                <a:cubicBezTo>
                  <a:pt x="f216" y="f603"/>
                  <a:pt x="f216" y="f603"/>
                  <a:pt x="f216" y="f603"/>
                </a:cubicBezTo>
                <a:cubicBezTo>
                  <a:pt x="f216" y="f603"/>
                  <a:pt x="f216" y="f603"/>
                  <a:pt x="f216" y="f603"/>
                </a:cubicBezTo>
                <a:cubicBezTo>
                  <a:pt x="f215" y="f603"/>
                  <a:pt x="f215" y="f603"/>
                  <a:pt x="f215" y="f603"/>
                </a:cubicBezTo>
                <a:cubicBezTo>
                  <a:pt x="f215" y="f603"/>
                  <a:pt x="f215" y="f603"/>
                  <a:pt x="f215" y="f603"/>
                </a:cubicBezTo>
                <a:cubicBezTo>
                  <a:pt x="f215" y="f706"/>
                  <a:pt x="f215" y="f706"/>
                  <a:pt x="f215" y="f706"/>
                </a:cubicBezTo>
                <a:cubicBezTo>
                  <a:pt x="f215" y="f706"/>
                  <a:pt x="f215" y="f706"/>
                  <a:pt x="f215" y="f706"/>
                </a:cubicBezTo>
                <a:cubicBezTo>
                  <a:pt x="f215" y="f603"/>
                  <a:pt x="f215" y="f603"/>
                  <a:pt x="f215" y="f603"/>
                </a:cubicBezTo>
                <a:cubicBezTo>
                  <a:pt x="f215" y="f603"/>
                  <a:pt x="f215" y="f603"/>
                  <a:pt x="f215" y="f603"/>
                </a:cubicBezTo>
                <a:cubicBezTo>
                  <a:pt x="f215" y="f603"/>
                  <a:pt x="f215" y="f603"/>
                  <a:pt x="f215" y="f603"/>
                </a:cubicBezTo>
                <a:cubicBezTo>
                  <a:pt x="f215" y="f603"/>
                  <a:pt x="f215" y="f603"/>
                  <a:pt x="f215" y="f603"/>
                </a:cubicBezTo>
                <a:cubicBezTo>
                  <a:pt x="f216" y="f287"/>
                  <a:pt x="f216" y="f287"/>
                  <a:pt x="f216" y="f287"/>
                </a:cubicBezTo>
                <a:cubicBezTo>
                  <a:pt x="f216" y="f287"/>
                  <a:pt x="f216" y="f287"/>
                  <a:pt x="f216" y="f287"/>
                </a:cubicBezTo>
                <a:cubicBezTo>
                  <a:pt x="f215" y="f603"/>
                  <a:pt x="f215" y="f603"/>
                  <a:pt x="f215" y="f603"/>
                </a:cubicBezTo>
                <a:cubicBezTo>
                  <a:pt x="f215" y="f603"/>
                  <a:pt x="f215" y="f603"/>
                  <a:pt x="f215" y="f603"/>
                </a:cubicBezTo>
                <a:cubicBezTo>
                  <a:pt x="f215" y="f603"/>
                  <a:pt x="f215" y="f603"/>
                  <a:pt x="f215" y="f603"/>
                </a:cubicBezTo>
                <a:cubicBezTo>
                  <a:pt x="f215" y="f603"/>
                  <a:pt x="f215" y="f603"/>
                  <a:pt x="f215" y="f603"/>
                </a:cubicBezTo>
                <a:cubicBezTo>
                  <a:pt x="f214" y="f603"/>
                  <a:pt x="f214" y="f603"/>
                  <a:pt x="f214" y="f603"/>
                </a:cubicBezTo>
                <a:cubicBezTo>
                  <a:pt x="f214" y="f603"/>
                  <a:pt x="f214" y="f603"/>
                  <a:pt x="f214" y="f603"/>
                </a:cubicBezTo>
                <a:cubicBezTo>
                  <a:pt x="f215" y="f287"/>
                  <a:pt x="f215" y="f287"/>
                  <a:pt x="f215" y="f287"/>
                </a:cubicBezTo>
                <a:cubicBezTo>
                  <a:pt x="f215" y="f287"/>
                  <a:pt x="f215" y="f287"/>
                  <a:pt x="f215" y="f287"/>
                </a:cubicBezTo>
                <a:cubicBezTo>
                  <a:pt x="f215" y="f287"/>
                  <a:pt x="f215" y="f287"/>
                  <a:pt x="f215" y="f287"/>
                </a:cubicBezTo>
                <a:cubicBezTo>
                  <a:pt x="f215" y="f287"/>
                  <a:pt x="f215" y="f287"/>
                  <a:pt x="f215" y="f287"/>
                </a:cubicBezTo>
                <a:cubicBezTo>
                  <a:pt x="f215" y="f287"/>
                  <a:pt x="f215" y="f287"/>
                  <a:pt x="f215" y="f287"/>
                </a:cubicBezTo>
                <a:cubicBezTo>
                  <a:pt x="f214" y="f287"/>
                  <a:pt x="f214" y="f287"/>
                  <a:pt x="f214" y="f287"/>
                </a:cubicBezTo>
                <a:cubicBezTo>
                  <a:pt x="f214" y="f287"/>
                  <a:pt x="f214" y="f287"/>
                  <a:pt x="f214" y="f287"/>
                </a:cubicBezTo>
                <a:cubicBezTo>
                  <a:pt x="f214" y="f287"/>
                  <a:pt x="f214" y="f287"/>
                  <a:pt x="f214" y="f287"/>
                </a:cubicBezTo>
                <a:cubicBezTo>
                  <a:pt x="f214" y="f287"/>
                  <a:pt x="f214" y="f287"/>
                  <a:pt x="f214" y="f287"/>
                </a:cubicBezTo>
                <a:cubicBezTo>
                  <a:pt x="f214" y="f287"/>
                  <a:pt x="f214" y="f287"/>
                  <a:pt x="f214" y="f287"/>
                </a:cubicBezTo>
                <a:cubicBezTo>
                  <a:pt x="f214" y="f287"/>
                  <a:pt x="f214" y="f287"/>
                  <a:pt x="f214" y="f287"/>
                </a:cubicBezTo>
                <a:cubicBezTo>
                  <a:pt x="f214" y="f287"/>
                  <a:pt x="f214" y="f287"/>
                  <a:pt x="f214" y="f287"/>
                </a:cubicBezTo>
                <a:cubicBezTo>
                  <a:pt x="f214" y="f500"/>
                  <a:pt x="f214" y="f500"/>
                  <a:pt x="f214" y="f500"/>
                </a:cubicBezTo>
                <a:cubicBezTo>
                  <a:pt x="f215" y="f500"/>
                  <a:pt x="f215" y="f500"/>
                  <a:pt x="f215" y="f500"/>
                </a:cubicBezTo>
                <a:cubicBezTo>
                  <a:pt x="f215" y="f500"/>
                  <a:pt x="f215" y="f500"/>
                  <a:pt x="f215" y="f500"/>
                </a:cubicBezTo>
                <a:cubicBezTo>
                  <a:pt x="f214" y="f500"/>
                  <a:pt x="f214" y="f500"/>
                  <a:pt x="f214" y="f500"/>
                </a:cubicBezTo>
                <a:cubicBezTo>
                  <a:pt x="f214" y="f500"/>
                  <a:pt x="f214" y="f500"/>
                  <a:pt x="f214" y="f500"/>
                </a:cubicBezTo>
                <a:cubicBezTo>
                  <a:pt x="f214" y="f500"/>
                  <a:pt x="f214" y="f500"/>
                  <a:pt x="f214" y="f500"/>
                </a:cubicBezTo>
                <a:cubicBezTo>
                  <a:pt x="f213" y="f500"/>
                  <a:pt x="f213" y="f500"/>
                  <a:pt x="f213" y="f500"/>
                </a:cubicBezTo>
                <a:cubicBezTo>
                  <a:pt x="f213" y="f500"/>
                  <a:pt x="f213" y="f500"/>
                  <a:pt x="f213" y="f500"/>
                </a:cubicBezTo>
                <a:cubicBezTo>
                  <a:pt x="f213" y="f500"/>
                  <a:pt x="f213" y="f500"/>
                  <a:pt x="f213" y="f500"/>
                </a:cubicBezTo>
                <a:cubicBezTo>
                  <a:pt x="f214" y="f500"/>
                  <a:pt x="f214" y="f500"/>
                  <a:pt x="f214" y="f500"/>
                </a:cubicBezTo>
                <a:cubicBezTo>
                  <a:pt x="f214" y="f500"/>
                  <a:pt x="f214" y="f500"/>
                  <a:pt x="f214" y="f500"/>
                </a:cubicBezTo>
                <a:cubicBezTo>
                  <a:pt x="f214" y="f500"/>
                  <a:pt x="f214" y="f500"/>
                  <a:pt x="f214" y="f500"/>
                </a:cubicBezTo>
                <a:cubicBezTo>
                  <a:pt x="f214" y="f704"/>
                  <a:pt x="f214" y="f704"/>
                  <a:pt x="f214" y="f704"/>
                </a:cubicBezTo>
                <a:cubicBezTo>
                  <a:pt x="f214" y="f704"/>
                  <a:pt x="f214" y="f704"/>
                  <a:pt x="f214" y="f704"/>
                </a:cubicBezTo>
                <a:cubicBezTo>
                  <a:pt x="f214" y="f704"/>
                  <a:pt x="f214" y="f704"/>
                  <a:pt x="f214" y="f704"/>
                </a:cubicBezTo>
                <a:cubicBezTo>
                  <a:pt x="f213" y="f704"/>
                  <a:pt x="f213" y="f704"/>
                  <a:pt x="f213" y="f704"/>
                </a:cubicBezTo>
                <a:cubicBezTo>
                  <a:pt x="f213" y="f704"/>
                  <a:pt x="f213" y="f704"/>
                  <a:pt x="f213" y="f704"/>
                </a:cubicBezTo>
                <a:cubicBezTo>
                  <a:pt x="f213" y="f500"/>
                  <a:pt x="f213" y="f500"/>
                  <a:pt x="f213" y="f500"/>
                </a:cubicBezTo>
                <a:cubicBezTo>
                  <a:pt x="f213" y="f704"/>
                  <a:pt x="f213" y="f704"/>
                  <a:pt x="f213" y="f704"/>
                </a:cubicBezTo>
                <a:cubicBezTo>
                  <a:pt x="f213" y="f704"/>
                  <a:pt x="f213" y="f704"/>
                  <a:pt x="f213" y="f704"/>
                </a:cubicBezTo>
                <a:cubicBezTo>
                  <a:pt x="f213" y="f704"/>
                  <a:pt x="f213" y="f704"/>
                  <a:pt x="f213" y="f704"/>
                </a:cubicBezTo>
                <a:cubicBezTo>
                  <a:pt x="f213" y="f704"/>
                  <a:pt x="f213" y="f704"/>
                  <a:pt x="f213" y="f704"/>
                </a:cubicBezTo>
                <a:cubicBezTo>
                  <a:pt x="f214" y="f672"/>
                  <a:pt x="f214" y="f672"/>
                  <a:pt x="f214" y="f672"/>
                </a:cubicBezTo>
                <a:cubicBezTo>
                  <a:pt x="f214" y="f672"/>
                  <a:pt x="f214" y="f672"/>
                  <a:pt x="f214" y="f672"/>
                </a:cubicBezTo>
                <a:cubicBezTo>
                  <a:pt x="f213" y="f672"/>
                  <a:pt x="f213" y="f672"/>
                  <a:pt x="f213" y="f672"/>
                </a:cubicBezTo>
                <a:cubicBezTo>
                  <a:pt x="f213" y="f704"/>
                  <a:pt x="f213" y="f704"/>
                  <a:pt x="f213" y="f704"/>
                </a:cubicBezTo>
                <a:cubicBezTo>
                  <a:pt x="f213" y="f704"/>
                  <a:pt x="f213" y="f704"/>
                  <a:pt x="f213" y="f704"/>
                </a:cubicBezTo>
                <a:cubicBezTo>
                  <a:pt x="f705" y="f704"/>
                  <a:pt x="f705" y="f704"/>
                  <a:pt x="f705" y="f704"/>
                </a:cubicBezTo>
                <a:cubicBezTo>
                  <a:pt x="f705" y="f704"/>
                  <a:pt x="f705" y="f704"/>
                  <a:pt x="f705" y="f704"/>
                </a:cubicBezTo>
                <a:cubicBezTo>
                  <a:pt x="f213" y="f704"/>
                  <a:pt x="f213" y="f704"/>
                  <a:pt x="f213" y="f704"/>
                </a:cubicBezTo>
                <a:cubicBezTo>
                  <a:pt x="f213" y="f672"/>
                  <a:pt x="f213" y="f672"/>
                  <a:pt x="f213" y="f672"/>
                </a:cubicBezTo>
                <a:cubicBezTo>
                  <a:pt x="f213" y="f672"/>
                  <a:pt x="f213" y="f672"/>
                  <a:pt x="f213" y="f672"/>
                </a:cubicBezTo>
                <a:cubicBezTo>
                  <a:pt x="f213" y="f672"/>
                  <a:pt x="f213" y="f672"/>
                  <a:pt x="f213" y="f672"/>
                </a:cubicBezTo>
                <a:cubicBezTo>
                  <a:pt x="f213" y="f672"/>
                  <a:pt x="f213" y="f672"/>
                  <a:pt x="f213" y="f672"/>
                </a:cubicBezTo>
                <a:cubicBezTo>
                  <a:pt x="f705" y="f672"/>
                  <a:pt x="f705" y="f672"/>
                  <a:pt x="f705" y="f672"/>
                </a:cubicBezTo>
                <a:cubicBezTo>
                  <a:pt x="f705" y="f672"/>
                  <a:pt x="f705" y="f672"/>
                  <a:pt x="f705" y="f672"/>
                </a:cubicBezTo>
                <a:cubicBezTo>
                  <a:pt x="f705" y="f672"/>
                  <a:pt x="f705" y="f672"/>
                  <a:pt x="f705" y="f672"/>
                </a:cubicBezTo>
                <a:cubicBezTo>
                  <a:pt x="f705" y="f672"/>
                  <a:pt x="f705" y="f672"/>
                  <a:pt x="f705" y="f672"/>
                </a:cubicBezTo>
                <a:cubicBezTo>
                  <a:pt x="f705" y="f672"/>
                  <a:pt x="f705" y="f672"/>
                  <a:pt x="f705" y="f672"/>
                </a:cubicBezTo>
                <a:cubicBezTo>
                  <a:pt x="f705" y="f672"/>
                  <a:pt x="f705" y="f672"/>
                  <a:pt x="f705" y="f672"/>
                </a:cubicBezTo>
                <a:cubicBezTo>
                  <a:pt x="f705" y="f672"/>
                  <a:pt x="f705" y="f672"/>
                  <a:pt x="f705" y="f672"/>
                </a:cubicBezTo>
                <a:cubicBezTo>
                  <a:pt x="f213" y="f296"/>
                  <a:pt x="f213" y="f296"/>
                  <a:pt x="f213" y="f296"/>
                </a:cubicBezTo>
                <a:cubicBezTo>
                  <a:pt x="f213" y="f296"/>
                  <a:pt x="f213" y="f296"/>
                  <a:pt x="f213" y="f296"/>
                </a:cubicBezTo>
                <a:cubicBezTo>
                  <a:pt x="f705" y="f296"/>
                  <a:pt x="f705" y="f296"/>
                  <a:pt x="f705" y="f296"/>
                </a:cubicBezTo>
                <a:cubicBezTo>
                  <a:pt x="f705" y="f296"/>
                  <a:pt x="f705" y="f296"/>
                  <a:pt x="f705" y="f296"/>
                </a:cubicBezTo>
                <a:cubicBezTo>
                  <a:pt x="f705" y="f296"/>
                  <a:pt x="f705" y="f296"/>
                  <a:pt x="f705" y="f296"/>
                </a:cubicBezTo>
                <a:cubicBezTo>
                  <a:pt x="f700" y="f296"/>
                  <a:pt x="f700" y="f296"/>
                  <a:pt x="f700" y="f296"/>
                </a:cubicBezTo>
                <a:cubicBezTo>
                  <a:pt x="f700" y="f296"/>
                  <a:pt x="f700" y="f296"/>
                  <a:pt x="f700" y="f296"/>
                </a:cubicBezTo>
                <a:cubicBezTo>
                  <a:pt x="f705" y="f296"/>
                  <a:pt x="f705" y="f296"/>
                  <a:pt x="f705" y="f296"/>
                </a:cubicBezTo>
                <a:cubicBezTo>
                  <a:pt x="f700" y="f296"/>
                  <a:pt x="f700" y="f296"/>
                  <a:pt x="f700" y="f296"/>
                </a:cubicBezTo>
                <a:cubicBezTo>
                  <a:pt x="f705" y="f296"/>
                  <a:pt x="f705" y="f296"/>
                  <a:pt x="f705" y="f296"/>
                </a:cubicBezTo>
                <a:cubicBezTo>
                  <a:pt x="f705" y="f501"/>
                  <a:pt x="f705" y="f501"/>
                  <a:pt x="f705" y="f501"/>
                </a:cubicBezTo>
                <a:cubicBezTo>
                  <a:pt x="f705" y="f501"/>
                  <a:pt x="f705" y="f501"/>
                  <a:pt x="f705" y="f501"/>
                </a:cubicBezTo>
                <a:cubicBezTo>
                  <a:pt x="f700" y="f501"/>
                  <a:pt x="f700" y="f501"/>
                  <a:pt x="f700" y="f501"/>
                </a:cubicBezTo>
                <a:cubicBezTo>
                  <a:pt x="f700" y="f296"/>
                  <a:pt x="f700" y="f296"/>
                  <a:pt x="f700" y="f296"/>
                </a:cubicBezTo>
                <a:cubicBezTo>
                  <a:pt x="f700" y="f296"/>
                  <a:pt x="f700" y="f296"/>
                  <a:pt x="f700" y="f296"/>
                </a:cubicBezTo>
                <a:cubicBezTo>
                  <a:pt x="f700" y="f296"/>
                  <a:pt x="f700" y="f296"/>
                  <a:pt x="f700" y="f296"/>
                </a:cubicBezTo>
                <a:cubicBezTo>
                  <a:pt x="f700" y="f501"/>
                  <a:pt x="f700" y="f501"/>
                  <a:pt x="f700" y="f501"/>
                </a:cubicBezTo>
                <a:cubicBezTo>
                  <a:pt x="f700" y="f501"/>
                  <a:pt x="f700" y="f501"/>
                  <a:pt x="f700" y="f501"/>
                </a:cubicBezTo>
                <a:cubicBezTo>
                  <a:pt x="f700" y="f501"/>
                  <a:pt x="f700" y="f501"/>
                  <a:pt x="f700" y="f501"/>
                </a:cubicBezTo>
                <a:cubicBezTo>
                  <a:pt x="f705" y="f501"/>
                  <a:pt x="f705" y="f501"/>
                  <a:pt x="f705" y="f501"/>
                </a:cubicBezTo>
                <a:cubicBezTo>
                  <a:pt x="f700" y="f379"/>
                  <a:pt x="f700" y="f379"/>
                  <a:pt x="f700" y="f379"/>
                </a:cubicBezTo>
                <a:cubicBezTo>
                  <a:pt x="f700" y="f501"/>
                  <a:pt x="f700" y="f501"/>
                  <a:pt x="f700" y="f501"/>
                </a:cubicBezTo>
                <a:cubicBezTo>
                  <a:pt x="f700" y="f501"/>
                  <a:pt x="f700" y="f501"/>
                  <a:pt x="f700" y="f501"/>
                </a:cubicBezTo>
                <a:cubicBezTo>
                  <a:pt x="f703" y="f501"/>
                  <a:pt x="f703" y="f501"/>
                  <a:pt x="f703" y="f501"/>
                </a:cubicBezTo>
                <a:cubicBezTo>
                  <a:pt x="f700" y="f379"/>
                  <a:pt x="f700" y="f379"/>
                  <a:pt x="f700" y="f379"/>
                </a:cubicBezTo>
                <a:cubicBezTo>
                  <a:pt x="f700" y="f379"/>
                  <a:pt x="f700" y="f379"/>
                  <a:pt x="f700" y="f379"/>
                </a:cubicBezTo>
                <a:cubicBezTo>
                  <a:pt x="f700" y="f379"/>
                  <a:pt x="f700" y="f379"/>
                  <a:pt x="f700" y="f379"/>
                </a:cubicBezTo>
                <a:cubicBezTo>
                  <a:pt x="f703" y="f379"/>
                  <a:pt x="f703" y="f379"/>
                  <a:pt x="f703" y="f379"/>
                </a:cubicBezTo>
                <a:cubicBezTo>
                  <a:pt x="f213" y="f581"/>
                  <a:pt x="f213" y="f581"/>
                  <a:pt x="f213" y="f581"/>
                </a:cubicBezTo>
                <a:cubicBezTo>
                  <a:pt x="f213" y="f581"/>
                  <a:pt x="f213" y="f581"/>
                  <a:pt x="f213" y="f581"/>
                </a:cubicBezTo>
                <a:cubicBezTo>
                  <a:pt x="f214" y="f581"/>
                  <a:pt x="f214" y="f581"/>
                  <a:pt x="f214" y="f581"/>
                </a:cubicBezTo>
                <a:cubicBezTo>
                  <a:pt x="f215" y="f581"/>
                  <a:pt x="f215" y="f581"/>
                  <a:pt x="f216" y="f581"/>
                </a:cubicBezTo>
                <a:cubicBezTo>
                  <a:pt x="f707" y="f383"/>
                  <a:pt x="f707" y="f383"/>
                  <a:pt x="f707" y="f383"/>
                </a:cubicBezTo>
                <a:cubicBezTo>
                  <a:pt x="f708" y="f603"/>
                  <a:pt x="f708" y="f603"/>
                  <a:pt x="f708" y="f603"/>
                </a:cubicBezTo>
                <a:cubicBezTo>
                  <a:pt x="f227" y="f500"/>
                  <a:pt x="f227" y="f500"/>
                  <a:pt x="f227" y="f500"/>
                </a:cubicBezTo>
                <a:cubicBezTo>
                  <a:pt x="f226" y="f500"/>
                  <a:pt x="f226" y="f500"/>
                  <a:pt x="f226" y="f500"/>
                </a:cubicBezTo>
                <a:cubicBezTo>
                  <a:pt x="f708" y="f500"/>
                  <a:pt x="f708" y="f500"/>
                  <a:pt x="f708" y="f500"/>
                </a:cubicBezTo>
                <a:cubicBezTo>
                  <a:pt x="f709" y="f390"/>
                  <a:pt x="f709" y="f390"/>
                  <a:pt x="f709" y="f390"/>
                </a:cubicBezTo>
                <a:cubicBezTo>
                  <a:pt x="f709" y="f504"/>
                  <a:pt x="f709" y="f504"/>
                  <a:pt x="f709" y="f504"/>
                </a:cubicBezTo>
                <a:cubicBezTo>
                  <a:pt x="f220" y="f504"/>
                  <a:pt x="f220" y="f389"/>
                  <a:pt x="f698" y="f419"/>
                </a:cubicBezTo>
                <a:cubicBezTo>
                  <a:pt x="f220" y="f419"/>
                  <a:pt x="f220" y="f419"/>
                  <a:pt x="f220" y="f419"/>
                </a:cubicBezTo>
                <a:cubicBezTo>
                  <a:pt x="f698" y="f506"/>
                  <a:pt x="f698" y="f506"/>
                  <a:pt x="f698" y="f506"/>
                </a:cubicBezTo>
                <a:cubicBezTo>
                  <a:pt x="f698" y="f387"/>
                  <a:pt x="f698" y="f387"/>
                  <a:pt x="f698" y="f387"/>
                </a:cubicBezTo>
                <a:cubicBezTo>
                  <a:pt x="f696" y="f387"/>
                  <a:pt x="f696" y="f387"/>
                  <a:pt x="f696" y="f387"/>
                </a:cubicBezTo>
                <a:cubicBezTo>
                  <a:pt x="f697" y="f393"/>
                  <a:pt x="f697" y="f393"/>
                  <a:pt x="f697" y="f393"/>
                </a:cubicBezTo>
                <a:cubicBezTo>
                  <a:pt x="f696" y="f393"/>
                  <a:pt x="f696" y="f393"/>
                  <a:pt x="f696" y="f393"/>
                </a:cubicBezTo>
                <a:cubicBezTo>
                  <a:pt x="f696" y="f387"/>
                  <a:pt x="f696" y="f387"/>
                  <a:pt x="f696" y="f387"/>
                </a:cubicBezTo>
                <a:cubicBezTo>
                  <a:pt x="f710" y="f393"/>
                  <a:pt x="f710" y="f393"/>
                  <a:pt x="f710" y="f393"/>
                </a:cubicBezTo>
                <a:cubicBezTo>
                  <a:pt x="f696" y="f580"/>
                  <a:pt x="f696" y="f580"/>
                  <a:pt x="f696" y="f580"/>
                </a:cubicBezTo>
                <a:cubicBezTo>
                  <a:pt x="f711" y="f391"/>
                  <a:pt x="f711" y="f391"/>
                  <a:pt x="f711" y="f391"/>
                </a:cubicBezTo>
                <a:cubicBezTo>
                  <a:pt x="f711" y="f580"/>
                  <a:pt x="f711" y="f580"/>
                  <a:pt x="f711" y="f580"/>
                </a:cubicBezTo>
                <a:cubicBezTo>
                  <a:pt x="f712" y="f391"/>
                  <a:pt x="f712" y="f391"/>
                  <a:pt x="f712" y="f391"/>
                </a:cubicBezTo>
                <a:cubicBezTo>
                  <a:pt x="f712" y="f391"/>
                  <a:pt x="f712" y="f391"/>
                  <a:pt x="f712" y="f391"/>
                </a:cubicBezTo>
                <a:cubicBezTo>
                  <a:pt x="f226" y="f315"/>
                  <a:pt x="f226" y="f315"/>
                  <a:pt x="f226" y="f315"/>
                </a:cubicBezTo>
                <a:cubicBezTo>
                  <a:pt x="f226" y="f578"/>
                  <a:pt x="f226" y="f578"/>
                  <a:pt x="f226" y="f578"/>
                </a:cubicBezTo>
                <a:cubicBezTo>
                  <a:pt x="f230" y="f417"/>
                  <a:pt x="f230" y="f417"/>
                  <a:pt x="f230" y="f417"/>
                </a:cubicBezTo>
                <a:cubicBezTo>
                  <a:pt x="f230" y="f417"/>
                  <a:pt x="f230" y="f417"/>
                  <a:pt x="f230" y="f417"/>
                </a:cubicBezTo>
                <a:cubicBezTo>
                  <a:pt x="f713" y="f417"/>
                  <a:pt x="f713" y="f417"/>
                  <a:pt x="f713" y="f417"/>
                </a:cubicBezTo>
                <a:cubicBezTo>
                  <a:pt x="f713" y="f395"/>
                  <a:pt x="f713" y="f395"/>
                  <a:pt x="f713" y="f395"/>
                </a:cubicBezTo>
                <a:cubicBezTo>
                  <a:pt x="f230" y="f395"/>
                  <a:pt x="f230" y="f395"/>
                  <a:pt x="f230" y="f395"/>
                </a:cubicBezTo>
                <a:cubicBezTo>
                  <a:pt x="f230" y="f395"/>
                  <a:pt x="f230" y="f395"/>
                  <a:pt x="f230" y="f395"/>
                </a:cubicBezTo>
                <a:cubicBezTo>
                  <a:pt x="f713" y="f395"/>
                  <a:pt x="f713" y="f395"/>
                  <a:pt x="f713" y="f395"/>
                </a:cubicBezTo>
                <a:cubicBezTo>
                  <a:pt x="f713" y="f417"/>
                  <a:pt x="f713" y="f417"/>
                  <a:pt x="f713" y="f417"/>
                </a:cubicBezTo>
                <a:cubicBezTo>
                  <a:pt x="f692" y="f395"/>
                  <a:pt x="f692" y="f395"/>
                  <a:pt x="f692" y="f395"/>
                </a:cubicBezTo>
                <a:cubicBezTo>
                  <a:pt x="f687" y="f571"/>
                  <a:pt x="f687" y="f571"/>
                  <a:pt x="f687" y="f571"/>
                </a:cubicBezTo>
                <a:cubicBezTo>
                  <a:pt x="f714" y="f396"/>
                  <a:pt x="f714" y="f396"/>
                  <a:pt x="f714" y="f396"/>
                </a:cubicBezTo>
                <a:cubicBezTo>
                  <a:pt x="f714" y="f396"/>
                  <a:pt x="f714" y="f396"/>
                  <a:pt x="f714" y="f396"/>
                </a:cubicBezTo>
                <a:cubicBezTo>
                  <a:pt x="f715" y="f570"/>
                  <a:pt x="f715" y="f570"/>
                  <a:pt x="f715" y="f570"/>
                </a:cubicBezTo>
                <a:cubicBezTo>
                  <a:pt x="f715" y="f570"/>
                  <a:pt x="f715" y="f570"/>
                  <a:pt x="f715" y="f570"/>
                </a:cubicBezTo>
                <a:cubicBezTo>
                  <a:pt x="f716" y="f311"/>
                  <a:pt x="f716" y="f311"/>
                  <a:pt x="f716" y="f311"/>
                </a:cubicBezTo>
                <a:cubicBezTo>
                  <a:pt x="f716" y="f311"/>
                  <a:pt x="f716" y="f311"/>
                  <a:pt x="f716" y="f311"/>
                </a:cubicBezTo>
                <a:cubicBezTo>
                  <a:pt x="f717" y="f568"/>
                  <a:pt x="f717" y="f568"/>
                  <a:pt x="f717" y="f568"/>
                </a:cubicBezTo>
                <a:cubicBezTo>
                  <a:pt x="f718" y="f564"/>
                  <a:pt x="f718" y="f564"/>
                  <a:pt x="f718" y="f564"/>
                </a:cubicBezTo>
                <a:cubicBezTo>
                  <a:pt x="f719" y="f568"/>
                  <a:pt x="f719" y="f568"/>
                  <a:pt x="f719" y="f568"/>
                </a:cubicBezTo>
                <a:cubicBezTo>
                  <a:pt x="f719" y="f309"/>
                  <a:pt x="f719" y="f309"/>
                  <a:pt x="f719" y="f309"/>
                </a:cubicBezTo>
                <a:cubicBezTo>
                  <a:pt x="f690" y="f569"/>
                  <a:pt x="f690" y="f569"/>
                  <a:pt x="f690" y="f569"/>
                </a:cubicBezTo>
                <a:cubicBezTo>
                  <a:pt x="f714" y="f568"/>
                  <a:pt x="f714" y="f568"/>
                  <a:pt x="f714" y="f568"/>
                </a:cubicBezTo>
                <a:cubicBezTo>
                  <a:pt x="f720" y="f568"/>
                  <a:pt x="f720" y="f568"/>
                  <a:pt x="f720" y="f568"/>
                </a:cubicBezTo>
                <a:cubicBezTo>
                  <a:pt x="f714" y="f569"/>
                  <a:pt x="f714" y="f569"/>
                  <a:pt x="f714" y="f569"/>
                </a:cubicBezTo>
                <a:cubicBezTo>
                  <a:pt x="f228" y="f572"/>
                  <a:pt x="f228" y="f572"/>
                  <a:pt x="f228" y="f572"/>
                </a:cubicBezTo>
                <a:cubicBezTo>
                  <a:pt x="f228" y="f571"/>
                  <a:pt x="f228" y="f571"/>
                  <a:pt x="f228" y="f571"/>
                </a:cubicBezTo>
                <a:cubicBezTo>
                  <a:pt x="f223" y="f572"/>
                  <a:pt x="f223" y="f572"/>
                  <a:pt x="f223" y="f572"/>
                </a:cubicBezTo>
                <a:cubicBezTo>
                  <a:pt x="f225" y="f395"/>
                  <a:pt x="f225" y="f395"/>
                  <a:pt x="f225" y="f395"/>
                </a:cubicBezTo>
                <a:cubicBezTo>
                  <a:pt x="f711" y="f578"/>
                  <a:pt x="f711" y="f578"/>
                  <a:pt x="f711" y="f578"/>
                </a:cubicBezTo>
                <a:cubicBezTo>
                  <a:pt x="f711" y="f315"/>
                  <a:pt x="f711" y="f315"/>
                  <a:pt x="f711" y="f315"/>
                </a:cubicBezTo>
                <a:cubicBezTo>
                  <a:pt x="f710" y="f578"/>
                  <a:pt x="f710" y="f578"/>
                  <a:pt x="f710" y="f578"/>
                </a:cubicBezTo>
                <a:cubicBezTo>
                  <a:pt x="f710" y="f578"/>
                  <a:pt x="f710" y="f578"/>
                  <a:pt x="f710" y="f578"/>
                </a:cubicBezTo>
                <a:cubicBezTo>
                  <a:pt x="f696" y="f605"/>
                  <a:pt x="f696" y="f605"/>
                  <a:pt x="f696" y="f605"/>
                </a:cubicBezTo>
                <a:cubicBezTo>
                  <a:pt x="f697" y="f578"/>
                  <a:pt x="f697" y="f578"/>
                  <a:pt x="f697" y="f578"/>
                </a:cubicBezTo>
                <a:cubicBezTo>
                  <a:pt x="f698" y="f578"/>
                  <a:pt x="f698" y="f578"/>
                  <a:pt x="f698" y="f578"/>
                </a:cubicBezTo>
                <a:cubicBezTo>
                  <a:pt x="f698" y="f605"/>
                  <a:pt x="f698" y="f605"/>
                  <a:pt x="f698" y="f605"/>
                </a:cubicBezTo>
                <a:cubicBezTo>
                  <a:pt x="f698" y="f605"/>
                  <a:pt x="f698" y="f605"/>
                  <a:pt x="f698" y="f605"/>
                </a:cubicBezTo>
                <a:cubicBezTo>
                  <a:pt x="f698" y="f605"/>
                  <a:pt x="f698" y="f605"/>
                  <a:pt x="f698" y="f605"/>
                </a:cubicBezTo>
                <a:cubicBezTo>
                  <a:pt x="f705" y="f580"/>
                  <a:pt x="f705" y="f580"/>
                  <a:pt x="f705" y="f580"/>
                </a:cubicBezTo>
                <a:cubicBezTo>
                  <a:pt x="f705" y="f604"/>
                  <a:pt x="f705" y="f604"/>
                  <a:pt x="f705" y="f604"/>
                </a:cubicBezTo>
                <a:cubicBezTo>
                  <a:pt x="f721" y="f580"/>
                  <a:pt x="f721" y="f580"/>
                  <a:pt x="f721" y="f580"/>
                </a:cubicBezTo>
                <a:cubicBezTo>
                  <a:pt x="f721" y="f391"/>
                  <a:pt x="f721" y="f391"/>
                  <a:pt x="f721" y="f391"/>
                </a:cubicBezTo>
                <a:cubicBezTo>
                  <a:pt x="f722" y="f671"/>
                  <a:pt x="f722" y="f671"/>
                  <a:pt x="f722" y="f671"/>
                </a:cubicBezTo>
                <a:cubicBezTo>
                  <a:pt x="f722" y="f393"/>
                  <a:pt x="f722" y="f393"/>
                  <a:pt x="f722" y="f393"/>
                </a:cubicBezTo>
                <a:cubicBezTo>
                  <a:pt x="f199" y="f506"/>
                  <a:pt x="f199" y="f506"/>
                  <a:pt x="f199" y="f506"/>
                </a:cubicBezTo>
                <a:cubicBezTo>
                  <a:pt x="f199" y="f387"/>
                  <a:pt x="f199" y="f387"/>
                  <a:pt x="f199" y="f387"/>
                </a:cubicBezTo>
                <a:cubicBezTo>
                  <a:pt x="f199" y="f387"/>
                  <a:pt x="f199" y="f387"/>
                  <a:pt x="f199" y="f387"/>
                </a:cubicBezTo>
                <a:cubicBezTo>
                  <a:pt x="f199" y="f387"/>
                  <a:pt x="f199" y="f387"/>
                  <a:pt x="f199" y="f387"/>
                </a:cubicBezTo>
                <a:cubicBezTo>
                  <a:pt x="f236" y="f387"/>
                  <a:pt x="f236" y="f387"/>
                  <a:pt x="f236" y="f387"/>
                </a:cubicBezTo>
                <a:cubicBezTo>
                  <a:pt x="f236" y="f387"/>
                  <a:pt x="f236" y="f387"/>
                  <a:pt x="f236" y="f387"/>
                </a:cubicBezTo>
                <a:cubicBezTo>
                  <a:pt x="f236" y="f387"/>
                  <a:pt x="f236" y="f387"/>
                  <a:pt x="f236" y="f387"/>
                </a:cubicBezTo>
                <a:cubicBezTo>
                  <a:pt x="f236" y="f387"/>
                  <a:pt x="f236" y="f387"/>
                  <a:pt x="f723" y="f387"/>
                </a:cubicBezTo>
                <a:cubicBezTo>
                  <a:pt x="f723" y="f387"/>
                  <a:pt x="f723" y="f387"/>
                  <a:pt x="f723" y="f387"/>
                </a:cubicBezTo>
                <a:cubicBezTo>
                  <a:pt x="f724" y="f387"/>
                  <a:pt x="f724" y="f506"/>
                  <a:pt x="f724" y="f506"/>
                </a:cubicBezTo>
                <a:cubicBezTo>
                  <a:pt x="f724" y="f419"/>
                  <a:pt x="f723" y="f419"/>
                  <a:pt x="f723" y="f419"/>
                </a:cubicBezTo>
                <a:cubicBezTo>
                  <a:pt x="f723" y="f419"/>
                  <a:pt x="f723" y="f419"/>
                  <a:pt x="f723" y="f419"/>
                </a:cubicBezTo>
                <a:cubicBezTo>
                  <a:pt x="f724" y="f419"/>
                  <a:pt x="f724" y="f419"/>
                  <a:pt x="f724" y="f419"/>
                </a:cubicBezTo>
                <a:cubicBezTo>
                  <a:pt x="f723" y="f389"/>
                  <a:pt x="f723" y="f389"/>
                  <a:pt x="f723" y="f389"/>
                </a:cubicBezTo>
                <a:cubicBezTo>
                  <a:pt x="f724" y="f389"/>
                  <a:pt x="f724" y="f389"/>
                  <a:pt x="f724" y="f389"/>
                </a:cubicBezTo>
                <a:cubicBezTo>
                  <a:pt x="f725" y="f393"/>
                  <a:pt x="f725" y="f393"/>
                  <a:pt x="f725" y="f393"/>
                </a:cubicBezTo>
                <a:cubicBezTo>
                  <a:pt x="f726" y="f417"/>
                  <a:pt x="f727" y="f396"/>
                  <a:pt x="f727" y="f396"/>
                </a:cubicBezTo>
                <a:cubicBezTo>
                  <a:pt x="f727" y="f396"/>
                  <a:pt x="f727" y="f396"/>
                  <a:pt x="f727" y="f396"/>
                </a:cubicBezTo>
                <a:cubicBezTo>
                  <a:pt x="f727" y="f311"/>
                  <a:pt x="f727" y="f311"/>
                  <a:pt x="f727" y="f311"/>
                </a:cubicBezTo>
                <a:cubicBezTo>
                  <a:pt x="f728" y="f311"/>
                  <a:pt x="f728" y="f311"/>
                  <a:pt x="f728" y="f311"/>
                </a:cubicBezTo>
                <a:cubicBezTo>
                  <a:pt x="f729" y="f311"/>
                  <a:pt x="f729" y="f311"/>
                  <a:pt x="f729" y="f311"/>
                </a:cubicBezTo>
                <a:cubicBezTo>
                  <a:pt x="f729" y="f311"/>
                  <a:pt x="f729" y="f311"/>
                  <a:pt x="f729" y="f311"/>
                </a:cubicBezTo>
                <a:cubicBezTo>
                  <a:pt x="f729" y="f311"/>
                  <a:pt x="f729" y="f311"/>
                  <a:pt x="f729" y="f311"/>
                </a:cubicBezTo>
                <a:cubicBezTo>
                  <a:pt x="f730" y="f311"/>
                  <a:pt x="f730" y="f309"/>
                  <a:pt x="f731" y="f568"/>
                </a:cubicBezTo>
                <a:cubicBezTo>
                  <a:pt x="f731" y="f568"/>
                  <a:pt x="f731" y="f568"/>
                  <a:pt x="f731" y="f568"/>
                </a:cubicBezTo>
                <a:cubicBezTo>
                  <a:pt x="f730" y="f568"/>
                  <a:pt x="f730" y="f568"/>
                  <a:pt x="f730" y="f568"/>
                </a:cubicBezTo>
                <a:cubicBezTo>
                  <a:pt x="f731" y="f568"/>
                  <a:pt x="f731" y="f568"/>
                  <a:pt x="f731" y="f568"/>
                </a:cubicBezTo>
                <a:cubicBezTo>
                  <a:pt x="f731" y="f566"/>
                  <a:pt x="f731" y="f564"/>
                  <a:pt x="f730" y="f564"/>
                </a:cubicBezTo>
                <a:cubicBezTo>
                  <a:pt x="f730" y="f564"/>
                  <a:pt x="f729" y="f398"/>
                  <a:pt x="f729" y="f557"/>
                </a:cubicBezTo>
                <a:cubicBezTo>
                  <a:pt x="f729" y="f557"/>
                  <a:pt x="f729" y="f557"/>
                  <a:pt x="f729" y="f557"/>
                </a:cubicBezTo>
                <a:cubicBezTo>
                  <a:pt x="f730" y="f530"/>
                  <a:pt x="f730" y="f530"/>
                  <a:pt x="f729" y="f531"/>
                </a:cubicBezTo>
                <a:cubicBezTo>
                  <a:pt x="f728" y="f532"/>
                  <a:pt x="f728" y="f532"/>
                  <a:pt x="f728" y="f532"/>
                </a:cubicBezTo>
                <a:cubicBezTo>
                  <a:pt x="f728" y="f532"/>
                  <a:pt x="f728" y="f532"/>
                  <a:pt x="f728" y="f532"/>
                </a:cubicBezTo>
                <a:cubicBezTo>
                  <a:pt x="f728" y="f532"/>
                  <a:pt x="f728" y="f532"/>
                  <a:pt x="f728" y="f532"/>
                </a:cubicBezTo>
                <a:cubicBezTo>
                  <a:pt x="f728" y="f509"/>
                  <a:pt x="f728" y="f509"/>
                  <a:pt x="f728" y="f509"/>
                </a:cubicBezTo>
                <a:cubicBezTo>
                  <a:pt x="f727" y="f509"/>
                  <a:pt x="f727" y="f509"/>
                  <a:pt x="f727" y="f509"/>
                </a:cubicBezTo>
                <a:cubicBezTo>
                  <a:pt x="f727" y="f527"/>
                  <a:pt x="f727" y="f527"/>
                  <a:pt x="f727" y="f527"/>
                </a:cubicBezTo>
                <a:cubicBezTo>
                  <a:pt x="f728" y="f510"/>
                  <a:pt x="f728" y="f510"/>
                  <a:pt x="f728" y="f510"/>
                </a:cubicBezTo>
                <a:cubicBezTo>
                  <a:pt x="f728" y="f511"/>
                  <a:pt x="f728" y="f511"/>
                  <a:pt x="f728" y="f511"/>
                </a:cubicBezTo>
                <a:cubicBezTo>
                  <a:pt x="f728" y="f511"/>
                  <a:pt x="f728" y="f307"/>
                  <a:pt x="f727" y="f307"/>
                </a:cubicBezTo>
                <a:cubicBezTo>
                  <a:pt x="f732" y="f513"/>
                  <a:pt x="f197" y="f524"/>
                  <a:pt x="f245" y="f524"/>
                </a:cubicBezTo>
                <a:cubicBezTo>
                  <a:pt x="f239" y="f524"/>
                  <a:pt x="f240" y="f524"/>
                  <a:pt x="f733" y="f513"/>
                </a:cubicBezTo>
                <a:cubicBezTo>
                  <a:pt x="f734" y="f414"/>
                  <a:pt x="f734" y="f414"/>
                  <a:pt x="f734" y="f414"/>
                </a:cubicBezTo>
                <a:cubicBezTo>
                  <a:pt x="f735" y="f511"/>
                  <a:pt x="f736" y="f531"/>
                  <a:pt x="f735" y="f400"/>
                </a:cubicBezTo>
                <a:cubicBezTo>
                  <a:pt x="f735" y="f400"/>
                  <a:pt x="f735" y="f400"/>
                  <a:pt x="f735" y="f400"/>
                </a:cubicBezTo>
                <a:cubicBezTo>
                  <a:pt x="f737" y="f568"/>
                  <a:pt x="f737" y="f568"/>
                  <a:pt x="f737" y="f568"/>
                </a:cubicBezTo>
                <a:cubicBezTo>
                  <a:pt x="f737" y="f568"/>
                  <a:pt x="f737" y="f309"/>
                  <a:pt x="f738" y="f309"/>
                </a:cubicBezTo>
                <a:cubicBezTo>
                  <a:pt x="f734" y="f309"/>
                  <a:pt x="f734" y="f309"/>
                  <a:pt x="f734" y="f309"/>
                </a:cubicBezTo>
                <a:cubicBezTo>
                  <a:pt x="f734" y="f309"/>
                  <a:pt x="f734" y="f309"/>
                  <a:pt x="f734" y="f309"/>
                </a:cubicBezTo>
                <a:cubicBezTo>
                  <a:pt x="f739" y="f568"/>
                  <a:pt x="f739" y="f568"/>
                  <a:pt x="f739" y="f568"/>
                </a:cubicBezTo>
                <a:cubicBezTo>
                  <a:pt x="f739" y="f568"/>
                  <a:pt x="f739" y="f309"/>
                  <a:pt x="f240" y="f309"/>
                </a:cubicBezTo>
                <a:cubicBezTo>
                  <a:pt x="f240" y="f569"/>
                  <a:pt x="f240" y="f569"/>
                  <a:pt x="f240" y="f569"/>
                </a:cubicBezTo>
                <a:cubicBezTo>
                  <a:pt x="f240" y="f396"/>
                  <a:pt x="f240" y="f396"/>
                  <a:pt x="f240" y="f396"/>
                </a:cubicBezTo>
                <a:cubicBezTo>
                  <a:pt x="f240" y="f396"/>
                  <a:pt x="f240" y="f396"/>
                  <a:pt x="f240" y="f396"/>
                </a:cubicBezTo>
                <a:cubicBezTo>
                  <a:pt x="f739" y="f571"/>
                  <a:pt x="f739" y="f571"/>
                  <a:pt x="f733" y="f572"/>
                </a:cubicBezTo>
                <a:cubicBezTo>
                  <a:pt x="f733" y="f572"/>
                  <a:pt x="f733" y="f572"/>
                  <a:pt x="f733" y="f572"/>
                </a:cubicBezTo>
                <a:cubicBezTo>
                  <a:pt x="f733" y="f572"/>
                  <a:pt x="f734" y="f395"/>
                  <a:pt x="f734" y="f395"/>
                </a:cubicBezTo>
                <a:cubicBezTo>
                  <a:pt x="f738" y="f395"/>
                  <a:pt x="f737" y="f395"/>
                  <a:pt x="f740" y="f395"/>
                </a:cubicBezTo>
                <a:cubicBezTo>
                  <a:pt x="f740" y="f395"/>
                  <a:pt x="f735" y="f395"/>
                  <a:pt x="f735" y="f395"/>
                </a:cubicBezTo>
                <a:cubicBezTo>
                  <a:pt x="f741" y="f313"/>
                  <a:pt x="f741" y="f313"/>
                  <a:pt x="f741" y="f313"/>
                </a:cubicBezTo>
                <a:cubicBezTo>
                  <a:pt x="f742" y="f417"/>
                  <a:pt x="f743" y="f578"/>
                  <a:pt x="f743" y="f391"/>
                </a:cubicBezTo>
                <a:cubicBezTo>
                  <a:pt x="f740" y="f317"/>
                  <a:pt x="f740" y="f317"/>
                  <a:pt x="f740" y="f317"/>
                </a:cubicBezTo>
                <a:cubicBezTo>
                  <a:pt x="f737" y="f285"/>
                  <a:pt x="f734" y="f284"/>
                  <a:pt x="f739" y="f284"/>
                </a:cubicBezTo>
                <a:cubicBezTo>
                  <a:pt x="f739" y="f284"/>
                  <a:pt x="f240" y="f284"/>
                  <a:pt x="f240" y="f284"/>
                </a:cubicBezTo>
                <a:cubicBezTo>
                  <a:pt x="f245" y="f284"/>
                  <a:pt x="f245" y="f284"/>
                  <a:pt x="f245" y="f284"/>
                </a:cubicBezTo>
                <a:cubicBezTo>
                  <a:pt x="f245" y="f285"/>
                  <a:pt x="f245" y="f285"/>
                  <a:pt x="f245" y="f285"/>
                </a:cubicBezTo>
                <a:cubicBezTo>
                  <a:pt x="f195" y="f285"/>
                  <a:pt x="f197" y="f285"/>
                  <a:pt x="f744" y="f745"/>
                </a:cubicBezTo>
                <a:cubicBezTo>
                  <a:pt x="f744" y="f745"/>
                  <a:pt x="f744" y="f317"/>
                  <a:pt x="f744" y="f317"/>
                </a:cubicBezTo>
                <a:cubicBezTo>
                  <a:pt x="f732" y="f745"/>
                  <a:pt x="f746" y="f285"/>
                  <a:pt x="f746" y="f284"/>
                </a:cubicBezTo>
                <a:cubicBezTo>
                  <a:pt x="f727" y="f261"/>
                  <a:pt x="f727" y="f261"/>
                  <a:pt x="f727" y="f261"/>
                </a:cubicBezTo>
                <a:cubicBezTo>
                  <a:pt x="f728" y="f261"/>
                  <a:pt x="f728" y="f261"/>
                  <a:pt x="f728" y="f261"/>
                </a:cubicBezTo>
                <a:cubicBezTo>
                  <a:pt x="f728" y="f674"/>
                  <a:pt x="f728" y="f674"/>
                  <a:pt x="f728" y="f674"/>
                </a:cubicBezTo>
                <a:cubicBezTo>
                  <a:pt x="f728" y="f423"/>
                  <a:pt x="f728" y="f293"/>
                  <a:pt x="f729" y="f699"/>
                </a:cubicBezTo>
                <a:cubicBezTo>
                  <a:pt x="f729" y="f263"/>
                  <a:pt x="f730" y="f264"/>
                  <a:pt x="f731" y="f258"/>
                </a:cubicBezTo>
                <a:cubicBezTo>
                  <a:pt x="f731" y="f258"/>
                  <a:pt x="f747" y="f257"/>
                  <a:pt x="f747" y="f748"/>
                </a:cubicBezTo>
                <a:cubicBezTo>
                  <a:pt x="f747" y="f748"/>
                  <a:pt x="f747" y="f748"/>
                  <a:pt x="f747" y="f748"/>
                </a:cubicBezTo>
                <a:cubicBezTo>
                  <a:pt x="f747" y="f219"/>
                  <a:pt x="f747" y="f281"/>
                  <a:pt x="f749" y="f256"/>
                </a:cubicBezTo>
                <a:cubicBezTo>
                  <a:pt x="f728" y="f205"/>
                  <a:pt x="f245" y="f229"/>
                  <a:pt x="f734" y="f251"/>
                </a:cubicBezTo>
                <a:cubicBezTo>
                  <a:pt x="f734" y="f270"/>
                  <a:pt x="f734" y="f247"/>
                  <a:pt x="f733" y="f235"/>
                </a:cubicBezTo>
                <a:cubicBezTo>
                  <a:pt x="f737" y="f377"/>
                  <a:pt x="f737" y="f377"/>
                  <a:pt x="f737" y="f377"/>
                </a:cubicBezTo>
                <a:cubicBezTo>
                  <a:pt x="f740" y="f377"/>
                  <a:pt x="f740" y="f377"/>
                  <a:pt x="f740" y="f377"/>
                </a:cubicBezTo>
                <a:cubicBezTo>
                  <a:pt x="f740" y="f377"/>
                  <a:pt x="f750" y="f377"/>
                  <a:pt x="f741" y="f198"/>
                </a:cubicBezTo>
                <a:cubicBezTo>
                  <a:pt x="f751" y="f196"/>
                  <a:pt x="f751" y="f196"/>
                  <a:pt x="f751" y="f196"/>
                </a:cubicBezTo>
                <a:cubicBezTo>
                  <a:pt x="f750" y="f242"/>
                  <a:pt x="f750" y="f242"/>
                  <a:pt x="f750" y="f242"/>
                </a:cubicBezTo>
                <a:cubicBezTo>
                  <a:pt x="f737" y="f238"/>
                  <a:pt x="f737" y="f238"/>
                  <a:pt x="f737" y="f238"/>
                </a:cubicBezTo>
                <a:cubicBezTo>
                  <a:pt x="f734" y="f441"/>
                  <a:pt x="f734" y="f441"/>
                  <a:pt x="f734" y="f441"/>
                </a:cubicBezTo>
                <a:cubicBezTo>
                  <a:pt x="f734" y="f441"/>
                  <a:pt x="f734" y="f441"/>
                  <a:pt x="f734" y="f441"/>
                </a:cubicBezTo>
                <a:cubicBezTo>
                  <a:pt x="f752" y="f465"/>
                  <a:pt x="f753" y="f144"/>
                  <a:pt x="f754" y="f9"/>
                </a:cubicBezTo>
                <a:cubicBezTo>
                  <a:pt x="f755" y="f10"/>
                  <a:pt x="f755" y="f12"/>
                  <a:pt x="f755" y="f13"/>
                </a:cubicBezTo>
                <a:cubicBezTo>
                  <a:pt x="f755" y="f13"/>
                  <a:pt x="f755" y="f13"/>
                  <a:pt x="f755" y="f13"/>
                </a:cubicBezTo>
                <a:cubicBezTo>
                  <a:pt x="f755" y="f13"/>
                  <a:pt x="f756" y="f757"/>
                  <a:pt x="f756" y="f757"/>
                </a:cubicBezTo>
                <a:cubicBezTo>
                  <a:pt x="f755" y="f757"/>
                  <a:pt x="f755" y="f757"/>
                  <a:pt x="f755" y="f757"/>
                </a:cubicBezTo>
                <a:cubicBezTo>
                  <a:pt x="f756" y="f758"/>
                  <a:pt x="f756" y="f759"/>
                  <a:pt x="f756" y="f128"/>
                </a:cubicBezTo>
                <a:cubicBezTo>
                  <a:pt x="f756" y="f92"/>
                  <a:pt x="f756" y="f92"/>
                  <a:pt x="f756" y="f96"/>
                </a:cubicBezTo>
                <a:cubicBezTo>
                  <a:pt x="f760" y="f117"/>
                  <a:pt x="f760" y="f117"/>
                  <a:pt x="f760" y="f117"/>
                </a:cubicBezTo>
                <a:cubicBezTo>
                  <a:pt x="f761" y="f117"/>
                  <a:pt x="f761" y="f117"/>
                  <a:pt x="f761" y="f117"/>
                </a:cubicBezTo>
                <a:cubicBezTo>
                  <a:pt x="f762" y="f117"/>
                  <a:pt x="f762" y="f117"/>
                  <a:pt x="f762" y="f117"/>
                </a:cubicBezTo>
                <a:cubicBezTo>
                  <a:pt x="f763" y="f462"/>
                  <a:pt x="f763" y="f462"/>
                  <a:pt x="f763" y="f462"/>
                </a:cubicBezTo>
                <a:cubicBezTo>
                  <a:pt x="f763" y="f462"/>
                  <a:pt x="f763" y="f462"/>
                  <a:pt x="f763" y="f462"/>
                </a:cubicBezTo>
                <a:cubicBezTo>
                  <a:pt x="f763" y="f443"/>
                  <a:pt x="f763" y="f443"/>
                  <a:pt x="f763" y="f443"/>
                </a:cubicBezTo>
                <a:cubicBezTo>
                  <a:pt x="f764" y="f221"/>
                  <a:pt x="f764" y="f221"/>
                  <a:pt x="f764" y="f221"/>
                </a:cubicBezTo>
                <a:cubicBezTo>
                  <a:pt x="f36" y="f221"/>
                  <a:pt x="f36" y="f221"/>
                  <a:pt x="f36" y="f221"/>
                </a:cubicBezTo>
                <a:cubicBezTo>
                  <a:pt x="f36" y="f676"/>
                  <a:pt x="f36" y="f676"/>
                  <a:pt x="f36" y="f676"/>
                </a:cubicBezTo>
                <a:cubicBezTo>
                  <a:pt x="f765" y="f676"/>
                  <a:pt x="f765" y="f676"/>
                  <a:pt x="f765" y="f676"/>
                </a:cubicBezTo>
                <a:cubicBezTo>
                  <a:pt x="f765" y="f676"/>
                  <a:pt x="f766" y="f425"/>
                  <a:pt x="f766" y="f425"/>
                </a:cubicBezTo>
                <a:cubicBezTo>
                  <a:pt x="f765" y="f219"/>
                  <a:pt x="f765" y="f219"/>
                  <a:pt x="f765" y="f219"/>
                </a:cubicBezTo>
                <a:cubicBezTo>
                  <a:pt x="f14" y="f767"/>
                  <a:pt x="f14" y="f767"/>
                  <a:pt x="f14" y="f767"/>
                </a:cubicBezTo>
                <a:cubicBezTo>
                  <a:pt x="f768" y="f257"/>
                  <a:pt x="f768" y="f257"/>
                  <a:pt x="f768" y="f257"/>
                </a:cubicBezTo>
                <a:cubicBezTo>
                  <a:pt x="f769" y="f257"/>
                  <a:pt x="f769" y="f257"/>
                  <a:pt x="f769" y="f257"/>
                </a:cubicBezTo>
                <a:cubicBezTo>
                  <a:pt x="f769" y="f263"/>
                  <a:pt x="f769" y="f263"/>
                  <a:pt x="f769" y="f263"/>
                </a:cubicBezTo>
                <a:cubicBezTo>
                  <a:pt x="f768" y="f319"/>
                  <a:pt x="f768" y="f319"/>
                  <a:pt x="f768" y="f319"/>
                </a:cubicBezTo>
                <a:cubicBezTo>
                  <a:pt x="f8" y="f263"/>
                  <a:pt x="f8" y="f263"/>
                  <a:pt x="f8" y="f263"/>
                </a:cubicBezTo>
                <a:cubicBezTo>
                  <a:pt x="f49" y="f699"/>
                  <a:pt x="f49" y="f699"/>
                  <a:pt x="f49" y="f699"/>
                </a:cubicBezTo>
                <a:cubicBezTo>
                  <a:pt x="f49" y="f699"/>
                  <a:pt x="f49" y="f699"/>
                  <a:pt x="f49" y="f699"/>
                </a:cubicBezTo>
                <a:cubicBezTo>
                  <a:pt x="f49" y="f699"/>
                  <a:pt x="f49" y="f699"/>
                  <a:pt x="f49" y="f699"/>
                </a:cubicBezTo>
                <a:cubicBezTo>
                  <a:pt x="f50" y="f699"/>
                  <a:pt x="f50" y="f699"/>
                  <a:pt x="f50" y="f699"/>
                </a:cubicBezTo>
                <a:cubicBezTo>
                  <a:pt x="f50" y="f699"/>
                  <a:pt x="f50" y="f699"/>
                  <a:pt x="f50" y="f699"/>
                </a:cubicBezTo>
                <a:cubicBezTo>
                  <a:pt x="f38" y="f259"/>
                  <a:pt x="f38" y="f259"/>
                  <a:pt x="f38" y="f259"/>
                </a:cubicBezTo>
                <a:cubicBezTo>
                  <a:pt x="f38" y="f259"/>
                  <a:pt x="f38" y="f259"/>
                  <a:pt x="f38" y="f259"/>
                </a:cubicBezTo>
                <a:cubicBezTo>
                  <a:pt x="f38" y="f293"/>
                  <a:pt x="f38" y="f293"/>
                  <a:pt x="f38" y="f293"/>
                </a:cubicBezTo>
                <a:cubicBezTo>
                  <a:pt x="f48" y="f674"/>
                  <a:pt x="f48" y="f674"/>
                  <a:pt x="f48" y="f674"/>
                </a:cubicBezTo>
                <a:cubicBezTo>
                  <a:pt x="f47" y="f674"/>
                  <a:pt x="f47" y="f674"/>
                  <a:pt x="f47" y="f674"/>
                </a:cubicBezTo>
                <a:cubicBezTo>
                  <a:pt x="f47" y="f674"/>
                  <a:pt x="f47" y="f674"/>
                  <a:pt x="f47" y="f674"/>
                </a:cubicBezTo>
                <a:cubicBezTo>
                  <a:pt x="f47" y="f674"/>
                  <a:pt x="f47" y="f674"/>
                  <a:pt x="f47" y="f674"/>
                </a:cubicBezTo>
                <a:cubicBezTo>
                  <a:pt x="f47" y="f674"/>
                  <a:pt x="f47" y="f674"/>
                  <a:pt x="f47" y="f674"/>
                </a:cubicBezTo>
                <a:cubicBezTo>
                  <a:pt x="f46" y="f770"/>
                  <a:pt x="f46" y="f770"/>
                  <a:pt x="f46" y="f770"/>
                </a:cubicBezTo>
                <a:cubicBezTo>
                  <a:pt x="f46" y="f770"/>
                  <a:pt x="f46" y="f770"/>
                  <a:pt x="f46" y="f770"/>
                </a:cubicBezTo>
                <a:cubicBezTo>
                  <a:pt x="f46" y="f770"/>
                  <a:pt x="f46" y="f770"/>
                  <a:pt x="f46" y="f770"/>
                </a:cubicBezTo>
                <a:cubicBezTo>
                  <a:pt x="f46" y="f770"/>
                  <a:pt x="f46" y="f770"/>
                  <a:pt x="f46" y="f770"/>
                </a:cubicBezTo>
                <a:cubicBezTo>
                  <a:pt x="f43" y="f293"/>
                  <a:pt x="f43" y="f293"/>
                  <a:pt x="f43" y="f293"/>
                </a:cubicBezTo>
                <a:cubicBezTo>
                  <a:pt x="f771" y="f261"/>
                  <a:pt x="f771" y="f261"/>
                  <a:pt x="f771" y="f261"/>
                </a:cubicBezTo>
                <a:cubicBezTo>
                  <a:pt x="f772" y="f261"/>
                  <a:pt x="f772" y="f261"/>
                  <a:pt x="f772" y="f261"/>
                </a:cubicBezTo>
                <a:cubicBezTo>
                  <a:pt x="f772" y="f421"/>
                  <a:pt x="f772" y="f421"/>
                  <a:pt x="f772" y="f421"/>
                </a:cubicBezTo>
                <a:cubicBezTo>
                  <a:pt x="f772" y="f499"/>
                  <a:pt x="f772" y="f499"/>
                  <a:pt x="f772" y="f499"/>
                </a:cubicBezTo>
                <a:cubicBezTo>
                  <a:pt x="f773" y="f499"/>
                  <a:pt x="f773" y="f499"/>
                  <a:pt x="f773" y="f499"/>
                </a:cubicBezTo>
                <a:cubicBezTo>
                  <a:pt x="f773" y="f499"/>
                  <a:pt x="f773" y="f499"/>
                  <a:pt x="f773" y="f499"/>
                </a:cubicBezTo>
                <a:cubicBezTo>
                  <a:pt x="f67" y="f261"/>
                  <a:pt x="f67" y="f261"/>
                  <a:pt x="f67" y="f261"/>
                </a:cubicBezTo>
                <a:cubicBezTo>
                  <a:pt x="f774" y="f261"/>
                  <a:pt x="f774" y="f261"/>
                  <a:pt x="f774" y="f261"/>
                </a:cubicBezTo>
                <a:cubicBezTo>
                  <a:pt x="f774" y="f287"/>
                  <a:pt x="f774" y="f287"/>
                  <a:pt x="f774" y="f287"/>
                </a:cubicBezTo>
                <a:cubicBezTo>
                  <a:pt x="f774" y="f704"/>
                  <a:pt x="f774" y="f704"/>
                  <a:pt x="f774" y="f704"/>
                </a:cubicBezTo>
                <a:cubicBezTo>
                  <a:pt x="f775" y="f704"/>
                  <a:pt x="f775" y="f704"/>
                  <a:pt x="f775" y="f704"/>
                </a:cubicBezTo>
                <a:cubicBezTo>
                  <a:pt x="f776" y="f704"/>
                  <a:pt x="f777" y="f287"/>
                  <a:pt x="f777" y="f706"/>
                </a:cubicBezTo>
                <a:cubicBezTo>
                  <a:pt x="f777" y="f706"/>
                  <a:pt x="f777" y="f706"/>
                  <a:pt x="f777" y="f706"/>
                </a:cubicBezTo>
                <a:cubicBezTo>
                  <a:pt x="f777" y="f706"/>
                  <a:pt x="f777" y="f706"/>
                  <a:pt x="f777" y="f706"/>
                </a:cubicBezTo>
                <a:cubicBezTo>
                  <a:pt x="f777" y="f499"/>
                  <a:pt x="f777" y="f499"/>
                  <a:pt x="f777" y="f499"/>
                </a:cubicBezTo>
                <a:cubicBezTo>
                  <a:pt x="f777" y="f499"/>
                  <a:pt x="f777" y="f499"/>
                  <a:pt x="f777" y="f499"/>
                </a:cubicBezTo>
                <a:cubicBezTo>
                  <a:pt x="f777" y="f499"/>
                  <a:pt x="f777" y="f499"/>
                  <a:pt x="f777" y="f499"/>
                </a:cubicBezTo>
                <a:cubicBezTo>
                  <a:pt x="f777" y="f499"/>
                  <a:pt x="f777" y="f499"/>
                  <a:pt x="f777" y="f499"/>
                </a:cubicBezTo>
                <a:cubicBezTo>
                  <a:pt x="f777" y="f259"/>
                  <a:pt x="f777" y="f259"/>
                  <a:pt x="f777" y="f259"/>
                </a:cubicBezTo>
                <a:cubicBezTo>
                  <a:pt x="f53" y="f210"/>
                  <a:pt x="f53" y="f210"/>
                  <a:pt x="f53" y="f210"/>
                </a:cubicBezTo>
                <a:cubicBezTo>
                  <a:pt x="f53" y="f210"/>
                  <a:pt x="f53" y="f210"/>
                  <a:pt x="f53" y="f210"/>
                </a:cubicBezTo>
                <a:cubicBezTo>
                  <a:pt x="f53" y="f212"/>
                  <a:pt x="f54" y="f219"/>
                  <a:pt x="f7" y="f425"/>
                </a:cubicBezTo>
                <a:cubicBezTo>
                  <a:pt x="f778" y="f425"/>
                  <a:pt x="f778" y="f676"/>
                  <a:pt x="f779" y="f676"/>
                </a:cubicBezTo>
                <a:cubicBezTo>
                  <a:pt x="f74" y="f676"/>
                  <a:pt x="f74" y="f676"/>
                  <a:pt x="f74" y="f676"/>
                </a:cubicBezTo>
                <a:cubicBezTo>
                  <a:pt x="f74" y="f221"/>
                  <a:pt x="f74" y="f221"/>
                  <a:pt x="f74" y="f221"/>
                </a:cubicBezTo>
                <a:cubicBezTo>
                  <a:pt x="f593" y="f221"/>
                  <a:pt x="f593" y="f221"/>
                  <a:pt x="f593" y="f221"/>
                </a:cubicBezTo>
                <a:cubicBezTo>
                  <a:pt x="f465" y="f253"/>
                  <a:pt x="f465" y="f253"/>
                  <a:pt x="f465" y="f253"/>
                </a:cubicBezTo>
                <a:cubicBezTo>
                  <a:pt x="f780" y="f443"/>
                  <a:pt x="f780" y="f443"/>
                  <a:pt x="f780" y="f443"/>
                </a:cubicBezTo>
                <a:cubicBezTo>
                  <a:pt x="f780" y="f443"/>
                  <a:pt x="f780" y="f443"/>
                  <a:pt x="f780" y="f443"/>
                </a:cubicBezTo>
                <a:cubicBezTo>
                  <a:pt x="f780" y="f462"/>
                  <a:pt x="f780" y="f462"/>
                  <a:pt x="f780" y="f462"/>
                </a:cubicBezTo>
                <a:cubicBezTo>
                  <a:pt x="f354" y="f135"/>
                  <a:pt x="f354" y="f135"/>
                  <a:pt x="f354" y="f135"/>
                </a:cubicBezTo>
                <a:cubicBezTo>
                  <a:pt x="f373" y="f175"/>
                  <a:pt x="f242" y="f354"/>
                  <a:pt x="f229" y="f362"/>
                </a:cubicBezTo>
                <a:cubicBezTo>
                  <a:pt x="f224" y="f369"/>
                  <a:pt x="f224" y="f369"/>
                  <a:pt x="f224" y="f369"/>
                </a:cubicBezTo>
                <a:cubicBezTo>
                  <a:pt x="f204" y="f465"/>
                  <a:pt x="f204" y="f465"/>
                  <a:pt x="f204" y="f465"/>
                </a:cubicBezTo>
                <a:cubicBezTo>
                  <a:pt x="f204" y="f465"/>
                  <a:pt x="f204" y="f465"/>
                  <a:pt x="f204" y="f465"/>
                </a:cubicBezTo>
                <a:cubicBezTo>
                  <a:pt x="f253" y="f770"/>
                  <a:pt x="f253" y="f770"/>
                  <a:pt x="f253" y="f770"/>
                </a:cubicBezTo>
                <a:cubicBezTo>
                  <a:pt x="f229" y="f284"/>
                  <a:pt x="f229" y="f284"/>
                  <a:pt x="f229" y="f284"/>
                </a:cubicBezTo>
                <a:cubicBezTo>
                  <a:pt x="f229" y="f284"/>
                  <a:pt x="f229" y="f284"/>
                  <a:pt x="f229" y="f284"/>
                </a:cubicBezTo>
                <a:cubicBezTo>
                  <a:pt x="f231" y="f419"/>
                  <a:pt x="f231" y="f419"/>
                  <a:pt x="f231" y="f419"/>
                </a:cubicBezTo>
                <a:cubicBezTo>
                  <a:pt x="f270" y="f391"/>
                  <a:pt x="f270" y="f391"/>
                  <a:pt x="f270" y="f391"/>
                </a:cubicBezTo>
                <a:cubicBezTo>
                  <a:pt x="f196" y="f781"/>
                  <a:pt x="f196" y="f781"/>
                  <a:pt x="f196" y="f781"/>
                </a:cubicBezTo>
                <a:cubicBezTo>
                  <a:pt x="f196" y="f781"/>
                  <a:pt x="f196" y="f781"/>
                  <a:pt x="f196" y="f781"/>
                </a:cubicBezTo>
                <a:cubicBezTo>
                  <a:pt x="f242" y="f782"/>
                  <a:pt x="f242" y="f782"/>
                  <a:pt x="f242" y="f782"/>
                </a:cubicBezTo>
                <a:cubicBezTo>
                  <a:pt x="f783" y="f782"/>
                  <a:pt x="f783" y="f782"/>
                  <a:pt x="f783" y="f782"/>
                </a:cubicBezTo>
                <a:cubicBezTo>
                  <a:pt x="f443" y="f303"/>
                  <a:pt x="f443" y="f303"/>
                  <a:pt x="f443" y="f303"/>
                </a:cubicBezTo>
                <a:cubicBezTo>
                  <a:pt x="f454" y="f303"/>
                  <a:pt x="f454" y="f303"/>
                  <a:pt x="f454" y="f303"/>
                </a:cubicBezTo>
                <a:cubicBezTo>
                  <a:pt x="f458" y="f300"/>
                  <a:pt x="f458" y="f300"/>
                  <a:pt x="f458" y="f300"/>
                </a:cubicBezTo>
                <a:cubicBezTo>
                  <a:pt x="f297" y="f5"/>
                  <a:pt x="f297" y="f5"/>
                  <a:pt x="f297" y="f5"/>
                </a:cubicBezTo>
                <a:cubicBezTo>
                  <a:pt x="f297" y="f5"/>
                  <a:pt x="f297" y="f5"/>
                  <a:pt x="f297" y="f5"/>
                </a:cubicBezTo>
                <a:cubicBezTo>
                  <a:pt x="f297" y="f5"/>
                  <a:pt x="f297" y="f5"/>
                  <a:pt x="f297" y="f5"/>
                </a:cubicBezTo>
              </a:path>
            </a:pathLst>
          </a:cu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362102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7;p27">
            <a:extLst>
              <a:ext uri="{FF2B5EF4-FFF2-40B4-BE49-F238E27FC236}">
                <a16:creationId xmlns:a16="http://schemas.microsoft.com/office/drawing/2014/main" id="{B88D2244-4423-48D9-8CEE-E849582DFC0A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917746" y="2603644"/>
            <a:ext cx="3855000" cy="933904"/>
          </a:xfrm>
        </p:spPr>
        <p:txBody>
          <a:bodyPr anchor="ctr"/>
          <a:lstStyle>
            <a:lvl1pPr algn="r">
              <a:lnSpc>
                <a:spcPct val="100000"/>
              </a:lnSpc>
              <a:buNone/>
              <a:defRPr/>
            </a:lvl1pPr>
          </a:lstStyle>
          <a:p>
            <a:pPr lvl="0"/>
            <a:endParaRPr lang="es-PE"/>
          </a:p>
        </p:txBody>
      </p:sp>
      <p:sp>
        <p:nvSpPr>
          <p:cNvPr id="3" name="Google Shape;238;p27">
            <a:extLst>
              <a:ext uri="{FF2B5EF4-FFF2-40B4-BE49-F238E27FC236}">
                <a16:creationId xmlns:a16="http://schemas.microsoft.com/office/drawing/2014/main" id="{5FF7590C-1570-4635-8532-87498F0B2F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7600" y="1605668"/>
            <a:ext cx="3855000" cy="884398"/>
          </a:xfrm>
        </p:spPr>
        <p:txBody>
          <a:bodyPr anchor="ctr"/>
          <a:lstStyle>
            <a:lvl1pPr algn="r">
              <a:defRPr/>
            </a:lvl1pPr>
          </a:lstStyle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3440145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9;p29">
            <a:extLst>
              <a:ext uri="{FF2B5EF4-FFF2-40B4-BE49-F238E27FC236}">
                <a16:creationId xmlns:a16="http://schemas.microsoft.com/office/drawing/2014/main" id="{6A4C3811-3B44-44A5-96A7-BA9198F172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99954" y="3072749"/>
            <a:ext cx="3144301" cy="413098"/>
          </a:xfrm>
        </p:spPr>
        <p:txBody>
          <a:bodyPr anchor="ctr" anchorCtr="1"/>
          <a:lstStyle>
            <a:lvl1pPr algn="ctr">
              <a:defRPr sz="2000">
                <a:solidFill>
                  <a:srgbClr val="FFFCF3"/>
                </a:solidFill>
              </a:defRPr>
            </a:lvl1pPr>
          </a:lstStyle>
          <a:p>
            <a:pPr lvl="0"/>
            <a:endParaRPr lang="es-PE"/>
          </a:p>
        </p:txBody>
      </p:sp>
      <p:sp>
        <p:nvSpPr>
          <p:cNvPr id="3" name="Google Shape;250;p29">
            <a:extLst>
              <a:ext uri="{FF2B5EF4-FFF2-40B4-BE49-F238E27FC236}">
                <a16:creationId xmlns:a16="http://schemas.microsoft.com/office/drawing/2014/main" id="{51B5C623-2E47-41B9-B4EC-2A7004DB0E48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955526" y="1745845"/>
            <a:ext cx="5246699" cy="1174501"/>
          </a:xfrm>
        </p:spPr>
        <p:txBody>
          <a:bodyPr anchor="ctr" anchorCtr="1"/>
          <a:lstStyle>
            <a:lvl1pPr algn="ctr">
              <a:lnSpc>
                <a:spcPct val="100000"/>
              </a:lnSpc>
              <a:buNone/>
              <a:defRPr sz="2400"/>
            </a:lvl1pPr>
          </a:lstStyle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80607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6;p35">
            <a:extLst>
              <a:ext uri="{FF2B5EF4-FFF2-40B4-BE49-F238E27FC236}">
                <a16:creationId xmlns:a16="http://schemas.microsoft.com/office/drawing/2014/main" id="{78E881F3-A418-4445-8011-88CD6204A1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8" y="534997"/>
            <a:ext cx="7704002" cy="572697"/>
          </a:xfrm>
        </p:spPr>
        <p:txBody>
          <a:bodyPr anchor="ctr"/>
          <a:lstStyle>
            <a:lvl1pPr>
              <a:defRPr/>
            </a:lvl1pPr>
          </a:lstStyle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8575368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1">
            <a:extLst>
              <a:ext uri="{FF2B5EF4-FFF2-40B4-BE49-F238E27FC236}">
                <a16:creationId xmlns:a16="http://schemas.microsoft.com/office/drawing/2014/main" id="{319B91AC-5DCB-41E8-AA38-7FF8C89AB7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9"/>
            <a:ext cx="8520598" cy="5726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lvl="0"/>
            <a:endParaRPr lang="es-PE"/>
          </a:p>
        </p:txBody>
      </p:sp>
      <p:sp>
        <p:nvSpPr>
          <p:cNvPr id="3" name="Google Shape;7;p1">
            <a:extLst>
              <a:ext uri="{FF2B5EF4-FFF2-40B4-BE49-F238E27FC236}">
                <a16:creationId xmlns:a16="http://schemas.microsoft.com/office/drawing/2014/main" id="{D5B03D67-8F3B-4EFD-A978-96046BD16E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3"/>
            <a:ext cx="8520598" cy="341639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6" r:id="rId4"/>
    <p:sldLayoutId id="2147483657" r:id="rId5"/>
    <p:sldLayoutId id="2147483659" r:id="rId6"/>
    <p:sldLayoutId id="2147483663" r:id="rId7"/>
    <p:sldLayoutId id="2147483664" r:id="rId8"/>
    <p:sldLayoutId id="2147483667" r:id="rId9"/>
    <p:sldLayoutId id="2147483673" r:id="rId10"/>
    <p:sldLayoutId id="2147483674" r:id="rId11"/>
    <p:sldLayoutId id="2147483676" r:id="rId12"/>
  </p:sldLayoutIdLst>
  <p:transition/>
  <p:txStyles>
    <p:titleStyle>
      <a:lvl1pPr marL="0" marR="0" lvl="0" indent="0" algn="l" defTabSz="914400" rtl="0" fontAlgn="auto" hangingPunct="1">
        <a:lnSpc>
          <a:spcPct val="100000"/>
        </a:lnSpc>
        <a:spcBef>
          <a:spcPct val="0"/>
        </a:spcBef>
        <a:spcAft>
          <a:spcPct val="0"/>
        </a:spcAft>
        <a:buNone/>
        <a:defRPr lang="es-PE" sz="3000" b="0" i="0" u="none" strike="noStrike" kern="0" cap="none" spc="0" baseline="0">
          <a:solidFill>
            <a:srgbClr val="191919"/>
          </a:solidFill>
          <a:uFillTx/>
          <a:latin typeface="Lalezar"/>
          <a:ea typeface="Lalezar"/>
          <a:cs typeface="Lalezar"/>
        </a:defRPr>
      </a:lvl1pPr>
    </p:titleStyle>
    <p:bodyStyle>
      <a:lvl1pPr marL="457200" marR="0" lvl="0" indent="-317497" algn="l" defTabSz="914400" rtl="0" fontAlgn="auto" hangingPunct="1">
        <a:lnSpc>
          <a:spcPct val="115000"/>
        </a:lnSpc>
        <a:spcBef>
          <a:spcPct val="0"/>
        </a:spcBef>
        <a:spcAft>
          <a:spcPct val="0"/>
        </a:spcAft>
        <a:buClr>
          <a:srgbClr val="191919"/>
        </a:buClr>
        <a:buSzPts val="1400"/>
        <a:buFont typeface="Lato"/>
        <a:buChar char="●"/>
        <a:defRPr lang="es-PE" sz="1400" b="0" i="0" u="none" strike="noStrike" kern="0" cap="none" spc="0" baseline="0">
          <a:solidFill>
            <a:srgbClr val="191919"/>
          </a:solidFill>
          <a:uFillTx/>
          <a:latin typeface="Lato"/>
          <a:ea typeface="Lato"/>
          <a:cs typeface="Lato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ublic.tableau.com/app/profile/muhammad.abdullah6976/viz/Pubg_Dataset/Final_Dashboar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eepanjhandas/pubg-game-dataset?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ublic.tableau.com/app/profile/muhammad.abdullah6976/viz/Pubg_Dataset/Final_Dashboar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CD649B5-D778-DB17-DF2A-D55FFB6E81F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rapecio 5">
            <a:extLst>
              <a:ext uri="{FF2B5EF4-FFF2-40B4-BE49-F238E27FC236}">
                <a16:creationId xmlns:a16="http://schemas.microsoft.com/office/drawing/2014/main" id="{1CB4A8CF-3D8B-3BE9-C793-AB53E12C056F}"/>
              </a:ext>
            </a:extLst>
          </p:cNvPr>
          <p:cNvSpPr/>
          <p:nvPr/>
        </p:nvSpPr>
        <p:spPr>
          <a:xfrm flipV="1">
            <a:off x="44449" y="0"/>
            <a:ext cx="9055100" cy="5143500"/>
          </a:xfrm>
          <a:prstGeom prst="trapezoid">
            <a:avLst>
              <a:gd name="adj" fmla="val 63655"/>
            </a:avLst>
          </a:prstGeom>
          <a:solidFill>
            <a:srgbClr val="FFC0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EEC83F3-FEBC-D699-AFD8-ABA64E02175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3205" y="2571750"/>
            <a:ext cx="2947085" cy="2947085"/>
          </a:xfrm>
          <a:prstGeom prst="rect">
            <a:avLst/>
          </a:prstGeom>
        </p:spPr>
      </p:pic>
      <p:sp>
        <p:nvSpPr>
          <p:cNvPr id="14" name="Google Shape;331;p44">
            <a:extLst>
              <a:ext uri="{FF2B5EF4-FFF2-40B4-BE49-F238E27FC236}">
                <a16:creationId xmlns:a16="http://schemas.microsoft.com/office/drawing/2014/main" id="{A2E6F714-2CBD-3C5A-56E7-5769D6E9AD59}"/>
              </a:ext>
            </a:extLst>
          </p:cNvPr>
          <p:cNvSpPr txBox="1"/>
          <p:nvPr/>
        </p:nvSpPr>
        <p:spPr>
          <a:xfrm>
            <a:off x="0" y="-86996"/>
            <a:ext cx="9143999" cy="645801"/>
          </a:xfrm>
          <a:prstGeom prst="rect">
            <a:avLst/>
          </a:prstGeom>
        </p:spPr>
        <p:txBody>
          <a:bodyPr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s-PE" sz="3000" b="0" i="0" u="none" strike="noStrike" kern="0" cap="none" spc="0" baseline="0">
                <a:solidFill>
                  <a:srgbClr val="191919"/>
                </a:solidFill>
                <a:uFillTx/>
                <a:latin typeface="Lalezar"/>
                <a:ea typeface="Lalezar"/>
                <a:cs typeface="Lalezar"/>
              </a:defRPr>
            </a:lvl1pPr>
          </a:lstStyle>
          <a:p>
            <a:pPr algn="ctr"/>
            <a:r>
              <a:rPr lang="en-US" sz="4000" b="1" dirty="0">
                <a:solidFill>
                  <a:schemeClr val="bg1"/>
                </a:solidFill>
                <a:latin typeface="Agency FB" panose="020B0503020202020204" pitchFamily="34" charset="0"/>
              </a:rPr>
              <a:t>PUBG PLAYERS PERFORMANCE ANALYSIS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BE9B6BA-2DBB-D0CD-D78D-8C22C2DFC87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727371" y="965419"/>
            <a:ext cx="2394403" cy="4157577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F03BD87-6517-56BC-5D9B-63E0807713E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57"/>
          <a:stretch>
            <a:fillRect/>
          </a:stretch>
        </p:blipFill>
        <p:spPr>
          <a:xfrm>
            <a:off x="-3" y="895500"/>
            <a:ext cx="3118759" cy="424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BCDBAA-B35C-FE83-C533-0FEA7E30C082}"/>
              </a:ext>
            </a:extLst>
          </p:cNvPr>
          <p:cNvSpPr txBox="1"/>
          <p:nvPr/>
        </p:nvSpPr>
        <p:spPr>
          <a:xfrm>
            <a:off x="0" y="483157"/>
            <a:ext cx="9143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UNDERSTANDING THE FACTORS THAT INFLUENCE WIN RATE AND RANK POINTS</a:t>
            </a:r>
            <a:br>
              <a:rPr lang="en-US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</a:br>
            <a:endParaRPr lang="en-PK" b="1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1E69ED-DF39-1669-7EA6-5751F37CDC96}"/>
              </a:ext>
            </a:extLst>
          </p:cNvPr>
          <p:cNvSpPr txBox="1"/>
          <p:nvPr/>
        </p:nvSpPr>
        <p:spPr>
          <a:xfrm>
            <a:off x="0" y="179415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gency FB" panose="020B0503020202020204" pitchFamily="34" charset="0"/>
              </a:rPr>
              <a:t>PRESENTED BY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D70565-BB22-2D11-44D0-6E331827523F}"/>
              </a:ext>
            </a:extLst>
          </p:cNvPr>
          <p:cNvSpPr txBox="1"/>
          <p:nvPr/>
        </p:nvSpPr>
        <p:spPr>
          <a:xfrm>
            <a:off x="11112" y="2200769"/>
            <a:ext cx="91217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Agency FB" panose="020B0503020202020204" pitchFamily="34" charset="0"/>
              </a:rPr>
              <a:t>M ABDULLAH</a:t>
            </a:r>
            <a:endParaRPr lang="en-PK" sz="2400" b="1" dirty="0">
              <a:solidFill>
                <a:schemeClr val="bg2">
                  <a:lumMod val="50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59160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DAF9C4-AC82-228D-4375-BDFA8D8B0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6;p34">
            <a:extLst>
              <a:ext uri="{FF2B5EF4-FFF2-40B4-BE49-F238E27FC236}">
                <a16:creationId xmlns:a16="http://schemas.microsoft.com/office/drawing/2014/main" id="{55F68D0F-217E-6152-19DF-39825DF619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76382"/>
            <a:ext cx="9144000" cy="841796"/>
          </a:xfrm>
        </p:spPr>
        <p:txBody>
          <a:bodyPr anchorCtr="0"/>
          <a:lstStyle/>
          <a:p>
            <a:pPr lvl="0"/>
            <a:r>
              <a:rPr lang="en-US" sz="4000" dirty="0">
                <a:solidFill>
                  <a:srgbClr val="F8D025"/>
                </a:solidFill>
              </a:rPr>
              <a:t>RECOMMENDATIONS</a:t>
            </a:r>
          </a:p>
        </p:txBody>
      </p:sp>
      <p:sp>
        <p:nvSpPr>
          <p:cNvPr id="4" name="Google Shape;177;p34">
            <a:extLst>
              <a:ext uri="{FF2B5EF4-FFF2-40B4-BE49-F238E27FC236}">
                <a16:creationId xmlns:a16="http://schemas.microsoft.com/office/drawing/2014/main" id="{9C61792F-9C32-97F4-E6EF-3CF9D2A827E1}"/>
              </a:ext>
            </a:extLst>
          </p:cNvPr>
          <p:cNvSpPr txBox="1"/>
          <p:nvPr/>
        </p:nvSpPr>
        <p:spPr>
          <a:xfrm>
            <a:off x="0" y="1340643"/>
            <a:ext cx="9144000" cy="37389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marL="285750" indent="-285750" algn="just"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dirty="0">
                <a:solidFill>
                  <a:srgbClr val="F8D025"/>
                </a:solidFill>
                <a:latin typeface="Lalezar" panose="00000500000000000000" pitchFamily="2" charset="-78"/>
                <a:cs typeface="Lalezar" panose="00000500000000000000" pitchFamily="2" charset="-78"/>
              </a:rPr>
              <a:t>Prioritize Survival for Rank :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Focus efforts on </a:t>
            </a:r>
            <a:r>
              <a:rPr lang="en-US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 placement and consistency</a:t>
            </a:r>
            <a:r>
              <a:rPr lang="en-US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as Kills/Damage show negligible correlation with Rank Points</a:t>
            </a:r>
          </a:p>
          <a:p>
            <a:pPr marL="285750" indent="-285750" algn="just"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dirty="0">
                <a:solidFill>
                  <a:srgbClr val="F8D025"/>
                </a:solidFill>
                <a:latin typeface="Lalezar" panose="00000500000000000000" pitchFamily="2" charset="-78"/>
                <a:cs typeface="Lalezar" panose="00000500000000000000" pitchFamily="2" charset="-78"/>
              </a:rPr>
              <a:t>Optimize Looting Time :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Acquire </a:t>
            </a:r>
            <a:r>
              <a:rPr lang="en-US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11−20 weapons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quickly, as this range yields the highest median win chance; stop over-looting</a:t>
            </a:r>
          </a:p>
          <a:p>
            <a:pPr marL="285750" indent="-285750" algn="just"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dirty="0">
                <a:solidFill>
                  <a:srgbClr val="F8D025"/>
                </a:solidFill>
                <a:latin typeface="Lalezar" panose="00000500000000000000" pitchFamily="2" charset="-78"/>
                <a:cs typeface="Lalezar" panose="00000500000000000000" pitchFamily="2" charset="-78"/>
              </a:rPr>
              <a:t>Target the Average Tier :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 strategies to </a:t>
            </a:r>
            <a:r>
              <a:rPr lang="en-US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push players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past </a:t>
            </a:r>
            <a:r>
              <a:rPr lang="en-US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187 damage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join the </a:t>
            </a:r>
            <a:r>
              <a:rPr lang="en-US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 Tier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which boasts a 68.42%  win rate</a:t>
            </a:r>
          </a:p>
          <a:p>
            <a:pPr marL="285750" indent="-285750" algn="just"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dirty="0">
                <a:solidFill>
                  <a:srgbClr val="F8D025"/>
                </a:solidFill>
                <a:latin typeface="Lalezar" panose="00000500000000000000" pitchFamily="2" charset="-78"/>
                <a:cs typeface="Lalezar" panose="00000500000000000000" pitchFamily="2" charset="-78"/>
              </a:rPr>
              <a:t>Mode Strategy :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Choose </a:t>
            </a:r>
            <a:r>
              <a:rPr lang="en-US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Duo TPP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(72.2% win chance) </a:t>
            </a:r>
            <a:r>
              <a:rPr lang="en-US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maximizing wins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but use </a:t>
            </a:r>
            <a:r>
              <a:rPr lang="en-US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Solo FPP (6.83 avg kills) for combat practice</a:t>
            </a:r>
            <a:endParaRPr lang="en-US" kern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4F367D02-EC31-A17B-0CB6-D678882BD41A}"/>
              </a:ext>
            </a:extLst>
          </p:cNvPr>
          <p:cNvSpPr/>
          <p:nvPr/>
        </p:nvSpPr>
        <p:spPr>
          <a:xfrm>
            <a:off x="0" y="127869"/>
            <a:ext cx="2738435" cy="28892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725"/>
              <a:gd name="f7" fmla="val 182"/>
              <a:gd name="f8" fmla="val 1316"/>
              <a:gd name="f9" fmla="+- 0 0 -90"/>
              <a:gd name="f10" fmla="*/ f3 1 1725"/>
              <a:gd name="f11" fmla="*/ f4 1 182"/>
              <a:gd name="f12" fmla="val f5"/>
              <a:gd name="f13" fmla="val f6"/>
              <a:gd name="f14" fmla="val f7"/>
              <a:gd name="f15" fmla="*/ f9 f0 1"/>
              <a:gd name="f16" fmla="+- f14 0 f12"/>
              <a:gd name="f17" fmla="+- f13 0 f12"/>
              <a:gd name="f18" fmla="*/ f15 1 f2"/>
              <a:gd name="f19" fmla="*/ f17 1 1725"/>
              <a:gd name="f20" fmla="*/ f16 1 182"/>
              <a:gd name="f21" fmla="*/ 0 f17 1"/>
              <a:gd name="f22" fmla="*/ 0 f16 1"/>
              <a:gd name="f23" fmla="*/ 182 f16 1"/>
              <a:gd name="f24" fmla="*/ 1316 f17 1"/>
              <a:gd name="f25" fmla="*/ 1725 f17 1"/>
              <a:gd name="f26" fmla="+- f18 0 f1"/>
              <a:gd name="f27" fmla="*/ f21 1 1725"/>
              <a:gd name="f28" fmla="*/ f22 1 182"/>
              <a:gd name="f29" fmla="*/ f23 1 182"/>
              <a:gd name="f30" fmla="*/ f24 1 1725"/>
              <a:gd name="f31" fmla="*/ f25 1 1725"/>
              <a:gd name="f32" fmla="*/ 0 1 f19"/>
              <a:gd name="f33" fmla="*/ f13 1 f19"/>
              <a:gd name="f34" fmla="*/ 0 1 f20"/>
              <a:gd name="f35" fmla="*/ f14 1 f20"/>
              <a:gd name="f36" fmla="*/ f27 1 f19"/>
              <a:gd name="f37" fmla="*/ f28 1 f20"/>
              <a:gd name="f38" fmla="*/ f29 1 f20"/>
              <a:gd name="f39" fmla="*/ f30 1 f19"/>
              <a:gd name="f40" fmla="*/ f31 1 f19"/>
              <a:gd name="f41" fmla="*/ f32 f10 1"/>
              <a:gd name="f42" fmla="*/ f33 f10 1"/>
              <a:gd name="f43" fmla="*/ f35 f11 1"/>
              <a:gd name="f44" fmla="*/ f34 f11 1"/>
              <a:gd name="f45" fmla="*/ f36 f10 1"/>
              <a:gd name="f46" fmla="*/ f37 f11 1"/>
              <a:gd name="f47" fmla="*/ f38 f11 1"/>
              <a:gd name="f48" fmla="*/ f39 f10 1"/>
              <a:gd name="f49" fmla="*/ f40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5" y="f46"/>
              </a:cxn>
              <a:cxn ang="f26">
                <a:pos x="f45" y="f47"/>
              </a:cxn>
              <a:cxn ang="f26">
                <a:pos x="f48" y="f47"/>
              </a:cxn>
              <a:cxn ang="f26">
                <a:pos x="f49" y="f46"/>
              </a:cxn>
              <a:cxn ang="f26">
                <a:pos x="f45" y="f46"/>
              </a:cxn>
            </a:cxnLst>
            <a:rect l="f41" t="f44" r="f42" b="f43"/>
            <a:pathLst>
              <a:path w="1725" h="182">
                <a:moveTo>
                  <a:pt x="f5" y="f5"/>
                </a:moveTo>
                <a:lnTo>
                  <a:pt x="f5" y="f7"/>
                </a:lnTo>
                <a:lnTo>
                  <a:pt x="f8" y="f7"/>
                </a:lnTo>
                <a:lnTo>
                  <a:pt x="f6" y="f5"/>
                </a:lnTo>
                <a:lnTo>
                  <a:pt x="f5" y="f5"/>
                </a:lnTo>
                <a:close/>
              </a:path>
            </a:pathLst>
          </a:custGeom>
          <a:solidFill>
            <a:srgbClr val="FFC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A9394C6D-9D51-7480-39BC-9580B916A07B}"/>
              </a:ext>
            </a:extLst>
          </p:cNvPr>
          <p:cNvSpPr/>
          <p:nvPr/>
        </p:nvSpPr>
        <p:spPr>
          <a:xfrm rot="10799991">
            <a:off x="4945459" y="4820836"/>
            <a:ext cx="4207501" cy="34002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725"/>
              <a:gd name="f7" fmla="val 182"/>
              <a:gd name="f8" fmla="val 1316"/>
              <a:gd name="f9" fmla="+- 0 0 -90"/>
              <a:gd name="f10" fmla="*/ f3 1 1725"/>
              <a:gd name="f11" fmla="*/ f4 1 182"/>
              <a:gd name="f12" fmla="val f5"/>
              <a:gd name="f13" fmla="val f6"/>
              <a:gd name="f14" fmla="val f7"/>
              <a:gd name="f15" fmla="*/ f9 f0 1"/>
              <a:gd name="f16" fmla="+- f14 0 f12"/>
              <a:gd name="f17" fmla="+- f13 0 f12"/>
              <a:gd name="f18" fmla="*/ f15 1 f2"/>
              <a:gd name="f19" fmla="*/ f17 1 1725"/>
              <a:gd name="f20" fmla="*/ f16 1 182"/>
              <a:gd name="f21" fmla="*/ 0 f17 1"/>
              <a:gd name="f22" fmla="*/ 0 f16 1"/>
              <a:gd name="f23" fmla="*/ 182 f16 1"/>
              <a:gd name="f24" fmla="*/ 1316 f17 1"/>
              <a:gd name="f25" fmla="*/ 1725 f17 1"/>
              <a:gd name="f26" fmla="+- f18 0 f1"/>
              <a:gd name="f27" fmla="*/ f21 1 1725"/>
              <a:gd name="f28" fmla="*/ f22 1 182"/>
              <a:gd name="f29" fmla="*/ f23 1 182"/>
              <a:gd name="f30" fmla="*/ f24 1 1725"/>
              <a:gd name="f31" fmla="*/ f25 1 1725"/>
              <a:gd name="f32" fmla="*/ 0 1 f19"/>
              <a:gd name="f33" fmla="*/ f13 1 f19"/>
              <a:gd name="f34" fmla="*/ 0 1 f20"/>
              <a:gd name="f35" fmla="*/ f14 1 f20"/>
              <a:gd name="f36" fmla="*/ f27 1 f19"/>
              <a:gd name="f37" fmla="*/ f28 1 f20"/>
              <a:gd name="f38" fmla="*/ f29 1 f20"/>
              <a:gd name="f39" fmla="*/ f30 1 f19"/>
              <a:gd name="f40" fmla="*/ f31 1 f19"/>
              <a:gd name="f41" fmla="*/ f32 f10 1"/>
              <a:gd name="f42" fmla="*/ f33 f10 1"/>
              <a:gd name="f43" fmla="*/ f35 f11 1"/>
              <a:gd name="f44" fmla="*/ f34 f11 1"/>
              <a:gd name="f45" fmla="*/ f36 f10 1"/>
              <a:gd name="f46" fmla="*/ f37 f11 1"/>
              <a:gd name="f47" fmla="*/ f38 f11 1"/>
              <a:gd name="f48" fmla="*/ f39 f10 1"/>
              <a:gd name="f49" fmla="*/ f40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5" y="f46"/>
              </a:cxn>
              <a:cxn ang="f26">
                <a:pos x="f45" y="f47"/>
              </a:cxn>
              <a:cxn ang="f26">
                <a:pos x="f48" y="f47"/>
              </a:cxn>
              <a:cxn ang="f26">
                <a:pos x="f49" y="f46"/>
              </a:cxn>
              <a:cxn ang="f26">
                <a:pos x="f45" y="f46"/>
              </a:cxn>
            </a:cxnLst>
            <a:rect l="f41" t="f44" r="f42" b="f43"/>
            <a:pathLst>
              <a:path w="1725" h="182">
                <a:moveTo>
                  <a:pt x="f5" y="f5"/>
                </a:moveTo>
                <a:lnTo>
                  <a:pt x="f5" y="f7"/>
                </a:lnTo>
                <a:lnTo>
                  <a:pt x="f8" y="f7"/>
                </a:lnTo>
                <a:lnTo>
                  <a:pt x="f6" y="f5"/>
                </a:lnTo>
                <a:lnTo>
                  <a:pt x="f5" y="f5"/>
                </a:lnTo>
                <a:close/>
              </a:path>
            </a:pathLst>
          </a:custGeom>
          <a:solidFill>
            <a:srgbClr val="FFC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372823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B47456-13AB-4DA6-90E8-BC4683CE0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6;p34">
            <a:extLst>
              <a:ext uri="{FF2B5EF4-FFF2-40B4-BE49-F238E27FC236}">
                <a16:creationId xmlns:a16="http://schemas.microsoft.com/office/drawing/2014/main" id="{6E97D854-1F8C-5239-8934-8A98BA1581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76382"/>
            <a:ext cx="9144000" cy="841796"/>
          </a:xfrm>
        </p:spPr>
        <p:txBody>
          <a:bodyPr anchorCtr="0"/>
          <a:lstStyle/>
          <a:p>
            <a:pPr lvl="0"/>
            <a:r>
              <a:rPr lang="en-US" sz="4000" dirty="0">
                <a:solidFill>
                  <a:srgbClr val="F8D025"/>
                </a:solidFill>
              </a:rPr>
              <a:t>DASHBOARD</a:t>
            </a: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E6E8F788-830F-0096-F55C-7FEBFEA07059}"/>
              </a:ext>
            </a:extLst>
          </p:cNvPr>
          <p:cNvSpPr/>
          <p:nvPr/>
        </p:nvSpPr>
        <p:spPr>
          <a:xfrm>
            <a:off x="0" y="127869"/>
            <a:ext cx="2738435" cy="28892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725"/>
              <a:gd name="f7" fmla="val 182"/>
              <a:gd name="f8" fmla="val 1316"/>
              <a:gd name="f9" fmla="+- 0 0 -90"/>
              <a:gd name="f10" fmla="*/ f3 1 1725"/>
              <a:gd name="f11" fmla="*/ f4 1 182"/>
              <a:gd name="f12" fmla="val f5"/>
              <a:gd name="f13" fmla="val f6"/>
              <a:gd name="f14" fmla="val f7"/>
              <a:gd name="f15" fmla="*/ f9 f0 1"/>
              <a:gd name="f16" fmla="+- f14 0 f12"/>
              <a:gd name="f17" fmla="+- f13 0 f12"/>
              <a:gd name="f18" fmla="*/ f15 1 f2"/>
              <a:gd name="f19" fmla="*/ f17 1 1725"/>
              <a:gd name="f20" fmla="*/ f16 1 182"/>
              <a:gd name="f21" fmla="*/ 0 f17 1"/>
              <a:gd name="f22" fmla="*/ 0 f16 1"/>
              <a:gd name="f23" fmla="*/ 182 f16 1"/>
              <a:gd name="f24" fmla="*/ 1316 f17 1"/>
              <a:gd name="f25" fmla="*/ 1725 f17 1"/>
              <a:gd name="f26" fmla="+- f18 0 f1"/>
              <a:gd name="f27" fmla="*/ f21 1 1725"/>
              <a:gd name="f28" fmla="*/ f22 1 182"/>
              <a:gd name="f29" fmla="*/ f23 1 182"/>
              <a:gd name="f30" fmla="*/ f24 1 1725"/>
              <a:gd name="f31" fmla="*/ f25 1 1725"/>
              <a:gd name="f32" fmla="*/ 0 1 f19"/>
              <a:gd name="f33" fmla="*/ f13 1 f19"/>
              <a:gd name="f34" fmla="*/ 0 1 f20"/>
              <a:gd name="f35" fmla="*/ f14 1 f20"/>
              <a:gd name="f36" fmla="*/ f27 1 f19"/>
              <a:gd name="f37" fmla="*/ f28 1 f20"/>
              <a:gd name="f38" fmla="*/ f29 1 f20"/>
              <a:gd name="f39" fmla="*/ f30 1 f19"/>
              <a:gd name="f40" fmla="*/ f31 1 f19"/>
              <a:gd name="f41" fmla="*/ f32 f10 1"/>
              <a:gd name="f42" fmla="*/ f33 f10 1"/>
              <a:gd name="f43" fmla="*/ f35 f11 1"/>
              <a:gd name="f44" fmla="*/ f34 f11 1"/>
              <a:gd name="f45" fmla="*/ f36 f10 1"/>
              <a:gd name="f46" fmla="*/ f37 f11 1"/>
              <a:gd name="f47" fmla="*/ f38 f11 1"/>
              <a:gd name="f48" fmla="*/ f39 f10 1"/>
              <a:gd name="f49" fmla="*/ f40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5" y="f46"/>
              </a:cxn>
              <a:cxn ang="f26">
                <a:pos x="f45" y="f47"/>
              </a:cxn>
              <a:cxn ang="f26">
                <a:pos x="f48" y="f47"/>
              </a:cxn>
              <a:cxn ang="f26">
                <a:pos x="f49" y="f46"/>
              </a:cxn>
              <a:cxn ang="f26">
                <a:pos x="f45" y="f46"/>
              </a:cxn>
            </a:cxnLst>
            <a:rect l="f41" t="f44" r="f42" b="f43"/>
            <a:pathLst>
              <a:path w="1725" h="182">
                <a:moveTo>
                  <a:pt x="f5" y="f5"/>
                </a:moveTo>
                <a:lnTo>
                  <a:pt x="f5" y="f7"/>
                </a:lnTo>
                <a:lnTo>
                  <a:pt x="f8" y="f7"/>
                </a:lnTo>
                <a:lnTo>
                  <a:pt x="f6" y="f5"/>
                </a:lnTo>
                <a:lnTo>
                  <a:pt x="f5" y="f5"/>
                </a:lnTo>
                <a:close/>
              </a:path>
            </a:pathLst>
          </a:custGeom>
          <a:solidFill>
            <a:srgbClr val="FFC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E0780A3-5F37-7CA6-0FB8-A582C56998CF}"/>
              </a:ext>
            </a:extLst>
          </p:cNvPr>
          <p:cNvSpPr/>
          <p:nvPr/>
        </p:nvSpPr>
        <p:spPr>
          <a:xfrm rot="10799991">
            <a:off x="4945459" y="4820836"/>
            <a:ext cx="4207501" cy="34002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725"/>
              <a:gd name="f7" fmla="val 182"/>
              <a:gd name="f8" fmla="val 1316"/>
              <a:gd name="f9" fmla="+- 0 0 -90"/>
              <a:gd name="f10" fmla="*/ f3 1 1725"/>
              <a:gd name="f11" fmla="*/ f4 1 182"/>
              <a:gd name="f12" fmla="val f5"/>
              <a:gd name="f13" fmla="val f6"/>
              <a:gd name="f14" fmla="val f7"/>
              <a:gd name="f15" fmla="*/ f9 f0 1"/>
              <a:gd name="f16" fmla="+- f14 0 f12"/>
              <a:gd name="f17" fmla="+- f13 0 f12"/>
              <a:gd name="f18" fmla="*/ f15 1 f2"/>
              <a:gd name="f19" fmla="*/ f17 1 1725"/>
              <a:gd name="f20" fmla="*/ f16 1 182"/>
              <a:gd name="f21" fmla="*/ 0 f17 1"/>
              <a:gd name="f22" fmla="*/ 0 f16 1"/>
              <a:gd name="f23" fmla="*/ 182 f16 1"/>
              <a:gd name="f24" fmla="*/ 1316 f17 1"/>
              <a:gd name="f25" fmla="*/ 1725 f17 1"/>
              <a:gd name="f26" fmla="+- f18 0 f1"/>
              <a:gd name="f27" fmla="*/ f21 1 1725"/>
              <a:gd name="f28" fmla="*/ f22 1 182"/>
              <a:gd name="f29" fmla="*/ f23 1 182"/>
              <a:gd name="f30" fmla="*/ f24 1 1725"/>
              <a:gd name="f31" fmla="*/ f25 1 1725"/>
              <a:gd name="f32" fmla="*/ 0 1 f19"/>
              <a:gd name="f33" fmla="*/ f13 1 f19"/>
              <a:gd name="f34" fmla="*/ 0 1 f20"/>
              <a:gd name="f35" fmla="*/ f14 1 f20"/>
              <a:gd name="f36" fmla="*/ f27 1 f19"/>
              <a:gd name="f37" fmla="*/ f28 1 f20"/>
              <a:gd name="f38" fmla="*/ f29 1 f20"/>
              <a:gd name="f39" fmla="*/ f30 1 f19"/>
              <a:gd name="f40" fmla="*/ f31 1 f19"/>
              <a:gd name="f41" fmla="*/ f32 f10 1"/>
              <a:gd name="f42" fmla="*/ f33 f10 1"/>
              <a:gd name="f43" fmla="*/ f35 f11 1"/>
              <a:gd name="f44" fmla="*/ f34 f11 1"/>
              <a:gd name="f45" fmla="*/ f36 f10 1"/>
              <a:gd name="f46" fmla="*/ f37 f11 1"/>
              <a:gd name="f47" fmla="*/ f38 f11 1"/>
              <a:gd name="f48" fmla="*/ f39 f10 1"/>
              <a:gd name="f49" fmla="*/ f40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5" y="f46"/>
              </a:cxn>
              <a:cxn ang="f26">
                <a:pos x="f45" y="f47"/>
              </a:cxn>
              <a:cxn ang="f26">
                <a:pos x="f48" y="f47"/>
              </a:cxn>
              <a:cxn ang="f26">
                <a:pos x="f49" y="f46"/>
              </a:cxn>
              <a:cxn ang="f26">
                <a:pos x="f45" y="f46"/>
              </a:cxn>
            </a:cxnLst>
            <a:rect l="f41" t="f44" r="f42" b="f43"/>
            <a:pathLst>
              <a:path w="1725" h="182">
                <a:moveTo>
                  <a:pt x="f5" y="f5"/>
                </a:moveTo>
                <a:lnTo>
                  <a:pt x="f5" y="f7"/>
                </a:lnTo>
                <a:lnTo>
                  <a:pt x="f8" y="f7"/>
                </a:lnTo>
                <a:lnTo>
                  <a:pt x="f6" y="f5"/>
                </a:lnTo>
                <a:lnTo>
                  <a:pt x="f5" y="f5"/>
                </a:lnTo>
                <a:close/>
              </a:path>
            </a:pathLst>
          </a:custGeom>
          <a:solidFill>
            <a:srgbClr val="FFC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FA5EAB31-DAFD-C4CB-3F3C-4A11DDB259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4481" y="1107286"/>
            <a:ext cx="5735037" cy="352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CA66AB0-8429-C07B-099E-0C65358E095E}"/>
              </a:ext>
            </a:extLst>
          </p:cNvPr>
          <p:cNvSpPr txBox="1"/>
          <p:nvPr/>
        </p:nvSpPr>
        <p:spPr>
          <a:xfrm>
            <a:off x="-222293" y="4830965"/>
            <a:ext cx="3022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8D025"/>
                </a:solidFill>
                <a:latin typeface="Lalezar" panose="00000500000000000000" pitchFamily="2" charset="-78"/>
                <a:cs typeface="Lalezar" panose="00000500000000000000" pitchFamily="2" charset="-78"/>
              </a:rPr>
              <a:t>VISIT : </a:t>
            </a:r>
            <a:r>
              <a:rPr lang="en-US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Lalezar" panose="00000500000000000000" pitchFamily="2" charset="-78"/>
                <a:cs typeface="Lalezar" panose="00000500000000000000" pitchFamily="2" charset="-7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 Dashboard</a:t>
            </a:r>
            <a:endParaRPr lang="en-PK" b="1" dirty="0">
              <a:solidFill>
                <a:schemeClr val="accent1">
                  <a:lumMod val="20000"/>
                  <a:lumOff val="80000"/>
                </a:schemeClr>
              </a:solidFill>
              <a:latin typeface="Lalezar" panose="00000500000000000000" pitchFamily="2" charset="-78"/>
              <a:cs typeface="Lalezar" panose="00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4599353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6CD649B5-D778-DB17-DF2A-D55FFB6E81F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rapecio 5">
            <a:extLst>
              <a:ext uri="{FF2B5EF4-FFF2-40B4-BE49-F238E27FC236}">
                <a16:creationId xmlns:a16="http://schemas.microsoft.com/office/drawing/2014/main" id="{1CB4A8CF-3D8B-3BE9-C793-AB53E12C056F}"/>
              </a:ext>
            </a:extLst>
          </p:cNvPr>
          <p:cNvSpPr/>
          <p:nvPr/>
        </p:nvSpPr>
        <p:spPr>
          <a:xfrm flipV="1">
            <a:off x="-3892" y="0"/>
            <a:ext cx="9055100" cy="5143500"/>
          </a:xfrm>
          <a:prstGeom prst="trapezoid">
            <a:avLst>
              <a:gd name="adj" fmla="val 63655"/>
            </a:avLst>
          </a:prstGeom>
          <a:solidFill>
            <a:srgbClr val="FFC000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EEC83F3-FEBC-D699-AFD8-ABA64E02175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7783" y="876128"/>
            <a:ext cx="2947085" cy="2947085"/>
          </a:xfrm>
          <a:prstGeom prst="rect">
            <a:avLst/>
          </a:prstGeom>
        </p:spPr>
      </p:pic>
      <p:sp>
        <p:nvSpPr>
          <p:cNvPr id="14" name="Google Shape;331;p44">
            <a:extLst>
              <a:ext uri="{FF2B5EF4-FFF2-40B4-BE49-F238E27FC236}">
                <a16:creationId xmlns:a16="http://schemas.microsoft.com/office/drawing/2014/main" id="{A2E6F714-2CBD-3C5A-56E7-5769D6E9AD59}"/>
              </a:ext>
            </a:extLst>
          </p:cNvPr>
          <p:cNvSpPr txBox="1"/>
          <p:nvPr/>
        </p:nvSpPr>
        <p:spPr>
          <a:xfrm>
            <a:off x="2742404" y="207699"/>
            <a:ext cx="4457732" cy="1125801"/>
          </a:xfrm>
          <a:prstGeom prst="rect">
            <a:avLst/>
          </a:prstGeom>
        </p:spPr>
        <p:txBody>
          <a:bodyPr/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lang="es-PE" sz="3000" b="0" i="0" u="none" strike="noStrike" kern="0" cap="none" spc="0" baseline="0">
                <a:solidFill>
                  <a:srgbClr val="191919"/>
                </a:solidFill>
                <a:uFillTx/>
                <a:latin typeface="Lalezar"/>
                <a:ea typeface="Lalezar"/>
                <a:cs typeface="Lalezar"/>
              </a:defRPr>
            </a:lvl1pPr>
          </a:lstStyle>
          <a:p>
            <a:r>
              <a:rPr lang="en-US" sz="7200" b="1" dirty="0">
                <a:solidFill>
                  <a:schemeClr val="bg1"/>
                </a:solidFill>
                <a:latin typeface="Agency FB" panose="020B0503020202020204" pitchFamily="34" charset="0"/>
              </a:rPr>
              <a:t>THANK </a:t>
            </a:r>
            <a:r>
              <a:rPr lang="en-US" sz="7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</a:rPr>
              <a:t>YOU!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8535BB-98E0-BEEE-5BEF-523415E8D6A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1774"/>
          <a:stretch>
            <a:fillRect/>
          </a:stretch>
        </p:blipFill>
        <p:spPr>
          <a:xfrm flipH="1">
            <a:off x="5837464" y="976776"/>
            <a:ext cx="3814472" cy="416672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E53C594-4501-4C7D-BCBA-B1B0DFA2A4D1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6262"/>
          <a:stretch>
            <a:fillRect/>
          </a:stretch>
        </p:blipFill>
        <p:spPr>
          <a:xfrm>
            <a:off x="-1032448" y="553931"/>
            <a:ext cx="4491940" cy="4603985"/>
          </a:xfrm>
          <a:prstGeom prst="rect">
            <a:avLst/>
          </a:prstGeom>
          <a:effectLst>
            <a:glow>
              <a:schemeClr val="bg1"/>
            </a:glow>
            <a:outerShdw blurRad="50800" dist="50800" dir="14400000" sx="108000" sy="108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54156897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6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6;p34">
            <a:extLst>
              <a:ext uri="{FF2B5EF4-FFF2-40B4-BE49-F238E27FC236}">
                <a16:creationId xmlns:a16="http://schemas.microsoft.com/office/drawing/2014/main" id="{FA3E3CB4-25AD-4AFE-AD33-0DCCC6230C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" y="513157"/>
            <a:ext cx="9152960" cy="841796"/>
          </a:xfrm>
        </p:spPr>
        <p:txBody>
          <a:bodyPr anchorCtr="0"/>
          <a:lstStyle/>
          <a:p>
            <a:pPr lvl="0"/>
            <a:r>
              <a:rPr lang="en-US" sz="4000" dirty="0">
                <a:solidFill>
                  <a:srgbClr val="FFC000"/>
                </a:solidFill>
              </a:rPr>
              <a:t>OBJECTIVE</a:t>
            </a:r>
          </a:p>
        </p:txBody>
      </p:sp>
      <p:sp>
        <p:nvSpPr>
          <p:cNvPr id="4" name="Google Shape;177;p34">
            <a:extLst>
              <a:ext uri="{FF2B5EF4-FFF2-40B4-BE49-F238E27FC236}">
                <a16:creationId xmlns:a16="http://schemas.microsoft.com/office/drawing/2014/main" id="{9BFA8224-3A91-411B-A3BD-4898C83B546B}"/>
              </a:ext>
            </a:extLst>
          </p:cNvPr>
          <p:cNvSpPr txBox="1"/>
          <p:nvPr/>
        </p:nvSpPr>
        <p:spPr>
          <a:xfrm>
            <a:off x="0" y="1412537"/>
            <a:ext cx="9144000" cy="275124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marL="285750" lvl="0" indent="-285750">
              <a:spcBef>
                <a:spcPct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deliver </a:t>
            </a:r>
            <a:r>
              <a:rPr lang="en-U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actionable</a:t>
            </a:r>
            <a:r>
              <a:rPr lang="en-US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data-driven strategies</a:t>
            </a:r>
            <a:r>
              <a:rPr lang="en-US" sz="2000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derived from the analysis to </a:t>
            </a:r>
            <a:r>
              <a:rPr lang="en-U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improve</a:t>
            </a: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the </a:t>
            </a:r>
            <a:r>
              <a:rPr lang="en-U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audience's understanding </a:t>
            </a: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of </a:t>
            </a:r>
            <a:r>
              <a:rPr lang="en-U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PUBG player performance</a:t>
            </a:r>
            <a:r>
              <a:rPr lang="en-US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winning factors</a:t>
            </a:r>
            <a:r>
              <a:rPr lang="en-US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</a:t>
            </a:r>
            <a:r>
              <a:rPr lang="en-US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rank progression</a:t>
            </a:r>
            <a:r>
              <a:rPr lang="en-US" sz="2000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lvl="0">
              <a:spcBef>
                <a:spcPct val="0"/>
              </a:spcBef>
              <a:spcAft>
                <a:spcPts val="1600"/>
              </a:spcAft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000" b="1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lvl="0" indent="-285750">
              <a:spcBef>
                <a:spcPct val="0"/>
              </a:spcBef>
              <a:spcAft>
                <a:spcPts val="1600"/>
              </a:spcAft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00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400" kern="0" dirty="0">
                <a:solidFill>
                  <a:srgbClr val="F8D025"/>
                </a:solidFill>
                <a:latin typeface="Lalezar" panose="00000500000000000000" pitchFamily="2" charset="-78"/>
                <a:ea typeface="Lato" panose="020F0502020204030203" pitchFamily="34" charset="0"/>
                <a:cs typeface="Lalezar" panose="00000500000000000000" pitchFamily="2" charset="-78"/>
              </a:rPr>
              <a:t>FOCUS : </a:t>
            </a:r>
            <a:r>
              <a:rPr lang="en-US" sz="200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</a:t>
            </a: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stablishing the true </a:t>
            </a:r>
            <a:r>
              <a:rPr lang="en-U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relationship</a:t>
            </a:r>
            <a:r>
              <a:rPr lang="en-US" sz="2000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between </a:t>
            </a:r>
            <a:r>
              <a:rPr lang="en-U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raw player performance metrics</a:t>
            </a: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</a:t>
            </a:r>
            <a:r>
              <a:rPr lang="en-U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achieving high ranks/wins</a:t>
            </a: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leading to the creation of actionable, </a:t>
            </a:r>
            <a:r>
              <a:rPr lang="en-US" sz="2000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data-driven strategy guides</a:t>
            </a:r>
            <a:r>
              <a:rPr lang="en-US" sz="20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sz="2000" i="0" u="none" strike="noStrike" kern="0" cap="none" spc="0" baseline="0" dirty="0">
              <a:solidFill>
                <a:schemeClr val="bg1"/>
              </a:solidFill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E7F2F32B-A623-4A5A-AD08-1A9E31A0A790}"/>
              </a:ext>
            </a:extLst>
          </p:cNvPr>
          <p:cNvSpPr/>
          <p:nvPr/>
        </p:nvSpPr>
        <p:spPr>
          <a:xfrm>
            <a:off x="0" y="127869"/>
            <a:ext cx="2738435" cy="28892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725"/>
              <a:gd name="f7" fmla="val 182"/>
              <a:gd name="f8" fmla="val 1316"/>
              <a:gd name="f9" fmla="+- 0 0 -90"/>
              <a:gd name="f10" fmla="*/ f3 1 1725"/>
              <a:gd name="f11" fmla="*/ f4 1 182"/>
              <a:gd name="f12" fmla="val f5"/>
              <a:gd name="f13" fmla="val f6"/>
              <a:gd name="f14" fmla="val f7"/>
              <a:gd name="f15" fmla="*/ f9 f0 1"/>
              <a:gd name="f16" fmla="+- f14 0 f12"/>
              <a:gd name="f17" fmla="+- f13 0 f12"/>
              <a:gd name="f18" fmla="*/ f15 1 f2"/>
              <a:gd name="f19" fmla="*/ f17 1 1725"/>
              <a:gd name="f20" fmla="*/ f16 1 182"/>
              <a:gd name="f21" fmla="*/ 0 f17 1"/>
              <a:gd name="f22" fmla="*/ 0 f16 1"/>
              <a:gd name="f23" fmla="*/ 182 f16 1"/>
              <a:gd name="f24" fmla="*/ 1316 f17 1"/>
              <a:gd name="f25" fmla="*/ 1725 f17 1"/>
              <a:gd name="f26" fmla="+- f18 0 f1"/>
              <a:gd name="f27" fmla="*/ f21 1 1725"/>
              <a:gd name="f28" fmla="*/ f22 1 182"/>
              <a:gd name="f29" fmla="*/ f23 1 182"/>
              <a:gd name="f30" fmla="*/ f24 1 1725"/>
              <a:gd name="f31" fmla="*/ f25 1 1725"/>
              <a:gd name="f32" fmla="*/ 0 1 f19"/>
              <a:gd name="f33" fmla="*/ f13 1 f19"/>
              <a:gd name="f34" fmla="*/ 0 1 f20"/>
              <a:gd name="f35" fmla="*/ f14 1 f20"/>
              <a:gd name="f36" fmla="*/ f27 1 f19"/>
              <a:gd name="f37" fmla="*/ f28 1 f20"/>
              <a:gd name="f38" fmla="*/ f29 1 f20"/>
              <a:gd name="f39" fmla="*/ f30 1 f19"/>
              <a:gd name="f40" fmla="*/ f31 1 f19"/>
              <a:gd name="f41" fmla="*/ f32 f10 1"/>
              <a:gd name="f42" fmla="*/ f33 f10 1"/>
              <a:gd name="f43" fmla="*/ f35 f11 1"/>
              <a:gd name="f44" fmla="*/ f34 f11 1"/>
              <a:gd name="f45" fmla="*/ f36 f10 1"/>
              <a:gd name="f46" fmla="*/ f37 f11 1"/>
              <a:gd name="f47" fmla="*/ f38 f11 1"/>
              <a:gd name="f48" fmla="*/ f39 f10 1"/>
              <a:gd name="f49" fmla="*/ f40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5" y="f46"/>
              </a:cxn>
              <a:cxn ang="f26">
                <a:pos x="f45" y="f47"/>
              </a:cxn>
              <a:cxn ang="f26">
                <a:pos x="f48" y="f47"/>
              </a:cxn>
              <a:cxn ang="f26">
                <a:pos x="f49" y="f46"/>
              </a:cxn>
              <a:cxn ang="f26">
                <a:pos x="f45" y="f46"/>
              </a:cxn>
            </a:cxnLst>
            <a:rect l="f41" t="f44" r="f42" b="f43"/>
            <a:pathLst>
              <a:path w="1725" h="182">
                <a:moveTo>
                  <a:pt x="f5" y="f5"/>
                </a:moveTo>
                <a:lnTo>
                  <a:pt x="f5" y="f7"/>
                </a:lnTo>
                <a:lnTo>
                  <a:pt x="f8" y="f7"/>
                </a:lnTo>
                <a:lnTo>
                  <a:pt x="f6" y="f5"/>
                </a:lnTo>
                <a:lnTo>
                  <a:pt x="f5" y="f5"/>
                </a:lnTo>
                <a:close/>
              </a:path>
            </a:pathLst>
          </a:custGeom>
          <a:solidFill>
            <a:srgbClr val="FFC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F533205-4E15-4B8A-9A01-0A393E70250C}"/>
              </a:ext>
            </a:extLst>
          </p:cNvPr>
          <p:cNvSpPr/>
          <p:nvPr/>
        </p:nvSpPr>
        <p:spPr>
          <a:xfrm rot="10799991">
            <a:off x="4945459" y="4820836"/>
            <a:ext cx="4207501" cy="34002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725"/>
              <a:gd name="f7" fmla="val 182"/>
              <a:gd name="f8" fmla="val 1316"/>
              <a:gd name="f9" fmla="+- 0 0 -90"/>
              <a:gd name="f10" fmla="*/ f3 1 1725"/>
              <a:gd name="f11" fmla="*/ f4 1 182"/>
              <a:gd name="f12" fmla="val f5"/>
              <a:gd name="f13" fmla="val f6"/>
              <a:gd name="f14" fmla="val f7"/>
              <a:gd name="f15" fmla="*/ f9 f0 1"/>
              <a:gd name="f16" fmla="+- f14 0 f12"/>
              <a:gd name="f17" fmla="+- f13 0 f12"/>
              <a:gd name="f18" fmla="*/ f15 1 f2"/>
              <a:gd name="f19" fmla="*/ f17 1 1725"/>
              <a:gd name="f20" fmla="*/ f16 1 182"/>
              <a:gd name="f21" fmla="*/ 0 f17 1"/>
              <a:gd name="f22" fmla="*/ 0 f16 1"/>
              <a:gd name="f23" fmla="*/ 182 f16 1"/>
              <a:gd name="f24" fmla="*/ 1316 f17 1"/>
              <a:gd name="f25" fmla="*/ 1725 f17 1"/>
              <a:gd name="f26" fmla="+- f18 0 f1"/>
              <a:gd name="f27" fmla="*/ f21 1 1725"/>
              <a:gd name="f28" fmla="*/ f22 1 182"/>
              <a:gd name="f29" fmla="*/ f23 1 182"/>
              <a:gd name="f30" fmla="*/ f24 1 1725"/>
              <a:gd name="f31" fmla="*/ f25 1 1725"/>
              <a:gd name="f32" fmla="*/ 0 1 f19"/>
              <a:gd name="f33" fmla="*/ f13 1 f19"/>
              <a:gd name="f34" fmla="*/ 0 1 f20"/>
              <a:gd name="f35" fmla="*/ f14 1 f20"/>
              <a:gd name="f36" fmla="*/ f27 1 f19"/>
              <a:gd name="f37" fmla="*/ f28 1 f20"/>
              <a:gd name="f38" fmla="*/ f29 1 f20"/>
              <a:gd name="f39" fmla="*/ f30 1 f19"/>
              <a:gd name="f40" fmla="*/ f31 1 f19"/>
              <a:gd name="f41" fmla="*/ f32 f10 1"/>
              <a:gd name="f42" fmla="*/ f33 f10 1"/>
              <a:gd name="f43" fmla="*/ f35 f11 1"/>
              <a:gd name="f44" fmla="*/ f34 f11 1"/>
              <a:gd name="f45" fmla="*/ f36 f10 1"/>
              <a:gd name="f46" fmla="*/ f37 f11 1"/>
              <a:gd name="f47" fmla="*/ f38 f11 1"/>
              <a:gd name="f48" fmla="*/ f39 f10 1"/>
              <a:gd name="f49" fmla="*/ f40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5" y="f46"/>
              </a:cxn>
              <a:cxn ang="f26">
                <a:pos x="f45" y="f47"/>
              </a:cxn>
              <a:cxn ang="f26">
                <a:pos x="f48" y="f47"/>
              </a:cxn>
              <a:cxn ang="f26">
                <a:pos x="f49" y="f46"/>
              </a:cxn>
              <a:cxn ang="f26">
                <a:pos x="f45" y="f46"/>
              </a:cxn>
            </a:cxnLst>
            <a:rect l="f41" t="f44" r="f42" b="f43"/>
            <a:pathLst>
              <a:path w="1725" h="182">
                <a:moveTo>
                  <a:pt x="f5" y="f5"/>
                </a:moveTo>
                <a:lnTo>
                  <a:pt x="f5" y="f7"/>
                </a:lnTo>
                <a:lnTo>
                  <a:pt x="f8" y="f7"/>
                </a:lnTo>
                <a:lnTo>
                  <a:pt x="f6" y="f5"/>
                </a:lnTo>
                <a:lnTo>
                  <a:pt x="f5" y="f5"/>
                </a:lnTo>
                <a:close/>
              </a:path>
            </a:pathLst>
          </a:custGeom>
          <a:solidFill>
            <a:srgbClr val="FFC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1770BD-78D3-B041-E9C4-D0203C086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6;p34">
            <a:extLst>
              <a:ext uri="{FF2B5EF4-FFF2-40B4-BE49-F238E27FC236}">
                <a16:creationId xmlns:a16="http://schemas.microsoft.com/office/drawing/2014/main" id="{F75EAF85-B787-71A9-6F54-4AE0488307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445514"/>
            <a:ext cx="9144000" cy="841796"/>
          </a:xfrm>
        </p:spPr>
        <p:txBody>
          <a:bodyPr anchorCtr="0"/>
          <a:lstStyle/>
          <a:p>
            <a:pPr lvl="0"/>
            <a:r>
              <a:rPr lang="en-US" sz="4000" dirty="0">
                <a:solidFill>
                  <a:srgbClr val="FFC000"/>
                </a:solidFill>
              </a:rPr>
              <a:t>DATA SUMMARY</a:t>
            </a:r>
          </a:p>
        </p:txBody>
      </p:sp>
      <p:sp>
        <p:nvSpPr>
          <p:cNvPr id="4" name="Google Shape;177;p34">
            <a:extLst>
              <a:ext uri="{FF2B5EF4-FFF2-40B4-BE49-F238E27FC236}">
                <a16:creationId xmlns:a16="http://schemas.microsoft.com/office/drawing/2014/main" id="{02D8B3EE-628F-B99C-B77A-AC3179061E30}"/>
              </a:ext>
            </a:extLst>
          </p:cNvPr>
          <p:cNvSpPr txBox="1"/>
          <p:nvPr/>
        </p:nvSpPr>
        <p:spPr>
          <a:xfrm>
            <a:off x="0" y="1217236"/>
            <a:ext cx="9152961" cy="32416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marL="285750" marR="0" lvl="0" indent="-285750" algn="l" defTabSz="914400" rtl="0" fontAlgn="auto" hangingPunct="1">
              <a:lnSpc>
                <a:spcPct val="150000"/>
              </a:lnSpc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0" i="0" u="none" strike="noStrike" kern="0" cap="none" spc="0" baseline="0" dirty="0">
                <a:solidFill>
                  <a:schemeClr val="accent4">
                    <a:lumMod val="60000"/>
                    <a:lumOff val="40000"/>
                  </a:schemeClr>
                </a:solidFill>
                <a:uFillTx/>
                <a:latin typeface="Lalezar" panose="00000500000000000000" pitchFamily="2" charset="-78"/>
                <a:ea typeface="Lato"/>
                <a:cs typeface="Lalezar" panose="00000500000000000000" pitchFamily="2" charset="-78"/>
              </a:rPr>
              <a:t>DATA SOURCE : </a:t>
            </a:r>
            <a:r>
              <a:rPr lang="en-US" b="0" i="0" u="none" strike="noStrike" kern="0" cap="none" spc="0" baseline="0" dirty="0">
                <a:solidFill>
                  <a:schemeClr val="bg1"/>
                </a:solidFill>
                <a:uFillTx/>
                <a:latin typeface="Lato"/>
                <a:ea typeface="Lato"/>
                <a:cs typeface="Lato"/>
              </a:rPr>
              <a:t>Pubg Dataset From </a:t>
            </a:r>
            <a:r>
              <a:rPr lang="en-US" b="1" i="0" u="none" strike="noStrike" kern="0" cap="none" spc="0" baseline="0" dirty="0">
                <a:solidFill>
                  <a:schemeClr val="accent2">
                    <a:lumMod val="60000"/>
                    <a:lumOff val="40000"/>
                  </a:schemeClr>
                </a:solidFill>
                <a:uFillTx/>
                <a:latin typeface="Lato"/>
                <a:ea typeface="Lato"/>
                <a:cs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endParaRPr lang="en-US" b="1" i="0" u="none" strike="noStrike" kern="0" cap="none" spc="0" baseline="0" dirty="0">
              <a:solidFill>
                <a:schemeClr val="accent2">
                  <a:lumMod val="60000"/>
                  <a:lumOff val="40000"/>
                </a:schemeClr>
              </a:solidFill>
              <a:uFillTx/>
              <a:latin typeface="Lato"/>
              <a:ea typeface="Lato"/>
              <a:cs typeface="Lato"/>
            </a:endParaRPr>
          </a:p>
          <a:p>
            <a:pPr marL="285750" marR="0" lvl="0" indent="-285750" algn="l" defTabSz="914400" rtl="0" fontAlgn="auto" hangingPunct="1">
              <a:lnSpc>
                <a:spcPct val="150000"/>
              </a:lnSpc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i="0" u="none" strike="noStrike" kern="0" cap="none" spc="0" baseline="0" dirty="0">
                <a:solidFill>
                  <a:schemeClr val="accent4">
                    <a:lumMod val="60000"/>
                    <a:lumOff val="40000"/>
                  </a:schemeClr>
                </a:solidFill>
                <a:uFillTx/>
                <a:latin typeface="Lalezar" panose="00000500000000000000" pitchFamily="2" charset="-78"/>
                <a:ea typeface="Lato"/>
                <a:cs typeface="Lalezar" panose="00000500000000000000" pitchFamily="2" charset="-78"/>
              </a:rPr>
              <a:t>SIZE : </a:t>
            </a:r>
            <a:r>
              <a:rPr lang="en-US" i="0" u="none" strike="noStrike" kern="0" cap="none" spc="0" baseline="0" dirty="0">
                <a:solidFill>
                  <a:schemeClr val="bg1"/>
                </a:solidFill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~4.4 Million Rows , 29 Columns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Lalezar" panose="00000500000000000000" pitchFamily="2" charset="-78"/>
                <a:ea typeface="Lato"/>
                <a:cs typeface="Lalezar" panose="00000500000000000000" pitchFamily="2" charset="-78"/>
              </a:rPr>
              <a:t>PREPARED IN R : </a:t>
            </a:r>
            <a:r>
              <a:rPr lang="en-US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Using </a:t>
            </a:r>
            <a:r>
              <a:rPr lang="en-US" b="1" kern="0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readr</a:t>
            </a:r>
            <a:r>
              <a:rPr lang="en-US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, </a:t>
            </a:r>
            <a:r>
              <a:rPr lang="en-US" b="1" kern="0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janitor</a:t>
            </a:r>
            <a:r>
              <a:rPr lang="en-US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, </a:t>
            </a:r>
            <a:r>
              <a:rPr lang="en-US" b="1" kern="0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dplyr</a:t>
            </a:r>
            <a:r>
              <a:rPr lang="en-US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, </a:t>
            </a:r>
            <a:r>
              <a:rPr lang="en-US" b="1" kern="0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ggplot</a:t>
            </a:r>
            <a:r>
              <a:rPr lang="en-US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</a:t>
            </a:r>
            <a:r>
              <a:rPr lang="en-US" b="1" kern="0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patchwork </a:t>
            </a:r>
            <a:r>
              <a:rPr lang="en-US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</a:p>
          <a:p>
            <a:pPr marL="285750" lvl="0" indent="-285750">
              <a:lnSpc>
                <a:spcPct val="150000"/>
              </a:lnSpc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b="1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Lalezar" panose="00000500000000000000" pitchFamily="2" charset="-78"/>
                <a:ea typeface="Lato"/>
                <a:cs typeface="Lalezar" panose="00000500000000000000" pitchFamily="2" charset="-78"/>
              </a:rPr>
              <a:t> </a:t>
            </a:r>
            <a:r>
              <a:rPr lang="en-US" sz="22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Lalezar" panose="00000500000000000000" pitchFamily="2" charset="-78"/>
                <a:ea typeface="Lato"/>
                <a:cs typeface="Lalezar" panose="00000500000000000000" pitchFamily="2" charset="-78"/>
              </a:rPr>
              <a:t>COLUMNS USED :</a:t>
            </a:r>
            <a:r>
              <a:rPr lang="en-US" sz="240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kern="0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win_place_per </a:t>
            </a:r>
            <a:r>
              <a:rPr lang="en-US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b="1" kern="0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kills</a:t>
            </a:r>
            <a:r>
              <a:rPr lang="en-US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, </a:t>
            </a:r>
            <a:r>
              <a:rPr lang="en-US" b="1" kern="0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damage_dealt </a:t>
            </a:r>
            <a:r>
              <a:rPr lang="en-US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b="1" kern="0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match_type </a:t>
            </a:r>
            <a:r>
              <a:rPr lang="en-US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more…</a:t>
            </a:r>
          </a:p>
          <a:p>
            <a:pPr marL="285750" lvl="0" indent="-285750">
              <a:lnSpc>
                <a:spcPct val="150000"/>
              </a:lnSpc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 was </a:t>
            </a:r>
            <a:r>
              <a:rPr lang="en-US" b="1" kern="0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cleaned</a:t>
            </a:r>
            <a:r>
              <a:rPr lang="en-US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before importing into</a:t>
            </a:r>
            <a:r>
              <a:rPr lang="en-US" b="1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b="1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</a:t>
            </a:r>
            <a:r>
              <a:rPr lang="en-US" b="1" kern="0" dirty="0">
                <a:solidFill>
                  <a:schemeClr val="accent2">
                    <a:lumMod val="60000"/>
                    <a:lumOff val="4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for </a:t>
            </a:r>
            <a:r>
              <a:rPr lang="en-US" b="1" kern="0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visualization</a:t>
            </a:r>
          </a:p>
          <a:p>
            <a:pPr marR="0" lvl="0" algn="l" defTabSz="914400" rtl="0" fontAlgn="auto" hangingPunct="1">
              <a:lnSpc>
                <a:spcPct val="150000"/>
              </a:lnSpc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b="1" i="0" u="none" strike="noStrike" kern="0" cap="none" spc="0" baseline="0" dirty="0">
              <a:solidFill>
                <a:schemeClr val="accent2">
                  <a:lumMod val="60000"/>
                  <a:lumOff val="40000"/>
                </a:schemeClr>
              </a:solidFill>
              <a:uFillTx/>
              <a:latin typeface="Lato"/>
              <a:ea typeface="Lato"/>
              <a:cs typeface="Lato"/>
            </a:endParaRP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F6D25B64-6FF6-527B-EA5A-F1E0FDD57F56}"/>
              </a:ext>
            </a:extLst>
          </p:cNvPr>
          <p:cNvSpPr/>
          <p:nvPr/>
        </p:nvSpPr>
        <p:spPr>
          <a:xfrm>
            <a:off x="0" y="127869"/>
            <a:ext cx="2738435" cy="28892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725"/>
              <a:gd name="f7" fmla="val 182"/>
              <a:gd name="f8" fmla="val 1316"/>
              <a:gd name="f9" fmla="+- 0 0 -90"/>
              <a:gd name="f10" fmla="*/ f3 1 1725"/>
              <a:gd name="f11" fmla="*/ f4 1 182"/>
              <a:gd name="f12" fmla="val f5"/>
              <a:gd name="f13" fmla="val f6"/>
              <a:gd name="f14" fmla="val f7"/>
              <a:gd name="f15" fmla="*/ f9 f0 1"/>
              <a:gd name="f16" fmla="+- f14 0 f12"/>
              <a:gd name="f17" fmla="+- f13 0 f12"/>
              <a:gd name="f18" fmla="*/ f15 1 f2"/>
              <a:gd name="f19" fmla="*/ f17 1 1725"/>
              <a:gd name="f20" fmla="*/ f16 1 182"/>
              <a:gd name="f21" fmla="*/ 0 f17 1"/>
              <a:gd name="f22" fmla="*/ 0 f16 1"/>
              <a:gd name="f23" fmla="*/ 182 f16 1"/>
              <a:gd name="f24" fmla="*/ 1316 f17 1"/>
              <a:gd name="f25" fmla="*/ 1725 f17 1"/>
              <a:gd name="f26" fmla="+- f18 0 f1"/>
              <a:gd name="f27" fmla="*/ f21 1 1725"/>
              <a:gd name="f28" fmla="*/ f22 1 182"/>
              <a:gd name="f29" fmla="*/ f23 1 182"/>
              <a:gd name="f30" fmla="*/ f24 1 1725"/>
              <a:gd name="f31" fmla="*/ f25 1 1725"/>
              <a:gd name="f32" fmla="*/ 0 1 f19"/>
              <a:gd name="f33" fmla="*/ f13 1 f19"/>
              <a:gd name="f34" fmla="*/ 0 1 f20"/>
              <a:gd name="f35" fmla="*/ f14 1 f20"/>
              <a:gd name="f36" fmla="*/ f27 1 f19"/>
              <a:gd name="f37" fmla="*/ f28 1 f20"/>
              <a:gd name="f38" fmla="*/ f29 1 f20"/>
              <a:gd name="f39" fmla="*/ f30 1 f19"/>
              <a:gd name="f40" fmla="*/ f31 1 f19"/>
              <a:gd name="f41" fmla="*/ f32 f10 1"/>
              <a:gd name="f42" fmla="*/ f33 f10 1"/>
              <a:gd name="f43" fmla="*/ f35 f11 1"/>
              <a:gd name="f44" fmla="*/ f34 f11 1"/>
              <a:gd name="f45" fmla="*/ f36 f10 1"/>
              <a:gd name="f46" fmla="*/ f37 f11 1"/>
              <a:gd name="f47" fmla="*/ f38 f11 1"/>
              <a:gd name="f48" fmla="*/ f39 f10 1"/>
              <a:gd name="f49" fmla="*/ f40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5" y="f46"/>
              </a:cxn>
              <a:cxn ang="f26">
                <a:pos x="f45" y="f47"/>
              </a:cxn>
              <a:cxn ang="f26">
                <a:pos x="f48" y="f47"/>
              </a:cxn>
              <a:cxn ang="f26">
                <a:pos x="f49" y="f46"/>
              </a:cxn>
              <a:cxn ang="f26">
                <a:pos x="f45" y="f46"/>
              </a:cxn>
            </a:cxnLst>
            <a:rect l="f41" t="f44" r="f42" b="f43"/>
            <a:pathLst>
              <a:path w="1725" h="182">
                <a:moveTo>
                  <a:pt x="f5" y="f5"/>
                </a:moveTo>
                <a:lnTo>
                  <a:pt x="f5" y="f7"/>
                </a:lnTo>
                <a:lnTo>
                  <a:pt x="f8" y="f7"/>
                </a:lnTo>
                <a:lnTo>
                  <a:pt x="f6" y="f5"/>
                </a:lnTo>
                <a:lnTo>
                  <a:pt x="f5" y="f5"/>
                </a:lnTo>
                <a:close/>
              </a:path>
            </a:pathLst>
          </a:custGeom>
          <a:solidFill>
            <a:srgbClr val="FFC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327E49A3-1CDF-2D04-EFFE-8A0F263D3EEE}"/>
              </a:ext>
            </a:extLst>
          </p:cNvPr>
          <p:cNvSpPr/>
          <p:nvPr/>
        </p:nvSpPr>
        <p:spPr>
          <a:xfrm rot="10799991">
            <a:off x="4945459" y="4820836"/>
            <a:ext cx="4207501" cy="34002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725"/>
              <a:gd name="f7" fmla="val 182"/>
              <a:gd name="f8" fmla="val 1316"/>
              <a:gd name="f9" fmla="+- 0 0 -90"/>
              <a:gd name="f10" fmla="*/ f3 1 1725"/>
              <a:gd name="f11" fmla="*/ f4 1 182"/>
              <a:gd name="f12" fmla="val f5"/>
              <a:gd name="f13" fmla="val f6"/>
              <a:gd name="f14" fmla="val f7"/>
              <a:gd name="f15" fmla="*/ f9 f0 1"/>
              <a:gd name="f16" fmla="+- f14 0 f12"/>
              <a:gd name="f17" fmla="+- f13 0 f12"/>
              <a:gd name="f18" fmla="*/ f15 1 f2"/>
              <a:gd name="f19" fmla="*/ f17 1 1725"/>
              <a:gd name="f20" fmla="*/ f16 1 182"/>
              <a:gd name="f21" fmla="*/ 0 f17 1"/>
              <a:gd name="f22" fmla="*/ 0 f16 1"/>
              <a:gd name="f23" fmla="*/ 182 f16 1"/>
              <a:gd name="f24" fmla="*/ 1316 f17 1"/>
              <a:gd name="f25" fmla="*/ 1725 f17 1"/>
              <a:gd name="f26" fmla="+- f18 0 f1"/>
              <a:gd name="f27" fmla="*/ f21 1 1725"/>
              <a:gd name="f28" fmla="*/ f22 1 182"/>
              <a:gd name="f29" fmla="*/ f23 1 182"/>
              <a:gd name="f30" fmla="*/ f24 1 1725"/>
              <a:gd name="f31" fmla="*/ f25 1 1725"/>
              <a:gd name="f32" fmla="*/ 0 1 f19"/>
              <a:gd name="f33" fmla="*/ f13 1 f19"/>
              <a:gd name="f34" fmla="*/ 0 1 f20"/>
              <a:gd name="f35" fmla="*/ f14 1 f20"/>
              <a:gd name="f36" fmla="*/ f27 1 f19"/>
              <a:gd name="f37" fmla="*/ f28 1 f20"/>
              <a:gd name="f38" fmla="*/ f29 1 f20"/>
              <a:gd name="f39" fmla="*/ f30 1 f19"/>
              <a:gd name="f40" fmla="*/ f31 1 f19"/>
              <a:gd name="f41" fmla="*/ f32 f10 1"/>
              <a:gd name="f42" fmla="*/ f33 f10 1"/>
              <a:gd name="f43" fmla="*/ f35 f11 1"/>
              <a:gd name="f44" fmla="*/ f34 f11 1"/>
              <a:gd name="f45" fmla="*/ f36 f10 1"/>
              <a:gd name="f46" fmla="*/ f37 f11 1"/>
              <a:gd name="f47" fmla="*/ f38 f11 1"/>
              <a:gd name="f48" fmla="*/ f39 f10 1"/>
              <a:gd name="f49" fmla="*/ f40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5" y="f46"/>
              </a:cxn>
              <a:cxn ang="f26">
                <a:pos x="f45" y="f47"/>
              </a:cxn>
              <a:cxn ang="f26">
                <a:pos x="f48" y="f47"/>
              </a:cxn>
              <a:cxn ang="f26">
                <a:pos x="f49" y="f46"/>
              </a:cxn>
              <a:cxn ang="f26">
                <a:pos x="f45" y="f46"/>
              </a:cxn>
            </a:cxnLst>
            <a:rect l="f41" t="f44" r="f42" b="f43"/>
            <a:pathLst>
              <a:path w="1725" h="182">
                <a:moveTo>
                  <a:pt x="f5" y="f5"/>
                </a:moveTo>
                <a:lnTo>
                  <a:pt x="f5" y="f7"/>
                </a:lnTo>
                <a:lnTo>
                  <a:pt x="f8" y="f7"/>
                </a:lnTo>
                <a:lnTo>
                  <a:pt x="f6" y="f5"/>
                </a:lnTo>
                <a:lnTo>
                  <a:pt x="f5" y="f5"/>
                </a:lnTo>
                <a:close/>
              </a:path>
            </a:pathLst>
          </a:custGeom>
          <a:solidFill>
            <a:srgbClr val="FFC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154724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29C735-138D-3D92-26B7-06FB6B947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6;p34">
            <a:extLst>
              <a:ext uri="{FF2B5EF4-FFF2-40B4-BE49-F238E27FC236}">
                <a16:creationId xmlns:a16="http://schemas.microsoft.com/office/drawing/2014/main" id="{11B14596-957D-2C2B-8388-8DDD6C5A53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445514"/>
            <a:ext cx="9144000" cy="841796"/>
          </a:xfrm>
        </p:spPr>
        <p:txBody>
          <a:bodyPr anchorCtr="0"/>
          <a:lstStyle/>
          <a:p>
            <a:pPr lvl="0"/>
            <a:r>
              <a:rPr lang="en-US" sz="4000" dirty="0">
                <a:solidFill>
                  <a:srgbClr val="FFC000"/>
                </a:solidFill>
              </a:rPr>
              <a:t>METHODS USED</a:t>
            </a:r>
          </a:p>
        </p:txBody>
      </p:sp>
      <p:sp>
        <p:nvSpPr>
          <p:cNvPr id="4" name="Google Shape;177;p34">
            <a:extLst>
              <a:ext uri="{FF2B5EF4-FFF2-40B4-BE49-F238E27FC236}">
                <a16:creationId xmlns:a16="http://schemas.microsoft.com/office/drawing/2014/main" id="{7172883C-12E4-2F94-4FED-D58A3A662AE7}"/>
              </a:ext>
            </a:extLst>
          </p:cNvPr>
          <p:cNvSpPr txBox="1"/>
          <p:nvPr/>
        </p:nvSpPr>
        <p:spPr>
          <a:xfrm>
            <a:off x="163286" y="1287310"/>
            <a:ext cx="9152961" cy="367193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marL="285750" marR="0" lvl="0" indent="-285750" algn="l" defTabSz="914400" rtl="0" fontAlgn="auto" hangingPunct="1">
              <a:lnSpc>
                <a:spcPct val="150000"/>
              </a:lnSpc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i="0" u="none" strike="noStrike" kern="0" cap="none" spc="0" baseline="0" dirty="0">
                <a:solidFill>
                  <a:schemeClr val="bg1"/>
                </a:solidFill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Grouping and Aggregation</a:t>
            </a:r>
          </a:p>
          <a:p>
            <a:pPr marL="285750" marR="0" lvl="0" indent="-285750" algn="l" defTabSz="914400" rtl="0" fontAlgn="auto" hangingPunct="1">
              <a:lnSpc>
                <a:spcPct val="150000"/>
              </a:lnSpc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i="0" u="none" strike="noStrike" kern="0" cap="none" spc="0" baseline="0" dirty="0">
                <a:solidFill>
                  <a:schemeClr val="bg1"/>
                </a:solidFill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Correlation  Analysis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Outlier Filtering</a:t>
            </a:r>
            <a:r>
              <a:rPr lang="en-US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</a:p>
          <a:p>
            <a:pPr marL="285750" lvl="0" indent="-285750">
              <a:lnSpc>
                <a:spcPct val="150000"/>
              </a:lnSpc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Player Segmentation (based on damage dealt)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Lalezar" panose="00000500000000000000" pitchFamily="2" charset="-78"/>
                <a:ea typeface="Lato"/>
                <a:cs typeface="Lalezar" panose="00000500000000000000" pitchFamily="2" charset="-78"/>
              </a:rPr>
              <a:t>Visualization :  </a:t>
            </a:r>
            <a:r>
              <a:rPr lang="en-US" b="1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Bar , Box and Scatter Plots</a:t>
            </a:r>
          </a:p>
          <a:p>
            <a:pPr marL="285750" lvl="0" indent="-285750">
              <a:lnSpc>
                <a:spcPct val="150000"/>
              </a:lnSpc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kern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BBE6059F-7646-7E22-23D5-6B4B49446755}"/>
              </a:ext>
            </a:extLst>
          </p:cNvPr>
          <p:cNvSpPr/>
          <p:nvPr/>
        </p:nvSpPr>
        <p:spPr>
          <a:xfrm>
            <a:off x="0" y="127869"/>
            <a:ext cx="2738435" cy="28892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725"/>
              <a:gd name="f7" fmla="val 182"/>
              <a:gd name="f8" fmla="val 1316"/>
              <a:gd name="f9" fmla="+- 0 0 -90"/>
              <a:gd name="f10" fmla="*/ f3 1 1725"/>
              <a:gd name="f11" fmla="*/ f4 1 182"/>
              <a:gd name="f12" fmla="val f5"/>
              <a:gd name="f13" fmla="val f6"/>
              <a:gd name="f14" fmla="val f7"/>
              <a:gd name="f15" fmla="*/ f9 f0 1"/>
              <a:gd name="f16" fmla="+- f14 0 f12"/>
              <a:gd name="f17" fmla="+- f13 0 f12"/>
              <a:gd name="f18" fmla="*/ f15 1 f2"/>
              <a:gd name="f19" fmla="*/ f17 1 1725"/>
              <a:gd name="f20" fmla="*/ f16 1 182"/>
              <a:gd name="f21" fmla="*/ 0 f17 1"/>
              <a:gd name="f22" fmla="*/ 0 f16 1"/>
              <a:gd name="f23" fmla="*/ 182 f16 1"/>
              <a:gd name="f24" fmla="*/ 1316 f17 1"/>
              <a:gd name="f25" fmla="*/ 1725 f17 1"/>
              <a:gd name="f26" fmla="+- f18 0 f1"/>
              <a:gd name="f27" fmla="*/ f21 1 1725"/>
              <a:gd name="f28" fmla="*/ f22 1 182"/>
              <a:gd name="f29" fmla="*/ f23 1 182"/>
              <a:gd name="f30" fmla="*/ f24 1 1725"/>
              <a:gd name="f31" fmla="*/ f25 1 1725"/>
              <a:gd name="f32" fmla="*/ 0 1 f19"/>
              <a:gd name="f33" fmla="*/ f13 1 f19"/>
              <a:gd name="f34" fmla="*/ 0 1 f20"/>
              <a:gd name="f35" fmla="*/ f14 1 f20"/>
              <a:gd name="f36" fmla="*/ f27 1 f19"/>
              <a:gd name="f37" fmla="*/ f28 1 f20"/>
              <a:gd name="f38" fmla="*/ f29 1 f20"/>
              <a:gd name="f39" fmla="*/ f30 1 f19"/>
              <a:gd name="f40" fmla="*/ f31 1 f19"/>
              <a:gd name="f41" fmla="*/ f32 f10 1"/>
              <a:gd name="f42" fmla="*/ f33 f10 1"/>
              <a:gd name="f43" fmla="*/ f35 f11 1"/>
              <a:gd name="f44" fmla="*/ f34 f11 1"/>
              <a:gd name="f45" fmla="*/ f36 f10 1"/>
              <a:gd name="f46" fmla="*/ f37 f11 1"/>
              <a:gd name="f47" fmla="*/ f38 f11 1"/>
              <a:gd name="f48" fmla="*/ f39 f10 1"/>
              <a:gd name="f49" fmla="*/ f40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5" y="f46"/>
              </a:cxn>
              <a:cxn ang="f26">
                <a:pos x="f45" y="f47"/>
              </a:cxn>
              <a:cxn ang="f26">
                <a:pos x="f48" y="f47"/>
              </a:cxn>
              <a:cxn ang="f26">
                <a:pos x="f49" y="f46"/>
              </a:cxn>
              <a:cxn ang="f26">
                <a:pos x="f45" y="f46"/>
              </a:cxn>
            </a:cxnLst>
            <a:rect l="f41" t="f44" r="f42" b="f43"/>
            <a:pathLst>
              <a:path w="1725" h="182">
                <a:moveTo>
                  <a:pt x="f5" y="f5"/>
                </a:moveTo>
                <a:lnTo>
                  <a:pt x="f5" y="f7"/>
                </a:lnTo>
                <a:lnTo>
                  <a:pt x="f8" y="f7"/>
                </a:lnTo>
                <a:lnTo>
                  <a:pt x="f6" y="f5"/>
                </a:lnTo>
                <a:lnTo>
                  <a:pt x="f5" y="f5"/>
                </a:lnTo>
                <a:close/>
              </a:path>
            </a:pathLst>
          </a:custGeom>
          <a:solidFill>
            <a:srgbClr val="FFC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072114AD-61B4-CA3F-9D4E-81553F85B5B5}"/>
              </a:ext>
            </a:extLst>
          </p:cNvPr>
          <p:cNvSpPr/>
          <p:nvPr/>
        </p:nvSpPr>
        <p:spPr>
          <a:xfrm rot="10799991">
            <a:off x="4945459" y="4820836"/>
            <a:ext cx="4207501" cy="34002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725"/>
              <a:gd name="f7" fmla="val 182"/>
              <a:gd name="f8" fmla="val 1316"/>
              <a:gd name="f9" fmla="+- 0 0 -90"/>
              <a:gd name="f10" fmla="*/ f3 1 1725"/>
              <a:gd name="f11" fmla="*/ f4 1 182"/>
              <a:gd name="f12" fmla="val f5"/>
              <a:gd name="f13" fmla="val f6"/>
              <a:gd name="f14" fmla="val f7"/>
              <a:gd name="f15" fmla="*/ f9 f0 1"/>
              <a:gd name="f16" fmla="+- f14 0 f12"/>
              <a:gd name="f17" fmla="+- f13 0 f12"/>
              <a:gd name="f18" fmla="*/ f15 1 f2"/>
              <a:gd name="f19" fmla="*/ f17 1 1725"/>
              <a:gd name="f20" fmla="*/ f16 1 182"/>
              <a:gd name="f21" fmla="*/ 0 f17 1"/>
              <a:gd name="f22" fmla="*/ 0 f16 1"/>
              <a:gd name="f23" fmla="*/ 182 f16 1"/>
              <a:gd name="f24" fmla="*/ 1316 f17 1"/>
              <a:gd name="f25" fmla="*/ 1725 f17 1"/>
              <a:gd name="f26" fmla="+- f18 0 f1"/>
              <a:gd name="f27" fmla="*/ f21 1 1725"/>
              <a:gd name="f28" fmla="*/ f22 1 182"/>
              <a:gd name="f29" fmla="*/ f23 1 182"/>
              <a:gd name="f30" fmla="*/ f24 1 1725"/>
              <a:gd name="f31" fmla="*/ f25 1 1725"/>
              <a:gd name="f32" fmla="*/ 0 1 f19"/>
              <a:gd name="f33" fmla="*/ f13 1 f19"/>
              <a:gd name="f34" fmla="*/ 0 1 f20"/>
              <a:gd name="f35" fmla="*/ f14 1 f20"/>
              <a:gd name="f36" fmla="*/ f27 1 f19"/>
              <a:gd name="f37" fmla="*/ f28 1 f20"/>
              <a:gd name="f38" fmla="*/ f29 1 f20"/>
              <a:gd name="f39" fmla="*/ f30 1 f19"/>
              <a:gd name="f40" fmla="*/ f31 1 f19"/>
              <a:gd name="f41" fmla="*/ f32 f10 1"/>
              <a:gd name="f42" fmla="*/ f33 f10 1"/>
              <a:gd name="f43" fmla="*/ f35 f11 1"/>
              <a:gd name="f44" fmla="*/ f34 f11 1"/>
              <a:gd name="f45" fmla="*/ f36 f10 1"/>
              <a:gd name="f46" fmla="*/ f37 f11 1"/>
              <a:gd name="f47" fmla="*/ f38 f11 1"/>
              <a:gd name="f48" fmla="*/ f39 f10 1"/>
              <a:gd name="f49" fmla="*/ f40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5" y="f46"/>
              </a:cxn>
              <a:cxn ang="f26">
                <a:pos x="f45" y="f47"/>
              </a:cxn>
              <a:cxn ang="f26">
                <a:pos x="f48" y="f47"/>
              </a:cxn>
              <a:cxn ang="f26">
                <a:pos x="f49" y="f46"/>
              </a:cxn>
              <a:cxn ang="f26">
                <a:pos x="f45" y="f46"/>
              </a:cxn>
            </a:cxnLst>
            <a:rect l="f41" t="f44" r="f42" b="f43"/>
            <a:pathLst>
              <a:path w="1725" h="182">
                <a:moveTo>
                  <a:pt x="f5" y="f5"/>
                </a:moveTo>
                <a:lnTo>
                  <a:pt x="f5" y="f7"/>
                </a:lnTo>
                <a:lnTo>
                  <a:pt x="f8" y="f7"/>
                </a:lnTo>
                <a:lnTo>
                  <a:pt x="f6" y="f5"/>
                </a:lnTo>
                <a:lnTo>
                  <a:pt x="f5" y="f5"/>
                </a:lnTo>
                <a:close/>
              </a:path>
            </a:pathLst>
          </a:custGeom>
          <a:solidFill>
            <a:srgbClr val="FFC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81526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6CAAFC-4D0E-4245-6613-FB4B474B6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6;p34">
            <a:extLst>
              <a:ext uri="{FF2B5EF4-FFF2-40B4-BE49-F238E27FC236}">
                <a16:creationId xmlns:a16="http://schemas.microsoft.com/office/drawing/2014/main" id="{5604B43A-3720-0F95-DBE9-44733C8527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4916"/>
            <a:ext cx="9144000" cy="841796"/>
          </a:xfrm>
        </p:spPr>
        <p:txBody>
          <a:bodyPr anchorCtr="0"/>
          <a:lstStyle/>
          <a:p>
            <a:pPr lvl="0"/>
            <a:r>
              <a:rPr lang="en-US" sz="4000" dirty="0">
                <a:solidFill>
                  <a:srgbClr val="FFC000"/>
                </a:solidFill>
              </a:rPr>
              <a:t>PUBG PLAYERS SEGMENTATION</a:t>
            </a:r>
          </a:p>
        </p:txBody>
      </p:sp>
      <p:sp>
        <p:nvSpPr>
          <p:cNvPr id="4" name="Google Shape;177;p34">
            <a:extLst>
              <a:ext uri="{FF2B5EF4-FFF2-40B4-BE49-F238E27FC236}">
                <a16:creationId xmlns:a16="http://schemas.microsoft.com/office/drawing/2014/main" id="{00A9BEA2-6FBD-78B8-F408-7CE3176D33AE}"/>
              </a:ext>
            </a:extLst>
          </p:cNvPr>
          <p:cNvSpPr txBox="1"/>
          <p:nvPr/>
        </p:nvSpPr>
        <p:spPr>
          <a:xfrm>
            <a:off x="227239" y="3143445"/>
            <a:ext cx="3714750" cy="17632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Lalezar" panose="00000500000000000000" pitchFamily="2" charset="-78"/>
                <a:ea typeface="Lato"/>
                <a:cs typeface="Lalezar" panose="00000500000000000000" pitchFamily="2" charset="-78"/>
              </a:rPr>
              <a:t>Insights :</a:t>
            </a:r>
          </a:p>
          <a:p>
            <a:pPr marL="285750" indent="-285750"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Majority of players are </a:t>
            </a:r>
            <a:r>
              <a:rPr lang="en-US" sz="1400" b="1" kern="0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Noobs</a:t>
            </a:r>
            <a:r>
              <a:rPr lang="en-US" sz="140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 50.10%</a:t>
            </a:r>
          </a:p>
          <a:p>
            <a:pPr marL="285750" indent="-285750"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kern="0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Average </a:t>
            </a:r>
            <a:r>
              <a:rPr lang="en-US" sz="140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players make up to 24.92%</a:t>
            </a:r>
          </a:p>
          <a:p>
            <a:pPr marL="285750" indent="-285750"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kern="0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</a:t>
            </a:r>
            <a:r>
              <a:rPr lang="en-US" sz="140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players from 24.98% of total</a:t>
            </a:r>
          </a:p>
          <a:p>
            <a:pPr marL="285750" indent="-285750"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kern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kern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D47BDFAD-ACC4-7AEF-6E9F-D289E7D1C63D}"/>
              </a:ext>
            </a:extLst>
          </p:cNvPr>
          <p:cNvSpPr/>
          <p:nvPr/>
        </p:nvSpPr>
        <p:spPr>
          <a:xfrm>
            <a:off x="0" y="127869"/>
            <a:ext cx="2738435" cy="28892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725"/>
              <a:gd name="f7" fmla="val 182"/>
              <a:gd name="f8" fmla="val 1316"/>
              <a:gd name="f9" fmla="+- 0 0 -90"/>
              <a:gd name="f10" fmla="*/ f3 1 1725"/>
              <a:gd name="f11" fmla="*/ f4 1 182"/>
              <a:gd name="f12" fmla="val f5"/>
              <a:gd name="f13" fmla="val f6"/>
              <a:gd name="f14" fmla="val f7"/>
              <a:gd name="f15" fmla="*/ f9 f0 1"/>
              <a:gd name="f16" fmla="+- f14 0 f12"/>
              <a:gd name="f17" fmla="+- f13 0 f12"/>
              <a:gd name="f18" fmla="*/ f15 1 f2"/>
              <a:gd name="f19" fmla="*/ f17 1 1725"/>
              <a:gd name="f20" fmla="*/ f16 1 182"/>
              <a:gd name="f21" fmla="*/ 0 f17 1"/>
              <a:gd name="f22" fmla="*/ 0 f16 1"/>
              <a:gd name="f23" fmla="*/ 182 f16 1"/>
              <a:gd name="f24" fmla="*/ 1316 f17 1"/>
              <a:gd name="f25" fmla="*/ 1725 f17 1"/>
              <a:gd name="f26" fmla="+- f18 0 f1"/>
              <a:gd name="f27" fmla="*/ f21 1 1725"/>
              <a:gd name="f28" fmla="*/ f22 1 182"/>
              <a:gd name="f29" fmla="*/ f23 1 182"/>
              <a:gd name="f30" fmla="*/ f24 1 1725"/>
              <a:gd name="f31" fmla="*/ f25 1 1725"/>
              <a:gd name="f32" fmla="*/ 0 1 f19"/>
              <a:gd name="f33" fmla="*/ f13 1 f19"/>
              <a:gd name="f34" fmla="*/ 0 1 f20"/>
              <a:gd name="f35" fmla="*/ f14 1 f20"/>
              <a:gd name="f36" fmla="*/ f27 1 f19"/>
              <a:gd name="f37" fmla="*/ f28 1 f20"/>
              <a:gd name="f38" fmla="*/ f29 1 f20"/>
              <a:gd name="f39" fmla="*/ f30 1 f19"/>
              <a:gd name="f40" fmla="*/ f31 1 f19"/>
              <a:gd name="f41" fmla="*/ f32 f10 1"/>
              <a:gd name="f42" fmla="*/ f33 f10 1"/>
              <a:gd name="f43" fmla="*/ f35 f11 1"/>
              <a:gd name="f44" fmla="*/ f34 f11 1"/>
              <a:gd name="f45" fmla="*/ f36 f10 1"/>
              <a:gd name="f46" fmla="*/ f37 f11 1"/>
              <a:gd name="f47" fmla="*/ f38 f11 1"/>
              <a:gd name="f48" fmla="*/ f39 f10 1"/>
              <a:gd name="f49" fmla="*/ f40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5" y="f46"/>
              </a:cxn>
              <a:cxn ang="f26">
                <a:pos x="f45" y="f47"/>
              </a:cxn>
              <a:cxn ang="f26">
                <a:pos x="f48" y="f47"/>
              </a:cxn>
              <a:cxn ang="f26">
                <a:pos x="f49" y="f46"/>
              </a:cxn>
              <a:cxn ang="f26">
                <a:pos x="f45" y="f46"/>
              </a:cxn>
            </a:cxnLst>
            <a:rect l="f41" t="f44" r="f42" b="f43"/>
            <a:pathLst>
              <a:path w="1725" h="182">
                <a:moveTo>
                  <a:pt x="f5" y="f5"/>
                </a:moveTo>
                <a:lnTo>
                  <a:pt x="f5" y="f7"/>
                </a:lnTo>
                <a:lnTo>
                  <a:pt x="f8" y="f7"/>
                </a:lnTo>
                <a:lnTo>
                  <a:pt x="f6" y="f5"/>
                </a:lnTo>
                <a:lnTo>
                  <a:pt x="f5" y="f5"/>
                </a:lnTo>
                <a:close/>
              </a:path>
            </a:pathLst>
          </a:custGeom>
          <a:solidFill>
            <a:srgbClr val="FFC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48E69137-133B-0CC2-1D40-31F7DC6E9C4F}"/>
              </a:ext>
            </a:extLst>
          </p:cNvPr>
          <p:cNvSpPr/>
          <p:nvPr/>
        </p:nvSpPr>
        <p:spPr>
          <a:xfrm rot="10799991">
            <a:off x="4945459" y="4820836"/>
            <a:ext cx="4207501" cy="34002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725"/>
              <a:gd name="f7" fmla="val 182"/>
              <a:gd name="f8" fmla="val 1316"/>
              <a:gd name="f9" fmla="+- 0 0 -90"/>
              <a:gd name="f10" fmla="*/ f3 1 1725"/>
              <a:gd name="f11" fmla="*/ f4 1 182"/>
              <a:gd name="f12" fmla="val f5"/>
              <a:gd name="f13" fmla="val f6"/>
              <a:gd name="f14" fmla="val f7"/>
              <a:gd name="f15" fmla="*/ f9 f0 1"/>
              <a:gd name="f16" fmla="+- f14 0 f12"/>
              <a:gd name="f17" fmla="+- f13 0 f12"/>
              <a:gd name="f18" fmla="*/ f15 1 f2"/>
              <a:gd name="f19" fmla="*/ f17 1 1725"/>
              <a:gd name="f20" fmla="*/ f16 1 182"/>
              <a:gd name="f21" fmla="*/ 0 f17 1"/>
              <a:gd name="f22" fmla="*/ 0 f16 1"/>
              <a:gd name="f23" fmla="*/ 182 f16 1"/>
              <a:gd name="f24" fmla="*/ 1316 f17 1"/>
              <a:gd name="f25" fmla="*/ 1725 f17 1"/>
              <a:gd name="f26" fmla="+- f18 0 f1"/>
              <a:gd name="f27" fmla="*/ f21 1 1725"/>
              <a:gd name="f28" fmla="*/ f22 1 182"/>
              <a:gd name="f29" fmla="*/ f23 1 182"/>
              <a:gd name="f30" fmla="*/ f24 1 1725"/>
              <a:gd name="f31" fmla="*/ f25 1 1725"/>
              <a:gd name="f32" fmla="*/ 0 1 f19"/>
              <a:gd name="f33" fmla="*/ f13 1 f19"/>
              <a:gd name="f34" fmla="*/ 0 1 f20"/>
              <a:gd name="f35" fmla="*/ f14 1 f20"/>
              <a:gd name="f36" fmla="*/ f27 1 f19"/>
              <a:gd name="f37" fmla="*/ f28 1 f20"/>
              <a:gd name="f38" fmla="*/ f29 1 f20"/>
              <a:gd name="f39" fmla="*/ f30 1 f19"/>
              <a:gd name="f40" fmla="*/ f31 1 f19"/>
              <a:gd name="f41" fmla="*/ f32 f10 1"/>
              <a:gd name="f42" fmla="*/ f33 f10 1"/>
              <a:gd name="f43" fmla="*/ f35 f11 1"/>
              <a:gd name="f44" fmla="*/ f34 f11 1"/>
              <a:gd name="f45" fmla="*/ f36 f10 1"/>
              <a:gd name="f46" fmla="*/ f37 f11 1"/>
              <a:gd name="f47" fmla="*/ f38 f11 1"/>
              <a:gd name="f48" fmla="*/ f39 f10 1"/>
              <a:gd name="f49" fmla="*/ f40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5" y="f46"/>
              </a:cxn>
              <a:cxn ang="f26">
                <a:pos x="f45" y="f47"/>
              </a:cxn>
              <a:cxn ang="f26">
                <a:pos x="f48" y="f47"/>
              </a:cxn>
              <a:cxn ang="f26">
                <a:pos x="f49" y="f46"/>
              </a:cxn>
              <a:cxn ang="f26">
                <a:pos x="f45" y="f46"/>
              </a:cxn>
            </a:cxnLst>
            <a:rect l="f41" t="f44" r="f42" b="f43"/>
            <a:pathLst>
              <a:path w="1725" h="182">
                <a:moveTo>
                  <a:pt x="f5" y="f5"/>
                </a:moveTo>
                <a:lnTo>
                  <a:pt x="f5" y="f7"/>
                </a:lnTo>
                <a:lnTo>
                  <a:pt x="f8" y="f7"/>
                </a:lnTo>
                <a:lnTo>
                  <a:pt x="f6" y="f5"/>
                </a:lnTo>
                <a:lnTo>
                  <a:pt x="f5" y="f5"/>
                </a:lnTo>
                <a:close/>
              </a:path>
            </a:pathLst>
          </a:custGeom>
          <a:solidFill>
            <a:srgbClr val="FFC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pic>
        <p:nvPicPr>
          <p:cNvPr id="5" name="Picture 4" descr="A pie chart with numbers and a few different colored circles&#10;&#10;AI-generated content may be incorrect.">
            <a:extLst>
              <a:ext uri="{FF2B5EF4-FFF2-40B4-BE49-F238E27FC236}">
                <a16:creationId xmlns:a16="http://schemas.microsoft.com/office/drawing/2014/main" id="{8055D89E-413E-60A0-62B2-E41BD73B0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51" t="-1332" r="35367" b="8574"/>
          <a:stretch>
            <a:fillRect/>
          </a:stretch>
        </p:blipFill>
        <p:spPr>
          <a:xfrm>
            <a:off x="5992586" y="1077881"/>
            <a:ext cx="2604407" cy="3543300"/>
          </a:xfrm>
          <a:prstGeom prst="rect">
            <a:avLst/>
          </a:prstGeom>
          <a:effectLst>
            <a:glow rad="152400">
              <a:srgbClr val="F8D025">
                <a:alpha val="77000"/>
              </a:srgbClr>
            </a:glow>
            <a:outerShdw blurRad="50800" dist="38100" dir="5400000" algn="t" rotWithShape="0">
              <a:prstClr val="black">
                <a:alpha val="40000"/>
              </a:prstClr>
            </a:outerShdw>
            <a:softEdge rad="31750"/>
          </a:effectLst>
          <a:scene3d>
            <a:camera prst="perspectiveFront"/>
            <a:lightRig rig="threePt" dir="t"/>
          </a:scene3d>
        </p:spPr>
      </p:pic>
      <p:sp>
        <p:nvSpPr>
          <p:cNvPr id="10" name="Google Shape;177;p34">
            <a:extLst>
              <a:ext uri="{FF2B5EF4-FFF2-40B4-BE49-F238E27FC236}">
                <a16:creationId xmlns:a16="http://schemas.microsoft.com/office/drawing/2014/main" id="{2F415194-BB64-890E-8D31-5F83E764DFEE}"/>
              </a:ext>
            </a:extLst>
          </p:cNvPr>
          <p:cNvSpPr txBox="1"/>
          <p:nvPr/>
        </p:nvSpPr>
        <p:spPr>
          <a:xfrm>
            <a:off x="227239" y="1134836"/>
            <a:ext cx="3714750" cy="18255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Lalezar" panose="00000500000000000000" pitchFamily="2" charset="-78"/>
                <a:ea typeface="Lato"/>
                <a:cs typeface="Lalezar" panose="00000500000000000000" pitchFamily="2" charset="-78"/>
              </a:rPr>
              <a:t>Segmentation :</a:t>
            </a:r>
          </a:p>
          <a:p>
            <a:pPr marL="285750" indent="-285750"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kern="0" dirty="0">
                <a:solidFill>
                  <a:srgbClr val="F8D025"/>
                </a:solidFill>
                <a:latin typeface="Lalezar" panose="00000500000000000000" pitchFamily="2" charset="-78"/>
                <a:ea typeface="Lato" panose="020F0502020204030203" pitchFamily="34" charset="0"/>
                <a:cs typeface="Lalezar" panose="00000500000000000000" pitchFamily="2" charset="-78"/>
              </a:rPr>
              <a:t>Noobs : </a:t>
            </a:r>
            <a:r>
              <a:rPr lang="en-US" sz="140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Damage (&lt;85)</a:t>
            </a:r>
          </a:p>
          <a:p>
            <a:pPr marL="285750" indent="-285750"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kern="0" dirty="0">
                <a:solidFill>
                  <a:srgbClr val="F8D025"/>
                </a:solidFill>
                <a:latin typeface="Lalezar" panose="00000500000000000000" pitchFamily="2" charset="-78"/>
                <a:ea typeface="Lato" panose="020F0502020204030203" pitchFamily="34" charset="0"/>
                <a:cs typeface="Lalezar" panose="00000500000000000000" pitchFamily="2" charset="-78"/>
              </a:rPr>
              <a:t>Average : </a:t>
            </a:r>
            <a:r>
              <a:rPr lang="en-US" sz="140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Damage (85-187)</a:t>
            </a:r>
          </a:p>
          <a:p>
            <a:pPr marL="285750" indent="-285750"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600" kern="0" dirty="0">
                <a:solidFill>
                  <a:srgbClr val="F8D025"/>
                </a:solidFill>
                <a:latin typeface="Lalezar" panose="00000500000000000000" pitchFamily="2" charset="-78"/>
                <a:ea typeface="Lato" panose="020F0502020204030203" pitchFamily="34" charset="0"/>
                <a:cs typeface="Lalezar" panose="00000500000000000000" pitchFamily="2" charset="-78"/>
              </a:rPr>
              <a:t>Pro : </a:t>
            </a:r>
            <a:r>
              <a:rPr lang="en-US" sz="1400" kern="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Damage(187+)</a:t>
            </a:r>
          </a:p>
        </p:txBody>
      </p:sp>
    </p:spTree>
    <p:extLst>
      <p:ext uri="{BB962C8B-B14F-4D97-AF65-F5344CB8AC3E}">
        <p14:creationId xmlns:p14="http://schemas.microsoft.com/office/powerpoint/2010/main" val="417138713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1BC6CE-9836-8E8F-5E69-38312A9A4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6;p34">
            <a:extLst>
              <a:ext uri="{FF2B5EF4-FFF2-40B4-BE49-F238E27FC236}">
                <a16:creationId xmlns:a16="http://schemas.microsoft.com/office/drawing/2014/main" id="{BC86FF41-7AE6-AD19-FA81-0858AF3FC8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445514"/>
            <a:ext cx="9144000" cy="841796"/>
          </a:xfrm>
        </p:spPr>
        <p:txBody>
          <a:bodyPr anchorCtr="0"/>
          <a:lstStyle/>
          <a:p>
            <a:pPr lvl="0"/>
            <a:r>
              <a:rPr lang="en-US" sz="4000" dirty="0">
                <a:solidFill>
                  <a:srgbClr val="FFC000"/>
                </a:solidFill>
              </a:rPr>
              <a:t>BLUEPRINTS FOR CHICKEN DINNER</a:t>
            </a:r>
          </a:p>
        </p:txBody>
      </p:sp>
      <p:sp>
        <p:nvSpPr>
          <p:cNvPr id="4" name="Google Shape;177;p34">
            <a:extLst>
              <a:ext uri="{FF2B5EF4-FFF2-40B4-BE49-F238E27FC236}">
                <a16:creationId xmlns:a16="http://schemas.microsoft.com/office/drawing/2014/main" id="{DF0C7513-240F-D308-7CAD-0DD1D25B1021}"/>
              </a:ext>
            </a:extLst>
          </p:cNvPr>
          <p:cNvSpPr txBox="1"/>
          <p:nvPr/>
        </p:nvSpPr>
        <p:spPr>
          <a:xfrm>
            <a:off x="0" y="1477832"/>
            <a:ext cx="4367892" cy="291455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Lalezar" panose="00000500000000000000" pitchFamily="2" charset="-78"/>
                <a:ea typeface="Lato"/>
                <a:cs typeface="Lalezar" panose="00000500000000000000" pitchFamily="2" charset="-78"/>
              </a:rPr>
              <a:t>Insights :</a:t>
            </a:r>
          </a:p>
          <a:p>
            <a:pPr marL="285750" indent="-285750" algn="just"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Solo FPP </a:t>
            </a:r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peak combat intensity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(6.83 kills average).</a:t>
            </a:r>
          </a:p>
          <a:p>
            <a:pPr marL="285750" indent="-285750" algn="just"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Team modes </a:t>
            </a:r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 less per-player combat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(around 3.00 to 3.56 kills).</a:t>
            </a:r>
          </a:p>
          <a:p>
            <a:pPr marL="285750" indent="-285750" algn="just"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Flare modes </a:t>
            </a:r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are the least competitive intensity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(0.96 to 1.27 kills average).</a:t>
            </a:r>
            <a:endParaRPr lang="en-US" kern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400" kern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E4567C4E-2487-6B20-EEDB-BFA9E2ED5DF8}"/>
              </a:ext>
            </a:extLst>
          </p:cNvPr>
          <p:cNvSpPr/>
          <p:nvPr/>
        </p:nvSpPr>
        <p:spPr>
          <a:xfrm>
            <a:off x="0" y="127869"/>
            <a:ext cx="2738435" cy="28892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725"/>
              <a:gd name="f7" fmla="val 182"/>
              <a:gd name="f8" fmla="val 1316"/>
              <a:gd name="f9" fmla="+- 0 0 -90"/>
              <a:gd name="f10" fmla="*/ f3 1 1725"/>
              <a:gd name="f11" fmla="*/ f4 1 182"/>
              <a:gd name="f12" fmla="val f5"/>
              <a:gd name="f13" fmla="val f6"/>
              <a:gd name="f14" fmla="val f7"/>
              <a:gd name="f15" fmla="*/ f9 f0 1"/>
              <a:gd name="f16" fmla="+- f14 0 f12"/>
              <a:gd name="f17" fmla="+- f13 0 f12"/>
              <a:gd name="f18" fmla="*/ f15 1 f2"/>
              <a:gd name="f19" fmla="*/ f17 1 1725"/>
              <a:gd name="f20" fmla="*/ f16 1 182"/>
              <a:gd name="f21" fmla="*/ 0 f17 1"/>
              <a:gd name="f22" fmla="*/ 0 f16 1"/>
              <a:gd name="f23" fmla="*/ 182 f16 1"/>
              <a:gd name="f24" fmla="*/ 1316 f17 1"/>
              <a:gd name="f25" fmla="*/ 1725 f17 1"/>
              <a:gd name="f26" fmla="+- f18 0 f1"/>
              <a:gd name="f27" fmla="*/ f21 1 1725"/>
              <a:gd name="f28" fmla="*/ f22 1 182"/>
              <a:gd name="f29" fmla="*/ f23 1 182"/>
              <a:gd name="f30" fmla="*/ f24 1 1725"/>
              <a:gd name="f31" fmla="*/ f25 1 1725"/>
              <a:gd name="f32" fmla="*/ 0 1 f19"/>
              <a:gd name="f33" fmla="*/ f13 1 f19"/>
              <a:gd name="f34" fmla="*/ 0 1 f20"/>
              <a:gd name="f35" fmla="*/ f14 1 f20"/>
              <a:gd name="f36" fmla="*/ f27 1 f19"/>
              <a:gd name="f37" fmla="*/ f28 1 f20"/>
              <a:gd name="f38" fmla="*/ f29 1 f20"/>
              <a:gd name="f39" fmla="*/ f30 1 f19"/>
              <a:gd name="f40" fmla="*/ f31 1 f19"/>
              <a:gd name="f41" fmla="*/ f32 f10 1"/>
              <a:gd name="f42" fmla="*/ f33 f10 1"/>
              <a:gd name="f43" fmla="*/ f35 f11 1"/>
              <a:gd name="f44" fmla="*/ f34 f11 1"/>
              <a:gd name="f45" fmla="*/ f36 f10 1"/>
              <a:gd name="f46" fmla="*/ f37 f11 1"/>
              <a:gd name="f47" fmla="*/ f38 f11 1"/>
              <a:gd name="f48" fmla="*/ f39 f10 1"/>
              <a:gd name="f49" fmla="*/ f40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5" y="f46"/>
              </a:cxn>
              <a:cxn ang="f26">
                <a:pos x="f45" y="f47"/>
              </a:cxn>
              <a:cxn ang="f26">
                <a:pos x="f48" y="f47"/>
              </a:cxn>
              <a:cxn ang="f26">
                <a:pos x="f49" y="f46"/>
              </a:cxn>
              <a:cxn ang="f26">
                <a:pos x="f45" y="f46"/>
              </a:cxn>
            </a:cxnLst>
            <a:rect l="f41" t="f44" r="f42" b="f43"/>
            <a:pathLst>
              <a:path w="1725" h="182">
                <a:moveTo>
                  <a:pt x="f5" y="f5"/>
                </a:moveTo>
                <a:lnTo>
                  <a:pt x="f5" y="f7"/>
                </a:lnTo>
                <a:lnTo>
                  <a:pt x="f8" y="f7"/>
                </a:lnTo>
                <a:lnTo>
                  <a:pt x="f6" y="f5"/>
                </a:lnTo>
                <a:lnTo>
                  <a:pt x="f5" y="f5"/>
                </a:lnTo>
                <a:close/>
              </a:path>
            </a:pathLst>
          </a:custGeom>
          <a:solidFill>
            <a:srgbClr val="FFC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FFDE3C39-45BE-D2C0-1612-C8D9E7B60054}"/>
              </a:ext>
            </a:extLst>
          </p:cNvPr>
          <p:cNvSpPr/>
          <p:nvPr/>
        </p:nvSpPr>
        <p:spPr>
          <a:xfrm rot="10799991">
            <a:off x="4945459" y="4820836"/>
            <a:ext cx="4207501" cy="34002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725"/>
              <a:gd name="f7" fmla="val 182"/>
              <a:gd name="f8" fmla="val 1316"/>
              <a:gd name="f9" fmla="+- 0 0 -90"/>
              <a:gd name="f10" fmla="*/ f3 1 1725"/>
              <a:gd name="f11" fmla="*/ f4 1 182"/>
              <a:gd name="f12" fmla="val f5"/>
              <a:gd name="f13" fmla="val f6"/>
              <a:gd name="f14" fmla="val f7"/>
              <a:gd name="f15" fmla="*/ f9 f0 1"/>
              <a:gd name="f16" fmla="+- f14 0 f12"/>
              <a:gd name="f17" fmla="+- f13 0 f12"/>
              <a:gd name="f18" fmla="*/ f15 1 f2"/>
              <a:gd name="f19" fmla="*/ f17 1 1725"/>
              <a:gd name="f20" fmla="*/ f16 1 182"/>
              <a:gd name="f21" fmla="*/ 0 f17 1"/>
              <a:gd name="f22" fmla="*/ 0 f16 1"/>
              <a:gd name="f23" fmla="*/ 182 f16 1"/>
              <a:gd name="f24" fmla="*/ 1316 f17 1"/>
              <a:gd name="f25" fmla="*/ 1725 f17 1"/>
              <a:gd name="f26" fmla="+- f18 0 f1"/>
              <a:gd name="f27" fmla="*/ f21 1 1725"/>
              <a:gd name="f28" fmla="*/ f22 1 182"/>
              <a:gd name="f29" fmla="*/ f23 1 182"/>
              <a:gd name="f30" fmla="*/ f24 1 1725"/>
              <a:gd name="f31" fmla="*/ f25 1 1725"/>
              <a:gd name="f32" fmla="*/ 0 1 f19"/>
              <a:gd name="f33" fmla="*/ f13 1 f19"/>
              <a:gd name="f34" fmla="*/ 0 1 f20"/>
              <a:gd name="f35" fmla="*/ f14 1 f20"/>
              <a:gd name="f36" fmla="*/ f27 1 f19"/>
              <a:gd name="f37" fmla="*/ f28 1 f20"/>
              <a:gd name="f38" fmla="*/ f29 1 f20"/>
              <a:gd name="f39" fmla="*/ f30 1 f19"/>
              <a:gd name="f40" fmla="*/ f31 1 f19"/>
              <a:gd name="f41" fmla="*/ f32 f10 1"/>
              <a:gd name="f42" fmla="*/ f33 f10 1"/>
              <a:gd name="f43" fmla="*/ f35 f11 1"/>
              <a:gd name="f44" fmla="*/ f34 f11 1"/>
              <a:gd name="f45" fmla="*/ f36 f10 1"/>
              <a:gd name="f46" fmla="*/ f37 f11 1"/>
              <a:gd name="f47" fmla="*/ f38 f11 1"/>
              <a:gd name="f48" fmla="*/ f39 f10 1"/>
              <a:gd name="f49" fmla="*/ f40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5" y="f46"/>
              </a:cxn>
              <a:cxn ang="f26">
                <a:pos x="f45" y="f47"/>
              </a:cxn>
              <a:cxn ang="f26">
                <a:pos x="f48" y="f47"/>
              </a:cxn>
              <a:cxn ang="f26">
                <a:pos x="f49" y="f46"/>
              </a:cxn>
              <a:cxn ang="f26">
                <a:pos x="f45" y="f46"/>
              </a:cxn>
            </a:cxnLst>
            <a:rect l="f41" t="f44" r="f42" b="f43"/>
            <a:pathLst>
              <a:path w="1725" h="182">
                <a:moveTo>
                  <a:pt x="f5" y="f5"/>
                </a:moveTo>
                <a:lnTo>
                  <a:pt x="f5" y="f7"/>
                </a:lnTo>
                <a:lnTo>
                  <a:pt x="f8" y="f7"/>
                </a:lnTo>
                <a:lnTo>
                  <a:pt x="f6" y="f5"/>
                </a:lnTo>
                <a:lnTo>
                  <a:pt x="f5" y="f5"/>
                </a:lnTo>
                <a:close/>
              </a:path>
            </a:pathLst>
          </a:custGeom>
          <a:solidFill>
            <a:srgbClr val="FFC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pic>
        <p:nvPicPr>
          <p:cNvPr id="8" name="Picture 7" descr="A graph with different colored bars&#10;&#10;AI-generated content may be incorrect.">
            <a:extLst>
              <a:ext uri="{FF2B5EF4-FFF2-40B4-BE49-F238E27FC236}">
                <a16:creationId xmlns:a16="http://schemas.microsoft.com/office/drawing/2014/main" id="{EA84E09C-7BCC-E6B3-F531-C148F66632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8374" r="353"/>
          <a:stretch>
            <a:fillRect/>
          </a:stretch>
        </p:blipFill>
        <p:spPr>
          <a:xfrm>
            <a:off x="4503715" y="1951469"/>
            <a:ext cx="4534149" cy="2440917"/>
          </a:xfrm>
          <a:prstGeom prst="rect">
            <a:avLst/>
          </a:prstGeom>
          <a:ln>
            <a:noFill/>
          </a:ln>
          <a:effectLst>
            <a:glow rad="101600">
              <a:srgbClr val="F8D025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63749189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FC5E27-4785-30AA-6A1F-2CFB3E5C5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6;p34">
            <a:extLst>
              <a:ext uri="{FF2B5EF4-FFF2-40B4-BE49-F238E27FC236}">
                <a16:creationId xmlns:a16="http://schemas.microsoft.com/office/drawing/2014/main" id="{DC6F39C9-11CA-42F0-C05D-3D7C028BC3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445514"/>
            <a:ext cx="9144000" cy="841796"/>
          </a:xfrm>
        </p:spPr>
        <p:txBody>
          <a:bodyPr anchorCtr="0"/>
          <a:lstStyle/>
          <a:p>
            <a:pPr lvl="0"/>
            <a:r>
              <a:rPr lang="en-US" sz="4000" dirty="0">
                <a:solidFill>
                  <a:srgbClr val="FFC000"/>
                </a:solidFill>
              </a:rPr>
              <a:t>BLUEPRINTS FOR CHICKEN DINNER</a:t>
            </a:r>
          </a:p>
        </p:txBody>
      </p:sp>
      <p:sp>
        <p:nvSpPr>
          <p:cNvPr id="4" name="Google Shape;177;p34">
            <a:extLst>
              <a:ext uri="{FF2B5EF4-FFF2-40B4-BE49-F238E27FC236}">
                <a16:creationId xmlns:a16="http://schemas.microsoft.com/office/drawing/2014/main" id="{5E908FB7-8B1F-54B5-6411-A45BF8004836}"/>
              </a:ext>
            </a:extLst>
          </p:cNvPr>
          <p:cNvSpPr txBox="1"/>
          <p:nvPr/>
        </p:nvSpPr>
        <p:spPr>
          <a:xfrm>
            <a:off x="0" y="1143302"/>
            <a:ext cx="4367892" cy="342320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Lalezar" panose="00000500000000000000" pitchFamily="2" charset="-78"/>
                <a:ea typeface="Lato"/>
                <a:cs typeface="Lalezar" panose="00000500000000000000" pitchFamily="2" charset="-78"/>
              </a:rPr>
              <a:t>Insights :</a:t>
            </a:r>
          </a:p>
          <a:p>
            <a:pPr marL="285750" indent="-285750" algn="just"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Duo TPP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offers the best win potential (72.2%).</a:t>
            </a:r>
            <a:r>
              <a:rPr lang="en-US" b="1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marL="285750" indent="-285750" algn="just"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SOLO FPP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the top solo win mode (63.0%).</a:t>
            </a:r>
          </a:p>
          <a:p>
            <a:pPr marL="285750" indent="-285750" algn="just"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SQUAD TPP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has the lowest win chance (43.6%)</a:t>
            </a:r>
          </a:p>
          <a:p>
            <a:pPr marL="285750" indent="-285750" algn="just"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00B0F0"/>
                </a:solidFill>
              </a:rPr>
              <a:t>TPP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generally yields better win probability than FPP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US" sz="1400" kern="0" dirty="0">
              <a:solidFill>
                <a:schemeClr val="bg1">
                  <a:lumMod val="95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130683AC-13D1-D41B-091A-495444B7B0D1}"/>
              </a:ext>
            </a:extLst>
          </p:cNvPr>
          <p:cNvSpPr/>
          <p:nvPr/>
        </p:nvSpPr>
        <p:spPr>
          <a:xfrm>
            <a:off x="0" y="127869"/>
            <a:ext cx="2738435" cy="28892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725"/>
              <a:gd name="f7" fmla="val 182"/>
              <a:gd name="f8" fmla="val 1316"/>
              <a:gd name="f9" fmla="+- 0 0 -90"/>
              <a:gd name="f10" fmla="*/ f3 1 1725"/>
              <a:gd name="f11" fmla="*/ f4 1 182"/>
              <a:gd name="f12" fmla="val f5"/>
              <a:gd name="f13" fmla="val f6"/>
              <a:gd name="f14" fmla="val f7"/>
              <a:gd name="f15" fmla="*/ f9 f0 1"/>
              <a:gd name="f16" fmla="+- f14 0 f12"/>
              <a:gd name="f17" fmla="+- f13 0 f12"/>
              <a:gd name="f18" fmla="*/ f15 1 f2"/>
              <a:gd name="f19" fmla="*/ f17 1 1725"/>
              <a:gd name="f20" fmla="*/ f16 1 182"/>
              <a:gd name="f21" fmla="*/ 0 f17 1"/>
              <a:gd name="f22" fmla="*/ 0 f16 1"/>
              <a:gd name="f23" fmla="*/ 182 f16 1"/>
              <a:gd name="f24" fmla="*/ 1316 f17 1"/>
              <a:gd name="f25" fmla="*/ 1725 f17 1"/>
              <a:gd name="f26" fmla="+- f18 0 f1"/>
              <a:gd name="f27" fmla="*/ f21 1 1725"/>
              <a:gd name="f28" fmla="*/ f22 1 182"/>
              <a:gd name="f29" fmla="*/ f23 1 182"/>
              <a:gd name="f30" fmla="*/ f24 1 1725"/>
              <a:gd name="f31" fmla="*/ f25 1 1725"/>
              <a:gd name="f32" fmla="*/ 0 1 f19"/>
              <a:gd name="f33" fmla="*/ f13 1 f19"/>
              <a:gd name="f34" fmla="*/ 0 1 f20"/>
              <a:gd name="f35" fmla="*/ f14 1 f20"/>
              <a:gd name="f36" fmla="*/ f27 1 f19"/>
              <a:gd name="f37" fmla="*/ f28 1 f20"/>
              <a:gd name="f38" fmla="*/ f29 1 f20"/>
              <a:gd name="f39" fmla="*/ f30 1 f19"/>
              <a:gd name="f40" fmla="*/ f31 1 f19"/>
              <a:gd name="f41" fmla="*/ f32 f10 1"/>
              <a:gd name="f42" fmla="*/ f33 f10 1"/>
              <a:gd name="f43" fmla="*/ f35 f11 1"/>
              <a:gd name="f44" fmla="*/ f34 f11 1"/>
              <a:gd name="f45" fmla="*/ f36 f10 1"/>
              <a:gd name="f46" fmla="*/ f37 f11 1"/>
              <a:gd name="f47" fmla="*/ f38 f11 1"/>
              <a:gd name="f48" fmla="*/ f39 f10 1"/>
              <a:gd name="f49" fmla="*/ f40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5" y="f46"/>
              </a:cxn>
              <a:cxn ang="f26">
                <a:pos x="f45" y="f47"/>
              </a:cxn>
              <a:cxn ang="f26">
                <a:pos x="f48" y="f47"/>
              </a:cxn>
              <a:cxn ang="f26">
                <a:pos x="f49" y="f46"/>
              </a:cxn>
              <a:cxn ang="f26">
                <a:pos x="f45" y="f46"/>
              </a:cxn>
            </a:cxnLst>
            <a:rect l="f41" t="f44" r="f42" b="f43"/>
            <a:pathLst>
              <a:path w="1725" h="182">
                <a:moveTo>
                  <a:pt x="f5" y="f5"/>
                </a:moveTo>
                <a:lnTo>
                  <a:pt x="f5" y="f7"/>
                </a:lnTo>
                <a:lnTo>
                  <a:pt x="f8" y="f7"/>
                </a:lnTo>
                <a:lnTo>
                  <a:pt x="f6" y="f5"/>
                </a:lnTo>
                <a:lnTo>
                  <a:pt x="f5" y="f5"/>
                </a:lnTo>
                <a:close/>
              </a:path>
            </a:pathLst>
          </a:custGeom>
          <a:solidFill>
            <a:srgbClr val="FFC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E387B468-A9FD-6279-FC16-578403DD2C1A}"/>
              </a:ext>
            </a:extLst>
          </p:cNvPr>
          <p:cNvSpPr/>
          <p:nvPr/>
        </p:nvSpPr>
        <p:spPr>
          <a:xfrm rot="10799991">
            <a:off x="4945459" y="4820836"/>
            <a:ext cx="4207501" cy="34002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725"/>
              <a:gd name="f7" fmla="val 182"/>
              <a:gd name="f8" fmla="val 1316"/>
              <a:gd name="f9" fmla="+- 0 0 -90"/>
              <a:gd name="f10" fmla="*/ f3 1 1725"/>
              <a:gd name="f11" fmla="*/ f4 1 182"/>
              <a:gd name="f12" fmla="val f5"/>
              <a:gd name="f13" fmla="val f6"/>
              <a:gd name="f14" fmla="val f7"/>
              <a:gd name="f15" fmla="*/ f9 f0 1"/>
              <a:gd name="f16" fmla="+- f14 0 f12"/>
              <a:gd name="f17" fmla="+- f13 0 f12"/>
              <a:gd name="f18" fmla="*/ f15 1 f2"/>
              <a:gd name="f19" fmla="*/ f17 1 1725"/>
              <a:gd name="f20" fmla="*/ f16 1 182"/>
              <a:gd name="f21" fmla="*/ 0 f17 1"/>
              <a:gd name="f22" fmla="*/ 0 f16 1"/>
              <a:gd name="f23" fmla="*/ 182 f16 1"/>
              <a:gd name="f24" fmla="*/ 1316 f17 1"/>
              <a:gd name="f25" fmla="*/ 1725 f17 1"/>
              <a:gd name="f26" fmla="+- f18 0 f1"/>
              <a:gd name="f27" fmla="*/ f21 1 1725"/>
              <a:gd name="f28" fmla="*/ f22 1 182"/>
              <a:gd name="f29" fmla="*/ f23 1 182"/>
              <a:gd name="f30" fmla="*/ f24 1 1725"/>
              <a:gd name="f31" fmla="*/ f25 1 1725"/>
              <a:gd name="f32" fmla="*/ 0 1 f19"/>
              <a:gd name="f33" fmla="*/ f13 1 f19"/>
              <a:gd name="f34" fmla="*/ 0 1 f20"/>
              <a:gd name="f35" fmla="*/ f14 1 f20"/>
              <a:gd name="f36" fmla="*/ f27 1 f19"/>
              <a:gd name="f37" fmla="*/ f28 1 f20"/>
              <a:gd name="f38" fmla="*/ f29 1 f20"/>
              <a:gd name="f39" fmla="*/ f30 1 f19"/>
              <a:gd name="f40" fmla="*/ f31 1 f19"/>
              <a:gd name="f41" fmla="*/ f32 f10 1"/>
              <a:gd name="f42" fmla="*/ f33 f10 1"/>
              <a:gd name="f43" fmla="*/ f35 f11 1"/>
              <a:gd name="f44" fmla="*/ f34 f11 1"/>
              <a:gd name="f45" fmla="*/ f36 f10 1"/>
              <a:gd name="f46" fmla="*/ f37 f11 1"/>
              <a:gd name="f47" fmla="*/ f38 f11 1"/>
              <a:gd name="f48" fmla="*/ f39 f10 1"/>
              <a:gd name="f49" fmla="*/ f40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5" y="f46"/>
              </a:cxn>
              <a:cxn ang="f26">
                <a:pos x="f45" y="f47"/>
              </a:cxn>
              <a:cxn ang="f26">
                <a:pos x="f48" y="f47"/>
              </a:cxn>
              <a:cxn ang="f26">
                <a:pos x="f49" y="f46"/>
              </a:cxn>
              <a:cxn ang="f26">
                <a:pos x="f45" y="f46"/>
              </a:cxn>
            </a:cxnLst>
            <a:rect l="f41" t="f44" r="f42" b="f43"/>
            <a:pathLst>
              <a:path w="1725" h="182">
                <a:moveTo>
                  <a:pt x="f5" y="f5"/>
                </a:moveTo>
                <a:lnTo>
                  <a:pt x="f5" y="f7"/>
                </a:lnTo>
                <a:lnTo>
                  <a:pt x="f8" y="f7"/>
                </a:lnTo>
                <a:lnTo>
                  <a:pt x="f6" y="f5"/>
                </a:lnTo>
                <a:lnTo>
                  <a:pt x="f5" y="f5"/>
                </a:lnTo>
                <a:close/>
              </a:path>
            </a:pathLst>
          </a:custGeom>
          <a:solidFill>
            <a:srgbClr val="FFC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E96153-63D8-123B-1945-411F42C88E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" t="6727" r="226"/>
          <a:stretch>
            <a:fillRect/>
          </a:stretch>
        </p:blipFill>
        <p:spPr>
          <a:xfrm>
            <a:off x="4506848" y="1787979"/>
            <a:ext cx="4498195" cy="2778526"/>
          </a:xfrm>
          <a:prstGeom prst="rect">
            <a:avLst/>
          </a:prstGeom>
          <a:ln>
            <a:noFill/>
          </a:ln>
          <a:effectLst>
            <a:glow rad="101600">
              <a:srgbClr val="F8D025">
                <a:alpha val="60000"/>
              </a:srgbClr>
            </a:glow>
            <a:outerShdw blurRad="44450" dist="27940" dir="5400000" algn="ctr">
              <a:srgbClr val="000000">
                <a:alpha val="32000"/>
              </a:srgbClr>
            </a:outerShd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287308046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789069-97DC-6686-6EED-3335149C6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6;p34">
            <a:extLst>
              <a:ext uri="{FF2B5EF4-FFF2-40B4-BE49-F238E27FC236}">
                <a16:creationId xmlns:a16="http://schemas.microsoft.com/office/drawing/2014/main" id="{5596ED26-BA77-871C-79FF-7AABBDDAD2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445514"/>
            <a:ext cx="9144000" cy="841796"/>
          </a:xfrm>
        </p:spPr>
        <p:txBody>
          <a:bodyPr anchorCtr="0"/>
          <a:lstStyle/>
          <a:p>
            <a:pPr lvl="0"/>
            <a:r>
              <a:rPr lang="en-US" sz="4000" dirty="0">
                <a:solidFill>
                  <a:srgbClr val="FFC000"/>
                </a:solidFill>
              </a:rPr>
              <a:t>INFLUENCE OF MATRICES ON RANK POINTS</a:t>
            </a:r>
          </a:p>
        </p:txBody>
      </p:sp>
      <p:sp>
        <p:nvSpPr>
          <p:cNvPr id="4" name="Google Shape;177;p34">
            <a:extLst>
              <a:ext uri="{FF2B5EF4-FFF2-40B4-BE49-F238E27FC236}">
                <a16:creationId xmlns:a16="http://schemas.microsoft.com/office/drawing/2014/main" id="{F69449D8-B562-43F1-8D6C-22B09FBC5CC7}"/>
              </a:ext>
            </a:extLst>
          </p:cNvPr>
          <p:cNvSpPr txBox="1"/>
          <p:nvPr/>
        </p:nvSpPr>
        <p:spPr>
          <a:xfrm>
            <a:off x="0" y="1143302"/>
            <a:ext cx="4367892" cy="37389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Lalezar" panose="00000500000000000000" pitchFamily="2" charset="-78"/>
                <a:ea typeface="Lato"/>
                <a:cs typeface="Lalezar" panose="00000500000000000000" pitchFamily="2" charset="-78"/>
              </a:rPr>
              <a:t>Insights :</a:t>
            </a:r>
          </a:p>
          <a:p>
            <a:pPr marL="285750" indent="-285750" algn="just"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Rank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is not </a:t>
            </a:r>
            <a:r>
              <a:rPr lang="en-US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driven by combat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performance metrics.</a:t>
            </a:r>
          </a:p>
          <a:p>
            <a:pPr marL="285750" indent="-285750" algn="just"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Kills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Damage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</a:t>
            </a:r>
            <a:r>
              <a:rPr lang="en-US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Distance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show </a:t>
            </a:r>
            <a:r>
              <a:rPr lang="en-US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negligible correlation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with Rank.</a:t>
            </a:r>
          </a:p>
          <a:p>
            <a:pPr marL="285750" indent="-285750" algn="just"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Survival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</a:t>
            </a:r>
            <a:r>
              <a:rPr lang="en-US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placement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are the true </a:t>
            </a:r>
            <a:r>
              <a:rPr lang="en-US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scoring factors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285750" indent="-285750" algn="just"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Most </a:t>
            </a:r>
            <a:r>
              <a:rPr lang="en-US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player activity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clusters strongly in </a:t>
            </a:r>
            <a:r>
              <a:rPr lang="en-US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mid-to-high ranks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  <a:p>
            <a:pPr marL="285750" indent="-285750" algn="just"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kern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DA622CD2-7207-1577-3BF7-9D6B9A3CA7FD}"/>
              </a:ext>
            </a:extLst>
          </p:cNvPr>
          <p:cNvSpPr/>
          <p:nvPr/>
        </p:nvSpPr>
        <p:spPr>
          <a:xfrm>
            <a:off x="0" y="127869"/>
            <a:ext cx="2738435" cy="28892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725"/>
              <a:gd name="f7" fmla="val 182"/>
              <a:gd name="f8" fmla="val 1316"/>
              <a:gd name="f9" fmla="+- 0 0 -90"/>
              <a:gd name="f10" fmla="*/ f3 1 1725"/>
              <a:gd name="f11" fmla="*/ f4 1 182"/>
              <a:gd name="f12" fmla="val f5"/>
              <a:gd name="f13" fmla="val f6"/>
              <a:gd name="f14" fmla="val f7"/>
              <a:gd name="f15" fmla="*/ f9 f0 1"/>
              <a:gd name="f16" fmla="+- f14 0 f12"/>
              <a:gd name="f17" fmla="+- f13 0 f12"/>
              <a:gd name="f18" fmla="*/ f15 1 f2"/>
              <a:gd name="f19" fmla="*/ f17 1 1725"/>
              <a:gd name="f20" fmla="*/ f16 1 182"/>
              <a:gd name="f21" fmla="*/ 0 f17 1"/>
              <a:gd name="f22" fmla="*/ 0 f16 1"/>
              <a:gd name="f23" fmla="*/ 182 f16 1"/>
              <a:gd name="f24" fmla="*/ 1316 f17 1"/>
              <a:gd name="f25" fmla="*/ 1725 f17 1"/>
              <a:gd name="f26" fmla="+- f18 0 f1"/>
              <a:gd name="f27" fmla="*/ f21 1 1725"/>
              <a:gd name="f28" fmla="*/ f22 1 182"/>
              <a:gd name="f29" fmla="*/ f23 1 182"/>
              <a:gd name="f30" fmla="*/ f24 1 1725"/>
              <a:gd name="f31" fmla="*/ f25 1 1725"/>
              <a:gd name="f32" fmla="*/ 0 1 f19"/>
              <a:gd name="f33" fmla="*/ f13 1 f19"/>
              <a:gd name="f34" fmla="*/ 0 1 f20"/>
              <a:gd name="f35" fmla="*/ f14 1 f20"/>
              <a:gd name="f36" fmla="*/ f27 1 f19"/>
              <a:gd name="f37" fmla="*/ f28 1 f20"/>
              <a:gd name="f38" fmla="*/ f29 1 f20"/>
              <a:gd name="f39" fmla="*/ f30 1 f19"/>
              <a:gd name="f40" fmla="*/ f31 1 f19"/>
              <a:gd name="f41" fmla="*/ f32 f10 1"/>
              <a:gd name="f42" fmla="*/ f33 f10 1"/>
              <a:gd name="f43" fmla="*/ f35 f11 1"/>
              <a:gd name="f44" fmla="*/ f34 f11 1"/>
              <a:gd name="f45" fmla="*/ f36 f10 1"/>
              <a:gd name="f46" fmla="*/ f37 f11 1"/>
              <a:gd name="f47" fmla="*/ f38 f11 1"/>
              <a:gd name="f48" fmla="*/ f39 f10 1"/>
              <a:gd name="f49" fmla="*/ f40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5" y="f46"/>
              </a:cxn>
              <a:cxn ang="f26">
                <a:pos x="f45" y="f47"/>
              </a:cxn>
              <a:cxn ang="f26">
                <a:pos x="f48" y="f47"/>
              </a:cxn>
              <a:cxn ang="f26">
                <a:pos x="f49" y="f46"/>
              </a:cxn>
              <a:cxn ang="f26">
                <a:pos x="f45" y="f46"/>
              </a:cxn>
            </a:cxnLst>
            <a:rect l="f41" t="f44" r="f42" b="f43"/>
            <a:pathLst>
              <a:path w="1725" h="182">
                <a:moveTo>
                  <a:pt x="f5" y="f5"/>
                </a:moveTo>
                <a:lnTo>
                  <a:pt x="f5" y="f7"/>
                </a:lnTo>
                <a:lnTo>
                  <a:pt x="f8" y="f7"/>
                </a:lnTo>
                <a:lnTo>
                  <a:pt x="f6" y="f5"/>
                </a:lnTo>
                <a:lnTo>
                  <a:pt x="f5" y="f5"/>
                </a:lnTo>
                <a:close/>
              </a:path>
            </a:pathLst>
          </a:custGeom>
          <a:solidFill>
            <a:srgbClr val="FFC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F3A7B845-7268-FF12-C34D-59D0BF68EB08}"/>
              </a:ext>
            </a:extLst>
          </p:cNvPr>
          <p:cNvSpPr/>
          <p:nvPr/>
        </p:nvSpPr>
        <p:spPr>
          <a:xfrm rot="10799991">
            <a:off x="4945459" y="4820836"/>
            <a:ext cx="4207501" cy="34002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725"/>
              <a:gd name="f7" fmla="val 182"/>
              <a:gd name="f8" fmla="val 1316"/>
              <a:gd name="f9" fmla="+- 0 0 -90"/>
              <a:gd name="f10" fmla="*/ f3 1 1725"/>
              <a:gd name="f11" fmla="*/ f4 1 182"/>
              <a:gd name="f12" fmla="val f5"/>
              <a:gd name="f13" fmla="val f6"/>
              <a:gd name="f14" fmla="val f7"/>
              <a:gd name="f15" fmla="*/ f9 f0 1"/>
              <a:gd name="f16" fmla="+- f14 0 f12"/>
              <a:gd name="f17" fmla="+- f13 0 f12"/>
              <a:gd name="f18" fmla="*/ f15 1 f2"/>
              <a:gd name="f19" fmla="*/ f17 1 1725"/>
              <a:gd name="f20" fmla="*/ f16 1 182"/>
              <a:gd name="f21" fmla="*/ 0 f17 1"/>
              <a:gd name="f22" fmla="*/ 0 f16 1"/>
              <a:gd name="f23" fmla="*/ 182 f16 1"/>
              <a:gd name="f24" fmla="*/ 1316 f17 1"/>
              <a:gd name="f25" fmla="*/ 1725 f17 1"/>
              <a:gd name="f26" fmla="+- f18 0 f1"/>
              <a:gd name="f27" fmla="*/ f21 1 1725"/>
              <a:gd name="f28" fmla="*/ f22 1 182"/>
              <a:gd name="f29" fmla="*/ f23 1 182"/>
              <a:gd name="f30" fmla="*/ f24 1 1725"/>
              <a:gd name="f31" fmla="*/ f25 1 1725"/>
              <a:gd name="f32" fmla="*/ 0 1 f19"/>
              <a:gd name="f33" fmla="*/ f13 1 f19"/>
              <a:gd name="f34" fmla="*/ 0 1 f20"/>
              <a:gd name="f35" fmla="*/ f14 1 f20"/>
              <a:gd name="f36" fmla="*/ f27 1 f19"/>
              <a:gd name="f37" fmla="*/ f28 1 f20"/>
              <a:gd name="f38" fmla="*/ f29 1 f20"/>
              <a:gd name="f39" fmla="*/ f30 1 f19"/>
              <a:gd name="f40" fmla="*/ f31 1 f19"/>
              <a:gd name="f41" fmla="*/ f32 f10 1"/>
              <a:gd name="f42" fmla="*/ f33 f10 1"/>
              <a:gd name="f43" fmla="*/ f35 f11 1"/>
              <a:gd name="f44" fmla="*/ f34 f11 1"/>
              <a:gd name="f45" fmla="*/ f36 f10 1"/>
              <a:gd name="f46" fmla="*/ f37 f11 1"/>
              <a:gd name="f47" fmla="*/ f38 f11 1"/>
              <a:gd name="f48" fmla="*/ f39 f10 1"/>
              <a:gd name="f49" fmla="*/ f40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5" y="f46"/>
              </a:cxn>
              <a:cxn ang="f26">
                <a:pos x="f45" y="f47"/>
              </a:cxn>
              <a:cxn ang="f26">
                <a:pos x="f48" y="f47"/>
              </a:cxn>
              <a:cxn ang="f26">
                <a:pos x="f49" y="f46"/>
              </a:cxn>
              <a:cxn ang="f26">
                <a:pos x="f45" y="f46"/>
              </a:cxn>
            </a:cxnLst>
            <a:rect l="f41" t="f44" r="f42" b="f43"/>
            <a:pathLst>
              <a:path w="1725" h="182">
                <a:moveTo>
                  <a:pt x="f5" y="f5"/>
                </a:moveTo>
                <a:lnTo>
                  <a:pt x="f5" y="f7"/>
                </a:lnTo>
                <a:lnTo>
                  <a:pt x="f8" y="f7"/>
                </a:lnTo>
                <a:lnTo>
                  <a:pt x="f6" y="f5"/>
                </a:lnTo>
                <a:lnTo>
                  <a:pt x="f5" y="f5"/>
                </a:lnTo>
                <a:close/>
              </a:path>
            </a:pathLst>
          </a:custGeom>
          <a:solidFill>
            <a:srgbClr val="FFC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92D90E4-BBC0-20E5-B3FC-AB1E07636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4" r="-294"/>
          <a:stretch>
            <a:fillRect/>
          </a:stretch>
        </p:blipFill>
        <p:spPr>
          <a:xfrm>
            <a:off x="4440398" y="1789056"/>
            <a:ext cx="4631095" cy="2736000"/>
          </a:xfrm>
          <a:prstGeom prst="rect">
            <a:avLst/>
          </a:prstGeom>
          <a:ln>
            <a:noFill/>
          </a:ln>
          <a:effectLst>
            <a:glow rad="101600">
              <a:srgbClr val="F8D025">
                <a:alpha val="60000"/>
              </a:srgbClr>
            </a:glo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369431138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98D8D9-ABF8-7E66-8DA7-E0C5E5AF8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76;p34">
            <a:extLst>
              <a:ext uri="{FF2B5EF4-FFF2-40B4-BE49-F238E27FC236}">
                <a16:creationId xmlns:a16="http://schemas.microsoft.com/office/drawing/2014/main" id="{B1B1FED6-DE28-E410-4201-00199C3CC4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445514"/>
            <a:ext cx="9144000" cy="841796"/>
          </a:xfrm>
        </p:spPr>
        <p:txBody>
          <a:bodyPr anchorCtr="0"/>
          <a:lstStyle/>
          <a:p>
            <a:pPr lvl="0"/>
            <a:r>
              <a:rPr lang="en-US" sz="4000" dirty="0">
                <a:solidFill>
                  <a:srgbClr val="F8D025"/>
                </a:solidFill>
              </a:rPr>
              <a:t>The 11-20 Weapon Advantage</a:t>
            </a:r>
          </a:p>
        </p:txBody>
      </p:sp>
      <p:sp>
        <p:nvSpPr>
          <p:cNvPr id="4" name="Google Shape;177;p34">
            <a:extLst>
              <a:ext uri="{FF2B5EF4-FFF2-40B4-BE49-F238E27FC236}">
                <a16:creationId xmlns:a16="http://schemas.microsoft.com/office/drawing/2014/main" id="{ABB6FBDE-C7DE-C9FB-1D8E-F77BD9456C59}"/>
              </a:ext>
            </a:extLst>
          </p:cNvPr>
          <p:cNvSpPr txBox="1"/>
          <p:nvPr/>
        </p:nvSpPr>
        <p:spPr>
          <a:xfrm>
            <a:off x="0" y="1143302"/>
            <a:ext cx="4367892" cy="373894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200" kern="0" dirty="0">
                <a:solidFill>
                  <a:schemeClr val="accent4">
                    <a:lumMod val="60000"/>
                    <a:lumOff val="40000"/>
                  </a:schemeClr>
                </a:solidFill>
                <a:latin typeface="Lalezar" panose="00000500000000000000" pitchFamily="2" charset="-78"/>
                <a:ea typeface="Lato"/>
                <a:cs typeface="Lalezar" panose="00000500000000000000" pitchFamily="2" charset="-78"/>
              </a:rPr>
              <a:t>Insights :</a:t>
            </a:r>
          </a:p>
          <a:p>
            <a:pPr marL="285750" indent="-285750" algn="just"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Acquiring </a:t>
            </a:r>
            <a:r>
              <a:rPr lang="en-US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11-20 weapons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yields the </a:t>
            </a:r>
            <a:r>
              <a:rPr lang="en-US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highest median win chance</a:t>
            </a:r>
          </a:p>
          <a:p>
            <a:pPr marL="285750" indent="-285750" algn="just"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Above range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balances </a:t>
            </a:r>
            <a:r>
              <a:rPr lang="en-US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looting time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with </a:t>
            </a:r>
            <a:r>
              <a:rPr lang="en-US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fighting capability</a:t>
            </a:r>
          </a:p>
          <a:p>
            <a:pPr marL="285750" indent="-285750" algn="just"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Collecting </a:t>
            </a:r>
            <a:r>
              <a:rPr lang="en-US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21-50 weapons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sees a </a:t>
            </a:r>
            <a:r>
              <a:rPr lang="en-US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slight drop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</a:t>
            </a:r>
            <a:r>
              <a:rPr lang="en-US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win consistency</a:t>
            </a:r>
          </a:p>
          <a:p>
            <a:pPr marL="285750" indent="-285750" algn="just"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Players with </a:t>
            </a:r>
            <a:r>
              <a:rPr lang="en-US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0-2 weapons </a:t>
            </a:r>
            <a:r>
              <a:rPr lang="en-US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have the </a:t>
            </a:r>
            <a:r>
              <a:rPr lang="en-US" b="1" dirty="0">
                <a:solidFill>
                  <a:srgbClr val="00B0F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lowest median win chance</a:t>
            </a:r>
          </a:p>
          <a:p>
            <a:pPr marL="285750" indent="-285750" algn="just">
              <a:spcBef>
                <a:spcPct val="0"/>
              </a:spcBef>
              <a:spcAft>
                <a:spcPts val="1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600" kern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1ECE175E-77A7-CB8B-7363-3902F04F7970}"/>
              </a:ext>
            </a:extLst>
          </p:cNvPr>
          <p:cNvSpPr/>
          <p:nvPr/>
        </p:nvSpPr>
        <p:spPr>
          <a:xfrm>
            <a:off x="0" y="127869"/>
            <a:ext cx="2738435" cy="288922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725"/>
              <a:gd name="f7" fmla="val 182"/>
              <a:gd name="f8" fmla="val 1316"/>
              <a:gd name="f9" fmla="+- 0 0 -90"/>
              <a:gd name="f10" fmla="*/ f3 1 1725"/>
              <a:gd name="f11" fmla="*/ f4 1 182"/>
              <a:gd name="f12" fmla="val f5"/>
              <a:gd name="f13" fmla="val f6"/>
              <a:gd name="f14" fmla="val f7"/>
              <a:gd name="f15" fmla="*/ f9 f0 1"/>
              <a:gd name="f16" fmla="+- f14 0 f12"/>
              <a:gd name="f17" fmla="+- f13 0 f12"/>
              <a:gd name="f18" fmla="*/ f15 1 f2"/>
              <a:gd name="f19" fmla="*/ f17 1 1725"/>
              <a:gd name="f20" fmla="*/ f16 1 182"/>
              <a:gd name="f21" fmla="*/ 0 f17 1"/>
              <a:gd name="f22" fmla="*/ 0 f16 1"/>
              <a:gd name="f23" fmla="*/ 182 f16 1"/>
              <a:gd name="f24" fmla="*/ 1316 f17 1"/>
              <a:gd name="f25" fmla="*/ 1725 f17 1"/>
              <a:gd name="f26" fmla="+- f18 0 f1"/>
              <a:gd name="f27" fmla="*/ f21 1 1725"/>
              <a:gd name="f28" fmla="*/ f22 1 182"/>
              <a:gd name="f29" fmla="*/ f23 1 182"/>
              <a:gd name="f30" fmla="*/ f24 1 1725"/>
              <a:gd name="f31" fmla="*/ f25 1 1725"/>
              <a:gd name="f32" fmla="*/ 0 1 f19"/>
              <a:gd name="f33" fmla="*/ f13 1 f19"/>
              <a:gd name="f34" fmla="*/ 0 1 f20"/>
              <a:gd name="f35" fmla="*/ f14 1 f20"/>
              <a:gd name="f36" fmla="*/ f27 1 f19"/>
              <a:gd name="f37" fmla="*/ f28 1 f20"/>
              <a:gd name="f38" fmla="*/ f29 1 f20"/>
              <a:gd name="f39" fmla="*/ f30 1 f19"/>
              <a:gd name="f40" fmla="*/ f31 1 f19"/>
              <a:gd name="f41" fmla="*/ f32 f10 1"/>
              <a:gd name="f42" fmla="*/ f33 f10 1"/>
              <a:gd name="f43" fmla="*/ f35 f11 1"/>
              <a:gd name="f44" fmla="*/ f34 f11 1"/>
              <a:gd name="f45" fmla="*/ f36 f10 1"/>
              <a:gd name="f46" fmla="*/ f37 f11 1"/>
              <a:gd name="f47" fmla="*/ f38 f11 1"/>
              <a:gd name="f48" fmla="*/ f39 f10 1"/>
              <a:gd name="f49" fmla="*/ f40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5" y="f46"/>
              </a:cxn>
              <a:cxn ang="f26">
                <a:pos x="f45" y="f47"/>
              </a:cxn>
              <a:cxn ang="f26">
                <a:pos x="f48" y="f47"/>
              </a:cxn>
              <a:cxn ang="f26">
                <a:pos x="f49" y="f46"/>
              </a:cxn>
              <a:cxn ang="f26">
                <a:pos x="f45" y="f46"/>
              </a:cxn>
            </a:cxnLst>
            <a:rect l="f41" t="f44" r="f42" b="f43"/>
            <a:pathLst>
              <a:path w="1725" h="182">
                <a:moveTo>
                  <a:pt x="f5" y="f5"/>
                </a:moveTo>
                <a:lnTo>
                  <a:pt x="f5" y="f7"/>
                </a:lnTo>
                <a:lnTo>
                  <a:pt x="f8" y="f7"/>
                </a:lnTo>
                <a:lnTo>
                  <a:pt x="f6" y="f5"/>
                </a:lnTo>
                <a:lnTo>
                  <a:pt x="f5" y="f5"/>
                </a:lnTo>
                <a:close/>
              </a:path>
            </a:pathLst>
          </a:custGeom>
          <a:solidFill>
            <a:srgbClr val="FFC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4AD4753-CEB3-BF5E-8D0B-337515101C43}"/>
              </a:ext>
            </a:extLst>
          </p:cNvPr>
          <p:cNvSpPr/>
          <p:nvPr/>
        </p:nvSpPr>
        <p:spPr>
          <a:xfrm rot="10799991">
            <a:off x="4945459" y="4820836"/>
            <a:ext cx="4207501" cy="340028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1725"/>
              <a:gd name="f7" fmla="val 182"/>
              <a:gd name="f8" fmla="val 1316"/>
              <a:gd name="f9" fmla="+- 0 0 -90"/>
              <a:gd name="f10" fmla="*/ f3 1 1725"/>
              <a:gd name="f11" fmla="*/ f4 1 182"/>
              <a:gd name="f12" fmla="val f5"/>
              <a:gd name="f13" fmla="val f6"/>
              <a:gd name="f14" fmla="val f7"/>
              <a:gd name="f15" fmla="*/ f9 f0 1"/>
              <a:gd name="f16" fmla="+- f14 0 f12"/>
              <a:gd name="f17" fmla="+- f13 0 f12"/>
              <a:gd name="f18" fmla="*/ f15 1 f2"/>
              <a:gd name="f19" fmla="*/ f17 1 1725"/>
              <a:gd name="f20" fmla="*/ f16 1 182"/>
              <a:gd name="f21" fmla="*/ 0 f17 1"/>
              <a:gd name="f22" fmla="*/ 0 f16 1"/>
              <a:gd name="f23" fmla="*/ 182 f16 1"/>
              <a:gd name="f24" fmla="*/ 1316 f17 1"/>
              <a:gd name="f25" fmla="*/ 1725 f17 1"/>
              <a:gd name="f26" fmla="+- f18 0 f1"/>
              <a:gd name="f27" fmla="*/ f21 1 1725"/>
              <a:gd name="f28" fmla="*/ f22 1 182"/>
              <a:gd name="f29" fmla="*/ f23 1 182"/>
              <a:gd name="f30" fmla="*/ f24 1 1725"/>
              <a:gd name="f31" fmla="*/ f25 1 1725"/>
              <a:gd name="f32" fmla="*/ 0 1 f19"/>
              <a:gd name="f33" fmla="*/ f13 1 f19"/>
              <a:gd name="f34" fmla="*/ 0 1 f20"/>
              <a:gd name="f35" fmla="*/ f14 1 f20"/>
              <a:gd name="f36" fmla="*/ f27 1 f19"/>
              <a:gd name="f37" fmla="*/ f28 1 f20"/>
              <a:gd name="f38" fmla="*/ f29 1 f20"/>
              <a:gd name="f39" fmla="*/ f30 1 f19"/>
              <a:gd name="f40" fmla="*/ f31 1 f19"/>
              <a:gd name="f41" fmla="*/ f32 f10 1"/>
              <a:gd name="f42" fmla="*/ f33 f10 1"/>
              <a:gd name="f43" fmla="*/ f35 f11 1"/>
              <a:gd name="f44" fmla="*/ f34 f11 1"/>
              <a:gd name="f45" fmla="*/ f36 f10 1"/>
              <a:gd name="f46" fmla="*/ f37 f11 1"/>
              <a:gd name="f47" fmla="*/ f38 f11 1"/>
              <a:gd name="f48" fmla="*/ f39 f10 1"/>
              <a:gd name="f49" fmla="*/ f40 f10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6">
                <a:pos x="f45" y="f46"/>
              </a:cxn>
              <a:cxn ang="f26">
                <a:pos x="f45" y="f47"/>
              </a:cxn>
              <a:cxn ang="f26">
                <a:pos x="f48" y="f47"/>
              </a:cxn>
              <a:cxn ang="f26">
                <a:pos x="f49" y="f46"/>
              </a:cxn>
              <a:cxn ang="f26">
                <a:pos x="f45" y="f46"/>
              </a:cxn>
            </a:cxnLst>
            <a:rect l="f41" t="f44" r="f42" b="f43"/>
            <a:pathLst>
              <a:path w="1725" h="182">
                <a:moveTo>
                  <a:pt x="f5" y="f5"/>
                </a:moveTo>
                <a:lnTo>
                  <a:pt x="f5" y="f7"/>
                </a:lnTo>
                <a:lnTo>
                  <a:pt x="f8" y="f7"/>
                </a:lnTo>
                <a:lnTo>
                  <a:pt x="f6" y="f5"/>
                </a:lnTo>
                <a:lnTo>
                  <a:pt x="f5" y="f5"/>
                </a:lnTo>
                <a:close/>
              </a:path>
            </a:pathLst>
          </a:custGeom>
          <a:solidFill>
            <a:srgbClr val="FFC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s-ES" sz="1400" b="0" i="0" u="none" strike="noStrike" kern="0" cap="none" spc="0" baseline="0" dirty="0">
              <a:solidFill>
                <a:srgbClr val="000000"/>
              </a:solidFill>
              <a:uFillTx/>
              <a:latin typeface="Arial"/>
              <a:ea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37CA40-DA3F-11E6-F725-2C430A2AA1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" r="2388"/>
          <a:stretch>
            <a:fillRect/>
          </a:stretch>
        </p:blipFill>
        <p:spPr>
          <a:xfrm>
            <a:off x="4512704" y="1828800"/>
            <a:ext cx="4486484" cy="2759528"/>
          </a:xfrm>
          <a:prstGeom prst="rect">
            <a:avLst/>
          </a:prstGeom>
          <a:ln>
            <a:noFill/>
          </a:ln>
          <a:effectLst>
            <a:glow rad="101600">
              <a:srgbClr val="F8D025">
                <a:alpha val="60000"/>
              </a:srgbClr>
            </a:glow>
            <a:softEdge rad="12700"/>
          </a:effectLst>
        </p:spPr>
      </p:pic>
    </p:spTree>
    <p:extLst>
      <p:ext uri="{BB962C8B-B14F-4D97-AF65-F5344CB8AC3E}">
        <p14:creationId xmlns:p14="http://schemas.microsoft.com/office/powerpoint/2010/main" val="1406883754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19.12.14"/>
  <p:tag name="AS_TITLE" val="Aspose.Slides for .NET 4.0 Client Profile"/>
  <p:tag name="AS_VERSION" val="19.12"/>
</p:tagLst>
</file>

<file path=ppt/theme/theme1.xml><?xml version="1.0" encoding="utf-8"?>
<a:theme xmlns:a="http://schemas.openxmlformats.org/drawingml/2006/main" name="Social Studies Subject for Middle School 8th Grade: World War II by Slides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615</Words>
  <Application>Microsoft Office PowerPoint</Application>
  <PresentationFormat>On-screen Show (16:9)</PresentationFormat>
  <Paragraphs>66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Agency FB</vt:lpstr>
      <vt:lpstr>Arial</vt:lpstr>
      <vt:lpstr>Calibri</vt:lpstr>
      <vt:lpstr>Lalezar</vt:lpstr>
      <vt:lpstr>Lato</vt:lpstr>
      <vt:lpstr>Social Studies Subject for Middle School 8th Grade: World War II by Slidesgo</vt:lpstr>
      <vt:lpstr>PowerPoint Presentation</vt:lpstr>
      <vt:lpstr>OBJECTIVE</vt:lpstr>
      <vt:lpstr>DATA SUMMARY</vt:lpstr>
      <vt:lpstr>METHODS USED</vt:lpstr>
      <vt:lpstr>PUBG PLAYERS SEGMENTATION</vt:lpstr>
      <vt:lpstr>BLUEPRINTS FOR CHICKEN DINNER</vt:lpstr>
      <vt:lpstr>BLUEPRINTS FOR CHICKEN DINNER</vt:lpstr>
      <vt:lpstr>INFLUENCE OF MATRICES ON RANK POINTS</vt:lpstr>
      <vt:lpstr>The 11-20 Weapon Advantage</vt:lpstr>
      <vt:lpstr>RECOMMENDATIONS</vt:lpstr>
      <vt:lpstr>DASHBOARD</vt:lpstr>
      <vt:lpstr>PowerPoint Presentation</vt:lpstr>
    </vt:vector>
  </TitlesOfParts>
  <Manager>slidesppt.net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de PUBG</dc:title>
  <dc:creator>slidesppt</dc:creator>
  <cp:keywords>slidesppt.net</cp:keywords>
  <cp:lastModifiedBy>Abdullah CKL</cp:lastModifiedBy>
  <cp:revision>30</cp:revision>
  <dcterms:modified xsi:type="dcterms:W3CDTF">2025-10-01T16:27:19Z</dcterms:modified>
  <cp:category>slidesppt.net</cp:category>
</cp:coreProperties>
</file>