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Fredoka"/>
      <p:regular r:id="rId20"/>
      <p:bold r:id="rId21"/>
    </p:embeddedFont>
    <p:embeddedFont>
      <p:font typeface="Roboto"/>
      <p:regular r:id="rId22"/>
      <p:bold r:id="rId23"/>
      <p:italic r:id="rId24"/>
      <p:boldItalic r:id="rId25"/>
    </p:embeddedFont>
    <p:embeddedFont>
      <p:font typeface="Palanquin Dark"/>
      <p:regular r:id="rId26"/>
      <p:bold r:id="rId27"/>
    </p:embeddedFont>
    <p:embeddedFont>
      <p:font typeface="Orbitron"/>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i7+2b4Gxey7aosT48RfmOkIxy/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edoka-regular.fntdata"/><Relationship Id="rId22" Type="http://schemas.openxmlformats.org/officeDocument/2006/relationships/font" Target="fonts/Roboto-regular.fntdata"/><Relationship Id="rId21" Type="http://schemas.openxmlformats.org/officeDocument/2006/relationships/font" Target="fonts/Fredoka-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alanquinDark-regular.fntdata"/><Relationship Id="rId25" Type="http://schemas.openxmlformats.org/officeDocument/2006/relationships/font" Target="fonts/Roboto-boldItalic.fntdata"/><Relationship Id="rId28" Type="http://schemas.openxmlformats.org/officeDocument/2006/relationships/font" Target="fonts/Orbitron-regular.fntdata"/><Relationship Id="rId27" Type="http://schemas.openxmlformats.org/officeDocument/2006/relationships/font" Target="fonts/PalanquinDark-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rbitron-bold.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0" name="Google Shape;82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fceac4864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8" name="Google Shape;878;g2fceac48649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2fceac4864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4" name="Google Shape;884;g2fceac48649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2fceac4864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0" name="Google Shape;890;g2fceac48649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2fceac4864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6" name="Google Shape;896;g2fceac48649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2fceac4864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2" name="Google Shape;902;g2fceac48649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8" name="Google Shape;90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1" name="Google Shape;83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6" name="Google Shape;83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2fceac4864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2" name="Google Shape;842;g2fceac4864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fceac4864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8" name="Google Shape;848;g2fceac48649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fceac4864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4" name="Google Shape;854;g2fceac48649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2fceac4864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0" name="Google Shape;860;g2fceac48649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2fceac4864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6" name="Google Shape;866;g2fceac48649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2fceac4864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2" name="Google Shape;872;g2fceac48649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38"/>
          <p:cNvGrpSpPr/>
          <p:nvPr/>
        </p:nvGrpSpPr>
        <p:grpSpPr>
          <a:xfrm>
            <a:off x="-1901322" y="-611430"/>
            <a:ext cx="4544211" cy="4516379"/>
            <a:chOff x="-1901322" y="-611430"/>
            <a:chExt cx="4544211" cy="4516379"/>
          </a:xfrm>
        </p:grpSpPr>
        <p:sp>
          <p:nvSpPr>
            <p:cNvPr id="10" name="Google Shape;10;p38"/>
            <p:cNvSpPr/>
            <p:nvPr/>
          </p:nvSpPr>
          <p:spPr>
            <a:xfrm>
              <a:off x="-1901322" y="1923004"/>
              <a:ext cx="2552990" cy="1507257"/>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8"/>
            <p:cNvSpPr/>
            <p:nvPr/>
          </p:nvSpPr>
          <p:spPr>
            <a:xfrm>
              <a:off x="-929521" y="-366300"/>
              <a:ext cx="3031815" cy="2004573"/>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 name="Google Shape;12;p38"/>
            <p:cNvGrpSpPr/>
            <p:nvPr/>
          </p:nvGrpSpPr>
          <p:grpSpPr>
            <a:xfrm>
              <a:off x="1841214" y="348501"/>
              <a:ext cx="801675" cy="397824"/>
              <a:chOff x="1622300" y="2291700"/>
              <a:chExt cx="118800" cy="58950"/>
            </a:xfrm>
          </p:grpSpPr>
          <p:sp>
            <p:nvSpPr>
              <p:cNvPr id="13" name="Google Shape;13;p38"/>
              <p:cNvSpPr/>
              <p:nvPr/>
            </p:nvSpPr>
            <p:spPr>
              <a:xfrm>
                <a:off x="1672825" y="2291800"/>
                <a:ext cx="17950" cy="17825"/>
              </a:xfrm>
              <a:custGeom>
                <a:rect b="b" l="l" r="r" t="t"/>
                <a:pathLst>
                  <a:path extrusionOk="0" h="713" w="718">
                    <a:moveTo>
                      <a:pt x="101" y="0"/>
                    </a:moveTo>
                    <a:lnTo>
                      <a:pt x="1" y="96"/>
                    </a:lnTo>
                    <a:lnTo>
                      <a:pt x="621" y="713"/>
                    </a:lnTo>
                    <a:lnTo>
                      <a:pt x="717" y="617"/>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8"/>
              <p:cNvSpPr/>
              <p:nvPr/>
            </p:nvSpPr>
            <p:spPr>
              <a:xfrm>
                <a:off x="1672825" y="2291700"/>
                <a:ext cx="17950" cy="17925"/>
              </a:xfrm>
              <a:custGeom>
                <a:rect b="b" l="l" r="r" t="t"/>
                <a:pathLst>
                  <a:path extrusionOk="0" h="717" w="718">
                    <a:moveTo>
                      <a:pt x="621" y="0"/>
                    </a:moveTo>
                    <a:lnTo>
                      <a:pt x="1" y="621"/>
                    </a:lnTo>
                    <a:lnTo>
                      <a:pt x="101" y="717"/>
                    </a:lnTo>
                    <a:lnTo>
                      <a:pt x="717" y="100"/>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8"/>
              <p:cNvSpPr/>
              <p:nvPr/>
            </p:nvSpPr>
            <p:spPr>
              <a:xfrm>
                <a:off x="1723150" y="2291700"/>
                <a:ext cx="17950" cy="17925"/>
              </a:xfrm>
              <a:custGeom>
                <a:rect b="b" l="l" r="r" t="t"/>
                <a:pathLst>
                  <a:path extrusionOk="0" h="717" w="718">
                    <a:moveTo>
                      <a:pt x="97" y="0"/>
                    </a:moveTo>
                    <a:lnTo>
                      <a:pt x="1" y="100"/>
                    </a:lnTo>
                    <a:lnTo>
                      <a:pt x="617" y="717"/>
                    </a:lnTo>
                    <a:lnTo>
                      <a:pt x="718" y="621"/>
                    </a:lnTo>
                    <a:lnTo>
                      <a:pt x="9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8"/>
              <p:cNvSpPr/>
              <p:nvPr/>
            </p:nvSpPr>
            <p:spPr>
              <a:xfrm>
                <a:off x="1723150" y="2291700"/>
                <a:ext cx="17950" cy="17925"/>
              </a:xfrm>
              <a:custGeom>
                <a:rect b="b" l="l" r="r" t="t"/>
                <a:pathLst>
                  <a:path extrusionOk="0" h="717" w="718">
                    <a:moveTo>
                      <a:pt x="617" y="0"/>
                    </a:moveTo>
                    <a:lnTo>
                      <a:pt x="1" y="621"/>
                    </a:lnTo>
                    <a:lnTo>
                      <a:pt x="101" y="717"/>
                    </a:lnTo>
                    <a:lnTo>
                      <a:pt x="718" y="100"/>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8"/>
              <p:cNvSpPr/>
              <p:nvPr/>
            </p:nvSpPr>
            <p:spPr>
              <a:xfrm>
                <a:off x="1622300" y="2332725"/>
                <a:ext cx="17825" cy="17925"/>
              </a:xfrm>
              <a:custGeom>
                <a:rect b="b" l="l" r="r" t="t"/>
                <a:pathLst>
                  <a:path extrusionOk="0" h="717" w="713">
                    <a:moveTo>
                      <a:pt x="96" y="0"/>
                    </a:moveTo>
                    <a:lnTo>
                      <a:pt x="0" y="96"/>
                    </a:lnTo>
                    <a:lnTo>
                      <a:pt x="617" y="717"/>
                    </a:lnTo>
                    <a:lnTo>
                      <a:pt x="713" y="617"/>
                    </a:lnTo>
                    <a:lnTo>
                      <a:pt x="9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8"/>
              <p:cNvSpPr/>
              <p:nvPr/>
            </p:nvSpPr>
            <p:spPr>
              <a:xfrm>
                <a:off x="1622300" y="2332725"/>
                <a:ext cx="17825" cy="17925"/>
              </a:xfrm>
              <a:custGeom>
                <a:rect b="b" l="l" r="r" t="t"/>
                <a:pathLst>
                  <a:path extrusionOk="0" h="717" w="713">
                    <a:moveTo>
                      <a:pt x="617" y="0"/>
                    </a:moveTo>
                    <a:lnTo>
                      <a:pt x="0" y="617"/>
                    </a:lnTo>
                    <a:lnTo>
                      <a:pt x="96" y="717"/>
                    </a:lnTo>
                    <a:lnTo>
                      <a:pt x="713" y="96"/>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8"/>
              <p:cNvSpPr/>
              <p:nvPr/>
            </p:nvSpPr>
            <p:spPr>
              <a:xfrm>
                <a:off x="1672525" y="2332625"/>
                <a:ext cx="17950" cy="17925"/>
              </a:xfrm>
              <a:custGeom>
                <a:rect b="b" l="l" r="r" t="t"/>
                <a:pathLst>
                  <a:path extrusionOk="0" h="717" w="718">
                    <a:moveTo>
                      <a:pt x="101" y="0"/>
                    </a:moveTo>
                    <a:lnTo>
                      <a:pt x="1" y="100"/>
                    </a:lnTo>
                    <a:lnTo>
                      <a:pt x="621" y="717"/>
                    </a:lnTo>
                    <a:lnTo>
                      <a:pt x="717" y="621"/>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8"/>
              <p:cNvSpPr/>
              <p:nvPr/>
            </p:nvSpPr>
            <p:spPr>
              <a:xfrm>
                <a:off x="1672525" y="2332725"/>
                <a:ext cx="17950" cy="17925"/>
              </a:xfrm>
              <a:custGeom>
                <a:rect b="b" l="l" r="r" t="t"/>
                <a:pathLst>
                  <a:path extrusionOk="0" h="717" w="718">
                    <a:moveTo>
                      <a:pt x="621" y="0"/>
                    </a:moveTo>
                    <a:lnTo>
                      <a:pt x="1" y="617"/>
                    </a:lnTo>
                    <a:lnTo>
                      <a:pt x="101" y="717"/>
                    </a:lnTo>
                    <a:lnTo>
                      <a:pt x="717" y="96"/>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 name="Google Shape;21;p38"/>
            <p:cNvGrpSpPr/>
            <p:nvPr/>
          </p:nvGrpSpPr>
          <p:grpSpPr>
            <a:xfrm>
              <a:off x="-484614" y="-611430"/>
              <a:ext cx="3127481" cy="4516379"/>
              <a:chOff x="278245" y="-184325"/>
              <a:chExt cx="2358228" cy="3405504"/>
            </a:xfrm>
          </p:grpSpPr>
          <p:grpSp>
            <p:nvGrpSpPr>
              <p:cNvPr id="22" name="Google Shape;22;p38"/>
              <p:cNvGrpSpPr/>
              <p:nvPr/>
            </p:nvGrpSpPr>
            <p:grpSpPr>
              <a:xfrm>
                <a:off x="278245" y="-184325"/>
                <a:ext cx="2358228" cy="3336759"/>
                <a:chOff x="1181475" y="2041825"/>
                <a:chExt cx="620325" cy="877725"/>
              </a:xfrm>
            </p:grpSpPr>
            <p:sp>
              <p:nvSpPr>
                <p:cNvPr id="23" name="Google Shape;23;p38"/>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8"/>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8"/>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8"/>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8"/>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38"/>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38"/>
          <p:cNvGrpSpPr/>
          <p:nvPr/>
        </p:nvGrpSpPr>
        <p:grpSpPr>
          <a:xfrm>
            <a:off x="5634700" y="-1073869"/>
            <a:ext cx="7542167" cy="7636641"/>
            <a:chOff x="5482300" y="-1150069"/>
            <a:chExt cx="7542167" cy="7636641"/>
          </a:xfrm>
        </p:grpSpPr>
        <p:sp>
          <p:nvSpPr>
            <p:cNvPr id="30" name="Google Shape;30;p38"/>
            <p:cNvSpPr/>
            <p:nvPr/>
          </p:nvSpPr>
          <p:spPr>
            <a:xfrm flipH="1" rot="10800000">
              <a:off x="6369828" y="-1150069"/>
              <a:ext cx="6654639" cy="7636641"/>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38"/>
            <p:cNvGrpSpPr/>
            <p:nvPr/>
          </p:nvGrpSpPr>
          <p:grpSpPr>
            <a:xfrm flipH="1" rot="10800000">
              <a:off x="6016263" y="1621718"/>
              <a:ext cx="2553081" cy="3705672"/>
              <a:chOff x="6769513" y="299393"/>
              <a:chExt cx="1308620" cy="1899526"/>
            </a:xfrm>
          </p:grpSpPr>
          <p:sp>
            <p:nvSpPr>
              <p:cNvPr id="32" name="Google Shape;32;p38"/>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8"/>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8"/>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8"/>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8"/>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8"/>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38"/>
            <p:cNvSpPr/>
            <p:nvPr/>
          </p:nvSpPr>
          <p:spPr>
            <a:xfrm flipH="1" rot="10800000">
              <a:off x="8322117" y="3604890"/>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 name="Google Shape;39;p38"/>
            <p:cNvGrpSpPr/>
            <p:nvPr/>
          </p:nvGrpSpPr>
          <p:grpSpPr>
            <a:xfrm flipH="1">
              <a:off x="5482300" y="4423789"/>
              <a:ext cx="827314" cy="410158"/>
              <a:chOff x="5989375" y="1843575"/>
              <a:chExt cx="136525" cy="67675"/>
            </a:xfrm>
          </p:grpSpPr>
          <p:sp>
            <p:nvSpPr>
              <p:cNvPr id="40" name="Google Shape;40;p38"/>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8"/>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8"/>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8"/>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8"/>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8"/>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8"/>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8"/>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38"/>
            <p:cNvSpPr/>
            <p:nvPr/>
          </p:nvSpPr>
          <p:spPr>
            <a:xfrm flipH="1" rot="10800000">
              <a:off x="7424539" y="4645063"/>
              <a:ext cx="727773" cy="727773"/>
            </a:xfrm>
            <a:custGeom>
              <a:rect b="b" l="l" r="r" t="t"/>
              <a:pathLst>
                <a:path extrusionOk="0" fill="none" h="9936" w="9936">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cap="flat" cmpd="sng" w="19050">
              <a:solidFill>
                <a:schemeClr val="dk2"/>
              </a:solidFill>
              <a:prstDash val="solid"/>
              <a:miter lim="400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 name="Google Shape;49;p38"/>
          <p:cNvSpPr txBox="1"/>
          <p:nvPr>
            <p:ph type="ctrTitle"/>
          </p:nvPr>
        </p:nvSpPr>
        <p:spPr>
          <a:xfrm>
            <a:off x="1296163" y="1263600"/>
            <a:ext cx="6551700" cy="215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500"/>
              <a:buNone/>
              <a:defRPr sz="46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0" name="Google Shape;50;p38"/>
          <p:cNvSpPr txBox="1"/>
          <p:nvPr>
            <p:ph idx="1" type="subTitle"/>
          </p:nvPr>
        </p:nvSpPr>
        <p:spPr>
          <a:xfrm>
            <a:off x="1296138" y="3416400"/>
            <a:ext cx="6551700" cy="46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0">
    <p:spTree>
      <p:nvGrpSpPr>
        <p:cNvPr id="311" name="Shape 311"/>
        <p:cNvGrpSpPr/>
        <p:nvPr/>
      </p:nvGrpSpPr>
      <p:grpSpPr>
        <a:xfrm>
          <a:off x="0" y="0"/>
          <a:ext cx="0" cy="0"/>
          <a:chOff x="0" y="0"/>
          <a:chExt cx="0" cy="0"/>
        </a:xfrm>
      </p:grpSpPr>
      <p:grpSp>
        <p:nvGrpSpPr>
          <p:cNvPr id="312" name="Google Shape;312;p47"/>
          <p:cNvGrpSpPr/>
          <p:nvPr/>
        </p:nvGrpSpPr>
        <p:grpSpPr>
          <a:xfrm>
            <a:off x="6637249" y="3517395"/>
            <a:ext cx="3213277" cy="3529320"/>
            <a:chOff x="6484849" y="3631194"/>
            <a:chExt cx="3213277" cy="3529320"/>
          </a:xfrm>
        </p:grpSpPr>
        <p:sp>
          <p:nvSpPr>
            <p:cNvPr id="313" name="Google Shape;313;p47"/>
            <p:cNvSpPr/>
            <p:nvPr/>
          </p:nvSpPr>
          <p:spPr>
            <a:xfrm>
              <a:off x="7145128" y="4325492"/>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4" name="Google Shape;314;p47"/>
            <p:cNvGrpSpPr/>
            <p:nvPr/>
          </p:nvGrpSpPr>
          <p:grpSpPr>
            <a:xfrm flipH="1" rot="10800000">
              <a:off x="6484849" y="3631194"/>
              <a:ext cx="2431677" cy="3529320"/>
              <a:chOff x="6769513" y="299393"/>
              <a:chExt cx="1308620" cy="1899526"/>
            </a:xfrm>
          </p:grpSpPr>
          <p:sp>
            <p:nvSpPr>
              <p:cNvPr id="315" name="Google Shape;315;p47"/>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7"/>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47"/>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47"/>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7"/>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7"/>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21" name="Google Shape;321;p47"/>
          <p:cNvGrpSpPr/>
          <p:nvPr/>
        </p:nvGrpSpPr>
        <p:grpSpPr>
          <a:xfrm>
            <a:off x="-2910022" y="-3831210"/>
            <a:ext cx="6654696" cy="7636707"/>
            <a:chOff x="-2910022" y="-3831210"/>
            <a:chExt cx="6654696" cy="7636707"/>
          </a:xfrm>
        </p:grpSpPr>
        <p:sp>
          <p:nvSpPr>
            <p:cNvPr id="322" name="Google Shape;322;p47"/>
            <p:cNvSpPr/>
            <p:nvPr/>
          </p:nvSpPr>
          <p:spPr>
            <a:xfrm flipH="1" rot="10800000">
              <a:off x="-2910022" y="-3831210"/>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3" name="Google Shape;323;p47"/>
            <p:cNvGrpSpPr/>
            <p:nvPr/>
          </p:nvGrpSpPr>
          <p:grpSpPr>
            <a:xfrm flipH="1">
              <a:off x="-831771" y="-192648"/>
              <a:ext cx="2586938" cy="1464987"/>
              <a:chOff x="7545817" y="-192998"/>
              <a:chExt cx="2586938" cy="1464987"/>
            </a:xfrm>
          </p:grpSpPr>
          <p:sp>
            <p:nvSpPr>
              <p:cNvPr id="324" name="Google Shape;324;p47"/>
              <p:cNvSpPr/>
              <p:nvPr/>
            </p:nvSpPr>
            <p:spPr>
              <a:xfrm flipH="1" rot="5400000">
                <a:off x="8106792" y="-753973"/>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5" name="Google Shape;325;p47"/>
              <p:cNvGrpSpPr/>
              <p:nvPr/>
            </p:nvGrpSpPr>
            <p:grpSpPr>
              <a:xfrm>
                <a:off x="7545825" y="435764"/>
                <a:ext cx="827314" cy="410158"/>
                <a:chOff x="5989375" y="1843575"/>
                <a:chExt cx="136525" cy="67675"/>
              </a:xfrm>
            </p:grpSpPr>
            <p:sp>
              <p:nvSpPr>
                <p:cNvPr id="326" name="Google Shape;326;p47"/>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7"/>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47"/>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47"/>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7"/>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47"/>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47"/>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47"/>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334" name="Google Shape;334;p47"/>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000"/>
              <a:buNone/>
              <a:defRPr/>
            </a:lvl1pPr>
            <a:lvl2pPr lvl="1" algn="ctr">
              <a:lnSpc>
                <a:spcPct val="100000"/>
              </a:lnSpc>
              <a:spcBef>
                <a:spcPts val="0"/>
              </a:spcBef>
              <a:spcAft>
                <a:spcPts val="0"/>
              </a:spcAft>
              <a:buClr>
                <a:schemeClr val="dk1"/>
              </a:buClr>
              <a:buSzPts val="3000"/>
              <a:buNone/>
              <a:defRPr sz="3000">
                <a:solidFill>
                  <a:schemeClr val="dk1"/>
                </a:solidFill>
              </a:defRPr>
            </a:lvl2pPr>
            <a:lvl3pPr lvl="2" algn="ctr">
              <a:lnSpc>
                <a:spcPct val="100000"/>
              </a:lnSpc>
              <a:spcBef>
                <a:spcPts val="0"/>
              </a:spcBef>
              <a:spcAft>
                <a:spcPts val="0"/>
              </a:spcAft>
              <a:buClr>
                <a:schemeClr val="dk1"/>
              </a:buClr>
              <a:buSzPts val="3000"/>
              <a:buNone/>
              <a:defRPr sz="3000">
                <a:solidFill>
                  <a:schemeClr val="dk1"/>
                </a:solidFill>
              </a:defRPr>
            </a:lvl3pPr>
            <a:lvl4pPr lvl="3" algn="ctr">
              <a:lnSpc>
                <a:spcPct val="100000"/>
              </a:lnSpc>
              <a:spcBef>
                <a:spcPts val="0"/>
              </a:spcBef>
              <a:spcAft>
                <a:spcPts val="0"/>
              </a:spcAft>
              <a:buClr>
                <a:schemeClr val="dk1"/>
              </a:buClr>
              <a:buSzPts val="3000"/>
              <a:buNone/>
              <a:defRPr sz="3000">
                <a:solidFill>
                  <a:schemeClr val="dk1"/>
                </a:solidFill>
              </a:defRPr>
            </a:lvl4pPr>
            <a:lvl5pPr lvl="4" algn="ctr">
              <a:lnSpc>
                <a:spcPct val="100000"/>
              </a:lnSpc>
              <a:spcBef>
                <a:spcPts val="0"/>
              </a:spcBef>
              <a:spcAft>
                <a:spcPts val="0"/>
              </a:spcAft>
              <a:buClr>
                <a:schemeClr val="dk1"/>
              </a:buClr>
              <a:buSzPts val="3000"/>
              <a:buNone/>
              <a:defRPr sz="3000">
                <a:solidFill>
                  <a:schemeClr val="dk1"/>
                </a:solidFill>
              </a:defRPr>
            </a:lvl5pPr>
            <a:lvl6pPr lvl="5" algn="ctr">
              <a:lnSpc>
                <a:spcPct val="100000"/>
              </a:lnSpc>
              <a:spcBef>
                <a:spcPts val="0"/>
              </a:spcBef>
              <a:spcAft>
                <a:spcPts val="0"/>
              </a:spcAft>
              <a:buClr>
                <a:schemeClr val="dk1"/>
              </a:buClr>
              <a:buSzPts val="3000"/>
              <a:buNone/>
              <a:defRPr sz="3000">
                <a:solidFill>
                  <a:schemeClr val="dk1"/>
                </a:solidFill>
              </a:defRPr>
            </a:lvl6pPr>
            <a:lvl7pPr lvl="6" algn="ctr">
              <a:lnSpc>
                <a:spcPct val="100000"/>
              </a:lnSpc>
              <a:spcBef>
                <a:spcPts val="0"/>
              </a:spcBef>
              <a:spcAft>
                <a:spcPts val="0"/>
              </a:spcAft>
              <a:buClr>
                <a:schemeClr val="dk1"/>
              </a:buClr>
              <a:buSzPts val="3000"/>
              <a:buNone/>
              <a:defRPr sz="3000">
                <a:solidFill>
                  <a:schemeClr val="dk1"/>
                </a:solidFill>
              </a:defRPr>
            </a:lvl7pPr>
            <a:lvl8pPr lvl="7" algn="ctr">
              <a:lnSpc>
                <a:spcPct val="100000"/>
              </a:lnSpc>
              <a:spcBef>
                <a:spcPts val="0"/>
              </a:spcBef>
              <a:spcAft>
                <a:spcPts val="0"/>
              </a:spcAft>
              <a:buClr>
                <a:schemeClr val="dk1"/>
              </a:buClr>
              <a:buSzPts val="3000"/>
              <a:buNone/>
              <a:defRPr sz="3000">
                <a:solidFill>
                  <a:schemeClr val="dk1"/>
                </a:solidFill>
              </a:defRPr>
            </a:lvl8pPr>
            <a:lvl9pPr lvl="8" algn="ctr">
              <a:lnSpc>
                <a:spcPct val="100000"/>
              </a:lnSpc>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0_1">
    <p:spTree>
      <p:nvGrpSpPr>
        <p:cNvPr id="335" name="Shape 335"/>
        <p:cNvGrpSpPr/>
        <p:nvPr/>
      </p:nvGrpSpPr>
      <p:grpSpPr>
        <a:xfrm>
          <a:off x="0" y="0"/>
          <a:ext cx="0" cy="0"/>
          <a:chOff x="0" y="0"/>
          <a:chExt cx="0" cy="0"/>
        </a:xfrm>
      </p:grpSpPr>
      <p:sp>
        <p:nvSpPr>
          <p:cNvPr id="336" name="Google Shape;336;p48"/>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000"/>
              <a:buFont typeface="Fredoka"/>
              <a:buNone/>
              <a:defRPr/>
            </a:lvl1pPr>
            <a:lvl2pPr lvl="1"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2pPr>
            <a:lvl3pPr lvl="2"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3pPr>
            <a:lvl4pPr lvl="3"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4pPr>
            <a:lvl5pPr lvl="4"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5pPr>
            <a:lvl6pPr lvl="5"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6pPr>
            <a:lvl7pPr lvl="6"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7pPr>
            <a:lvl8pPr lvl="7"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8pPr>
            <a:lvl9pPr lvl="8"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9pPr>
          </a:lstStyle>
          <a:p/>
        </p:txBody>
      </p:sp>
      <p:grpSp>
        <p:nvGrpSpPr>
          <p:cNvPr id="337" name="Google Shape;337;p48"/>
          <p:cNvGrpSpPr/>
          <p:nvPr/>
        </p:nvGrpSpPr>
        <p:grpSpPr>
          <a:xfrm flipH="1" rot="10800000">
            <a:off x="8002875" y="-893617"/>
            <a:ext cx="1599392" cy="2188720"/>
            <a:chOff x="8051125" y="4018221"/>
            <a:chExt cx="1599392" cy="2188720"/>
          </a:xfrm>
        </p:grpSpPr>
        <p:sp>
          <p:nvSpPr>
            <p:cNvPr id="338" name="Google Shape;338;p48"/>
            <p:cNvSpPr/>
            <p:nvPr/>
          </p:nvSpPr>
          <p:spPr>
            <a:xfrm>
              <a:off x="8051125" y="4157250"/>
              <a:ext cx="1311339" cy="1311189"/>
            </a:xfrm>
            <a:custGeom>
              <a:rect b="b" l="l" r="r" t="t"/>
              <a:pathLst>
                <a:path extrusionOk="0" h="8762" w="8763">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9" name="Google Shape;339;p48"/>
            <p:cNvGrpSpPr/>
            <p:nvPr/>
          </p:nvGrpSpPr>
          <p:grpSpPr>
            <a:xfrm>
              <a:off x="8421632" y="4018221"/>
              <a:ext cx="1228885" cy="2188720"/>
              <a:chOff x="8389396" y="1055350"/>
              <a:chExt cx="1228885" cy="2188720"/>
            </a:xfrm>
          </p:grpSpPr>
          <p:sp>
            <p:nvSpPr>
              <p:cNvPr id="340" name="Google Shape;340;p48"/>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48"/>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42" name="Google Shape;342;p48"/>
          <p:cNvGrpSpPr/>
          <p:nvPr/>
        </p:nvGrpSpPr>
        <p:grpSpPr>
          <a:xfrm>
            <a:off x="-2361718" y="1128115"/>
            <a:ext cx="6322114" cy="7255046"/>
            <a:chOff x="-2361718" y="747115"/>
            <a:chExt cx="6322114" cy="7255046"/>
          </a:xfrm>
        </p:grpSpPr>
        <p:grpSp>
          <p:nvGrpSpPr>
            <p:cNvPr id="343" name="Google Shape;343;p48"/>
            <p:cNvGrpSpPr/>
            <p:nvPr/>
          </p:nvGrpSpPr>
          <p:grpSpPr>
            <a:xfrm rot="10800000">
              <a:off x="-2361718" y="747115"/>
              <a:ext cx="6322114" cy="7255046"/>
              <a:chOff x="-2504900" y="1005827"/>
              <a:chExt cx="6322114" cy="7255046"/>
            </a:xfrm>
          </p:grpSpPr>
          <p:sp>
            <p:nvSpPr>
              <p:cNvPr id="344" name="Google Shape;344;p48"/>
              <p:cNvSpPr/>
              <p:nvPr/>
            </p:nvSpPr>
            <p:spPr>
              <a:xfrm>
                <a:off x="-2504900" y="1005827"/>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48"/>
              <p:cNvSpPr/>
              <p:nvPr/>
            </p:nvSpPr>
            <p:spPr>
              <a:xfrm>
                <a:off x="498666" y="3857823"/>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p48"/>
            <p:cNvGrpSpPr/>
            <p:nvPr/>
          </p:nvGrpSpPr>
          <p:grpSpPr>
            <a:xfrm flipH="1" rot="-5400000">
              <a:off x="413271" y="3223016"/>
              <a:ext cx="618213" cy="306426"/>
              <a:chOff x="5989375" y="1843575"/>
              <a:chExt cx="136525" cy="67675"/>
            </a:xfrm>
          </p:grpSpPr>
          <p:sp>
            <p:nvSpPr>
              <p:cNvPr id="347" name="Google Shape;347;p48"/>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48"/>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48"/>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8"/>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8"/>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48"/>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8"/>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8"/>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_1_1_1_1">
    <p:spTree>
      <p:nvGrpSpPr>
        <p:cNvPr id="355" name="Shape 355"/>
        <p:cNvGrpSpPr/>
        <p:nvPr/>
      </p:nvGrpSpPr>
      <p:grpSpPr>
        <a:xfrm>
          <a:off x="0" y="0"/>
          <a:ext cx="0" cy="0"/>
          <a:chOff x="0" y="0"/>
          <a:chExt cx="0" cy="0"/>
        </a:xfrm>
      </p:grpSpPr>
      <p:grpSp>
        <p:nvGrpSpPr>
          <p:cNvPr id="356" name="Google Shape;356;p49"/>
          <p:cNvGrpSpPr/>
          <p:nvPr/>
        </p:nvGrpSpPr>
        <p:grpSpPr>
          <a:xfrm>
            <a:off x="-1555090" y="1586820"/>
            <a:ext cx="3381518" cy="4266167"/>
            <a:chOff x="-1555090" y="1586820"/>
            <a:chExt cx="3381518" cy="4266167"/>
          </a:xfrm>
        </p:grpSpPr>
        <p:sp>
          <p:nvSpPr>
            <p:cNvPr id="357" name="Google Shape;357;p49"/>
            <p:cNvSpPr/>
            <p:nvPr/>
          </p:nvSpPr>
          <p:spPr>
            <a:xfrm flipH="1">
              <a:off x="-1205398" y="3848407"/>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8" name="Google Shape;358;p49"/>
            <p:cNvGrpSpPr/>
            <p:nvPr/>
          </p:nvGrpSpPr>
          <p:grpSpPr>
            <a:xfrm>
              <a:off x="-1555090" y="1586820"/>
              <a:ext cx="2375896" cy="3296647"/>
              <a:chOff x="2132995" y="960308"/>
              <a:chExt cx="496177" cy="688437"/>
            </a:xfrm>
          </p:grpSpPr>
          <p:sp>
            <p:nvSpPr>
              <p:cNvPr id="359" name="Google Shape;359;p49"/>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9"/>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9"/>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9"/>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49"/>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4" name="Google Shape;364;p49"/>
            <p:cNvGrpSpPr/>
            <p:nvPr/>
          </p:nvGrpSpPr>
          <p:grpSpPr>
            <a:xfrm rot="-5400000">
              <a:off x="247895" y="3858070"/>
              <a:ext cx="457197" cy="78377"/>
              <a:chOff x="2974099" y="851893"/>
              <a:chExt cx="129010" cy="22560"/>
            </a:xfrm>
          </p:grpSpPr>
          <p:sp>
            <p:nvSpPr>
              <p:cNvPr id="365" name="Google Shape;365;p49"/>
              <p:cNvSpPr/>
              <p:nvPr/>
            </p:nvSpPr>
            <p:spPr>
              <a:xfrm>
                <a:off x="3071233" y="851893"/>
                <a:ext cx="31876" cy="22560"/>
              </a:xfrm>
              <a:custGeom>
                <a:rect b="b" l="l" r="r" t="t"/>
                <a:pathLst>
                  <a:path extrusionOk="0" h="494" w="698">
                    <a:moveTo>
                      <a:pt x="408" y="0"/>
                    </a:moveTo>
                    <a:lnTo>
                      <a:pt x="0" y="494"/>
                    </a:lnTo>
                    <a:lnTo>
                      <a:pt x="289"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9"/>
              <p:cNvSpPr/>
              <p:nvPr/>
            </p:nvSpPr>
            <p:spPr>
              <a:xfrm>
                <a:off x="3046756" y="851893"/>
                <a:ext cx="31876" cy="22560"/>
              </a:xfrm>
              <a:custGeom>
                <a:rect b="b" l="l" r="r" t="t"/>
                <a:pathLst>
                  <a:path extrusionOk="0" h="494" w="698">
                    <a:moveTo>
                      <a:pt x="409" y="0"/>
                    </a:moveTo>
                    <a:lnTo>
                      <a:pt x="0" y="494"/>
                    </a:lnTo>
                    <a:lnTo>
                      <a:pt x="289"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9"/>
              <p:cNvSpPr/>
              <p:nvPr/>
            </p:nvSpPr>
            <p:spPr>
              <a:xfrm>
                <a:off x="3022643" y="851893"/>
                <a:ext cx="31922" cy="22560"/>
              </a:xfrm>
              <a:custGeom>
                <a:rect b="b" l="l" r="r" t="t"/>
                <a:pathLst>
                  <a:path extrusionOk="0" h="494" w="699">
                    <a:moveTo>
                      <a:pt x="409" y="0"/>
                    </a:moveTo>
                    <a:lnTo>
                      <a:pt x="1" y="494"/>
                    </a:lnTo>
                    <a:lnTo>
                      <a:pt x="290"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9"/>
              <p:cNvSpPr/>
              <p:nvPr/>
            </p:nvSpPr>
            <p:spPr>
              <a:xfrm>
                <a:off x="2998576" y="851893"/>
                <a:ext cx="31511" cy="22560"/>
              </a:xfrm>
              <a:custGeom>
                <a:rect b="b" l="l" r="r" t="t"/>
                <a:pathLst>
                  <a:path extrusionOk="0" h="494" w="690">
                    <a:moveTo>
                      <a:pt x="400" y="0"/>
                    </a:moveTo>
                    <a:lnTo>
                      <a:pt x="0" y="494"/>
                    </a:lnTo>
                    <a:lnTo>
                      <a:pt x="290" y="494"/>
                    </a:lnTo>
                    <a:lnTo>
                      <a:pt x="68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49"/>
              <p:cNvSpPr/>
              <p:nvPr/>
            </p:nvSpPr>
            <p:spPr>
              <a:xfrm>
                <a:off x="2974099" y="851893"/>
                <a:ext cx="31876" cy="22560"/>
              </a:xfrm>
              <a:custGeom>
                <a:rect b="b" l="l" r="r" t="t"/>
                <a:pathLst>
                  <a:path extrusionOk="0" h="494" w="698">
                    <a:moveTo>
                      <a:pt x="409" y="0"/>
                    </a:moveTo>
                    <a:lnTo>
                      <a:pt x="0" y="494"/>
                    </a:lnTo>
                    <a:lnTo>
                      <a:pt x="290"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70" name="Google Shape;370;p49"/>
          <p:cNvGrpSpPr/>
          <p:nvPr/>
        </p:nvGrpSpPr>
        <p:grpSpPr>
          <a:xfrm>
            <a:off x="7948800" y="2279498"/>
            <a:ext cx="3002279" cy="3076170"/>
            <a:chOff x="7796400" y="2279498"/>
            <a:chExt cx="3002279" cy="3076170"/>
          </a:xfrm>
        </p:grpSpPr>
        <p:sp>
          <p:nvSpPr>
            <p:cNvPr id="371" name="Google Shape;371;p49"/>
            <p:cNvSpPr/>
            <p:nvPr/>
          </p:nvSpPr>
          <p:spPr>
            <a:xfrm>
              <a:off x="7796400" y="3848407"/>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2" name="Google Shape;372;p49"/>
            <p:cNvGrpSpPr/>
            <p:nvPr/>
          </p:nvGrpSpPr>
          <p:grpSpPr>
            <a:xfrm rot="5400000">
              <a:off x="8294981" y="3132998"/>
              <a:ext cx="493956" cy="243774"/>
              <a:chOff x="2505550" y="1111010"/>
              <a:chExt cx="119741" cy="59094"/>
            </a:xfrm>
          </p:grpSpPr>
          <p:sp>
            <p:nvSpPr>
              <p:cNvPr id="373" name="Google Shape;373;p49"/>
              <p:cNvSpPr/>
              <p:nvPr/>
            </p:nvSpPr>
            <p:spPr>
              <a:xfrm>
                <a:off x="2556469" y="1152202"/>
                <a:ext cx="17902" cy="17902"/>
              </a:xfrm>
              <a:custGeom>
                <a:rect b="b" l="l" r="r" t="t"/>
                <a:pathLst>
                  <a:path extrusionOk="0" h="392" w="392">
                    <a:moveTo>
                      <a:pt x="341" y="0"/>
                    </a:moveTo>
                    <a:lnTo>
                      <a:pt x="0" y="341"/>
                    </a:lnTo>
                    <a:lnTo>
                      <a:pt x="51" y="392"/>
                    </a:lnTo>
                    <a:lnTo>
                      <a:pt x="392" y="51"/>
                    </a:lnTo>
                    <a:lnTo>
                      <a:pt x="34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9"/>
              <p:cNvSpPr/>
              <p:nvPr/>
            </p:nvSpPr>
            <p:spPr>
              <a:xfrm>
                <a:off x="2556469" y="1152202"/>
                <a:ext cx="17902" cy="17902"/>
              </a:xfrm>
              <a:custGeom>
                <a:rect b="b" l="l" r="r" t="t"/>
                <a:pathLst>
                  <a:path extrusionOk="0" h="392" w="392">
                    <a:moveTo>
                      <a:pt x="51" y="0"/>
                    </a:moveTo>
                    <a:lnTo>
                      <a:pt x="0" y="51"/>
                    </a:lnTo>
                    <a:lnTo>
                      <a:pt x="341" y="392"/>
                    </a:lnTo>
                    <a:lnTo>
                      <a:pt x="392" y="341"/>
                    </a:lnTo>
                    <a:lnTo>
                      <a:pt x="5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9"/>
              <p:cNvSpPr/>
              <p:nvPr/>
            </p:nvSpPr>
            <p:spPr>
              <a:xfrm>
                <a:off x="2606978" y="1152202"/>
                <a:ext cx="17902" cy="17902"/>
              </a:xfrm>
              <a:custGeom>
                <a:rect b="b" l="l" r="r" t="t"/>
                <a:pathLst>
                  <a:path extrusionOk="0" h="392" w="392">
                    <a:moveTo>
                      <a:pt x="341" y="0"/>
                    </a:moveTo>
                    <a:lnTo>
                      <a:pt x="0" y="341"/>
                    </a:lnTo>
                    <a:lnTo>
                      <a:pt x="60" y="392"/>
                    </a:lnTo>
                    <a:lnTo>
                      <a:pt x="392" y="51"/>
                    </a:lnTo>
                    <a:lnTo>
                      <a:pt x="34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9"/>
              <p:cNvSpPr/>
              <p:nvPr/>
            </p:nvSpPr>
            <p:spPr>
              <a:xfrm>
                <a:off x="2606978" y="1152202"/>
                <a:ext cx="18313" cy="17902"/>
              </a:xfrm>
              <a:custGeom>
                <a:rect b="b" l="l" r="r" t="t"/>
                <a:pathLst>
                  <a:path extrusionOk="0" h="392" w="401">
                    <a:moveTo>
                      <a:pt x="60" y="0"/>
                    </a:moveTo>
                    <a:lnTo>
                      <a:pt x="0" y="51"/>
                    </a:lnTo>
                    <a:lnTo>
                      <a:pt x="341" y="392"/>
                    </a:lnTo>
                    <a:lnTo>
                      <a:pt x="400" y="341"/>
                    </a:lnTo>
                    <a:lnTo>
                      <a:pt x="6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9"/>
              <p:cNvSpPr/>
              <p:nvPr/>
            </p:nvSpPr>
            <p:spPr>
              <a:xfrm>
                <a:off x="2505550" y="1111010"/>
                <a:ext cx="17947" cy="17902"/>
              </a:xfrm>
              <a:custGeom>
                <a:rect b="b" l="l" r="r" t="t"/>
                <a:pathLst>
                  <a:path extrusionOk="0" h="392" w="393">
                    <a:moveTo>
                      <a:pt x="341" y="1"/>
                    </a:moveTo>
                    <a:lnTo>
                      <a:pt x="1" y="341"/>
                    </a:lnTo>
                    <a:lnTo>
                      <a:pt x="52" y="392"/>
                    </a:lnTo>
                    <a:lnTo>
                      <a:pt x="392" y="52"/>
                    </a:lnTo>
                    <a:lnTo>
                      <a:pt x="34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9"/>
              <p:cNvSpPr/>
              <p:nvPr/>
            </p:nvSpPr>
            <p:spPr>
              <a:xfrm>
                <a:off x="2505550" y="1111010"/>
                <a:ext cx="17947" cy="17902"/>
              </a:xfrm>
              <a:custGeom>
                <a:rect b="b" l="l" r="r" t="t"/>
                <a:pathLst>
                  <a:path extrusionOk="0" h="392" w="393">
                    <a:moveTo>
                      <a:pt x="52" y="1"/>
                    </a:moveTo>
                    <a:lnTo>
                      <a:pt x="1" y="52"/>
                    </a:lnTo>
                    <a:lnTo>
                      <a:pt x="341" y="392"/>
                    </a:lnTo>
                    <a:lnTo>
                      <a:pt x="392" y="341"/>
                    </a:lnTo>
                    <a:lnTo>
                      <a:pt x="5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49"/>
              <p:cNvSpPr/>
              <p:nvPr/>
            </p:nvSpPr>
            <p:spPr>
              <a:xfrm>
                <a:off x="2556058" y="1111010"/>
                <a:ext cx="17947" cy="17902"/>
              </a:xfrm>
              <a:custGeom>
                <a:rect b="b" l="l" r="r" t="t"/>
                <a:pathLst>
                  <a:path extrusionOk="0" h="392" w="393">
                    <a:moveTo>
                      <a:pt x="341" y="1"/>
                    </a:moveTo>
                    <a:lnTo>
                      <a:pt x="1" y="341"/>
                    </a:lnTo>
                    <a:lnTo>
                      <a:pt x="52" y="392"/>
                    </a:lnTo>
                    <a:lnTo>
                      <a:pt x="392" y="52"/>
                    </a:lnTo>
                    <a:lnTo>
                      <a:pt x="34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49"/>
              <p:cNvSpPr/>
              <p:nvPr/>
            </p:nvSpPr>
            <p:spPr>
              <a:xfrm>
                <a:off x="2556058" y="1111010"/>
                <a:ext cx="17947" cy="17902"/>
              </a:xfrm>
              <a:custGeom>
                <a:rect b="b" l="l" r="r" t="t"/>
                <a:pathLst>
                  <a:path extrusionOk="0" h="392" w="393">
                    <a:moveTo>
                      <a:pt x="52" y="1"/>
                    </a:moveTo>
                    <a:lnTo>
                      <a:pt x="1" y="52"/>
                    </a:lnTo>
                    <a:lnTo>
                      <a:pt x="341" y="392"/>
                    </a:lnTo>
                    <a:lnTo>
                      <a:pt x="392" y="341"/>
                    </a:lnTo>
                    <a:lnTo>
                      <a:pt x="5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1" name="Google Shape;381;p49"/>
            <p:cNvGrpSpPr/>
            <p:nvPr/>
          </p:nvGrpSpPr>
          <p:grpSpPr>
            <a:xfrm flipH="1">
              <a:off x="8424001" y="2524469"/>
              <a:ext cx="2374678" cy="2502550"/>
              <a:chOff x="2011428" y="602777"/>
              <a:chExt cx="774292" cy="815987"/>
            </a:xfrm>
          </p:grpSpPr>
          <p:sp>
            <p:nvSpPr>
              <p:cNvPr id="382" name="Google Shape;382;p49"/>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9"/>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9"/>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9"/>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9"/>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9"/>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8" name="Google Shape;388;p49"/>
            <p:cNvGrpSpPr/>
            <p:nvPr/>
          </p:nvGrpSpPr>
          <p:grpSpPr>
            <a:xfrm>
              <a:off x="8271603" y="2279498"/>
              <a:ext cx="1807417" cy="584521"/>
              <a:chOff x="7881778" y="696098"/>
              <a:chExt cx="1807417" cy="584521"/>
            </a:xfrm>
          </p:grpSpPr>
          <p:sp>
            <p:nvSpPr>
              <p:cNvPr id="389" name="Google Shape;389;p49"/>
              <p:cNvSpPr/>
              <p:nvPr/>
            </p:nvSpPr>
            <p:spPr>
              <a:xfrm>
                <a:off x="7950928" y="767548"/>
                <a:ext cx="1738267" cy="513071"/>
              </a:xfrm>
              <a:custGeom>
                <a:rect b="b" l="l" r="r" t="t"/>
                <a:pathLst>
                  <a:path extrusionOk="0" h="2757" w="9341">
                    <a:moveTo>
                      <a:pt x="85" y="0"/>
                    </a:moveTo>
                    <a:lnTo>
                      <a:pt x="0" y="85"/>
                    </a:lnTo>
                    <a:lnTo>
                      <a:pt x="1030" y="1115"/>
                    </a:lnTo>
                    <a:lnTo>
                      <a:pt x="7614" y="1115"/>
                    </a:lnTo>
                    <a:lnTo>
                      <a:pt x="9256" y="2757"/>
                    </a:lnTo>
                    <a:lnTo>
                      <a:pt x="9341" y="2671"/>
                    </a:lnTo>
                    <a:lnTo>
                      <a:pt x="7665" y="996"/>
                    </a:lnTo>
                    <a:lnTo>
                      <a:pt x="1081" y="996"/>
                    </a:lnTo>
                    <a:lnTo>
                      <a:pt x="8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9"/>
              <p:cNvSpPr/>
              <p:nvPr/>
            </p:nvSpPr>
            <p:spPr>
              <a:xfrm flipH="1">
                <a:off x="7881778" y="696098"/>
                <a:ext cx="114567" cy="98180"/>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91" name="Google Shape;391;p49"/>
          <p:cNvSpPr txBox="1"/>
          <p:nvPr>
            <p:ph type="title"/>
          </p:nvPr>
        </p:nvSpPr>
        <p:spPr>
          <a:xfrm>
            <a:off x="775850" y="1434420"/>
            <a:ext cx="22941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3000"/>
              <a:buNone/>
              <a:defRPr/>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392" name="Google Shape;392;p49"/>
          <p:cNvSpPr txBox="1"/>
          <p:nvPr>
            <p:ph idx="2" type="title"/>
          </p:nvPr>
        </p:nvSpPr>
        <p:spPr>
          <a:xfrm>
            <a:off x="6074050" y="1434420"/>
            <a:ext cx="22941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4"/>
              </a:buClr>
              <a:buSzPts val="3000"/>
              <a:buNone/>
              <a:defRPr/>
            </a:lvl1pPr>
            <a:lvl2pPr lvl="1" algn="ctr">
              <a:lnSpc>
                <a:spcPct val="100000"/>
              </a:lnSpc>
              <a:spcBef>
                <a:spcPts val="0"/>
              </a:spcBef>
              <a:spcAft>
                <a:spcPts val="0"/>
              </a:spcAft>
              <a:buClr>
                <a:schemeClr val="accent4"/>
              </a:buClr>
              <a:buSzPts val="3200"/>
              <a:buNone/>
              <a:defRPr sz="3200">
                <a:solidFill>
                  <a:schemeClr val="accent4"/>
                </a:solidFill>
              </a:defRPr>
            </a:lvl2pPr>
            <a:lvl3pPr lvl="2" algn="ctr">
              <a:lnSpc>
                <a:spcPct val="100000"/>
              </a:lnSpc>
              <a:spcBef>
                <a:spcPts val="0"/>
              </a:spcBef>
              <a:spcAft>
                <a:spcPts val="0"/>
              </a:spcAft>
              <a:buClr>
                <a:schemeClr val="accent4"/>
              </a:buClr>
              <a:buSzPts val="3200"/>
              <a:buNone/>
              <a:defRPr sz="3200">
                <a:solidFill>
                  <a:schemeClr val="accent4"/>
                </a:solidFill>
              </a:defRPr>
            </a:lvl3pPr>
            <a:lvl4pPr lvl="3" algn="ctr">
              <a:lnSpc>
                <a:spcPct val="100000"/>
              </a:lnSpc>
              <a:spcBef>
                <a:spcPts val="0"/>
              </a:spcBef>
              <a:spcAft>
                <a:spcPts val="0"/>
              </a:spcAft>
              <a:buClr>
                <a:schemeClr val="accent4"/>
              </a:buClr>
              <a:buSzPts val="3200"/>
              <a:buNone/>
              <a:defRPr sz="3200">
                <a:solidFill>
                  <a:schemeClr val="accent4"/>
                </a:solidFill>
              </a:defRPr>
            </a:lvl4pPr>
            <a:lvl5pPr lvl="4" algn="ctr">
              <a:lnSpc>
                <a:spcPct val="100000"/>
              </a:lnSpc>
              <a:spcBef>
                <a:spcPts val="0"/>
              </a:spcBef>
              <a:spcAft>
                <a:spcPts val="0"/>
              </a:spcAft>
              <a:buClr>
                <a:schemeClr val="accent4"/>
              </a:buClr>
              <a:buSzPts val="3200"/>
              <a:buNone/>
              <a:defRPr sz="3200">
                <a:solidFill>
                  <a:schemeClr val="accent4"/>
                </a:solidFill>
              </a:defRPr>
            </a:lvl5pPr>
            <a:lvl6pPr lvl="5" algn="ctr">
              <a:lnSpc>
                <a:spcPct val="100000"/>
              </a:lnSpc>
              <a:spcBef>
                <a:spcPts val="0"/>
              </a:spcBef>
              <a:spcAft>
                <a:spcPts val="0"/>
              </a:spcAft>
              <a:buClr>
                <a:schemeClr val="accent4"/>
              </a:buClr>
              <a:buSzPts val="3200"/>
              <a:buNone/>
              <a:defRPr sz="3200">
                <a:solidFill>
                  <a:schemeClr val="accent4"/>
                </a:solidFill>
              </a:defRPr>
            </a:lvl6pPr>
            <a:lvl7pPr lvl="6" algn="ctr">
              <a:lnSpc>
                <a:spcPct val="100000"/>
              </a:lnSpc>
              <a:spcBef>
                <a:spcPts val="0"/>
              </a:spcBef>
              <a:spcAft>
                <a:spcPts val="0"/>
              </a:spcAft>
              <a:buClr>
                <a:schemeClr val="accent4"/>
              </a:buClr>
              <a:buSzPts val="3200"/>
              <a:buNone/>
              <a:defRPr sz="3200">
                <a:solidFill>
                  <a:schemeClr val="accent4"/>
                </a:solidFill>
              </a:defRPr>
            </a:lvl7pPr>
            <a:lvl8pPr lvl="7" algn="ctr">
              <a:lnSpc>
                <a:spcPct val="100000"/>
              </a:lnSpc>
              <a:spcBef>
                <a:spcPts val="0"/>
              </a:spcBef>
              <a:spcAft>
                <a:spcPts val="0"/>
              </a:spcAft>
              <a:buClr>
                <a:schemeClr val="accent4"/>
              </a:buClr>
              <a:buSzPts val="3200"/>
              <a:buNone/>
              <a:defRPr sz="3200">
                <a:solidFill>
                  <a:schemeClr val="accent4"/>
                </a:solidFill>
              </a:defRPr>
            </a:lvl8pPr>
            <a:lvl9pPr lvl="8" algn="ctr">
              <a:lnSpc>
                <a:spcPct val="100000"/>
              </a:lnSpc>
              <a:spcBef>
                <a:spcPts val="0"/>
              </a:spcBef>
              <a:spcAft>
                <a:spcPts val="0"/>
              </a:spcAft>
              <a:buClr>
                <a:schemeClr val="accent4"/>
              </a:buClr>
              <a:buSzPts val="3200"/>
              <a:buNone/>
              <a:defRPr sz="3200">
                <a:solidFill>
                  <a:schemeClr val="accent4"/>
                </a:solidFill>
              </a:defRPr>
            </a:lvl9pPr>
          </a:lstStyle>
          <a:p/>
        </p:txBody>
      </p:sp>
      <p:sp>
        <p:nvSpPr>
          <p:cNvPr id="393" name="Google Shape;393;p49"/>
          <p:cNvSpPr txBox="1"/>
          <p:nvPr>
            <p:ph idx="3"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000"/>
              <a:buFont typeface="Fredoka"/>
              <a:buNone/>
              <a:defRPr/>
            </a:lvl1pPr>
            <a:lvl2pPr lvl="1"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2pPr>
            <a:lvl3pPr lvl="2"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3pPr>
            <a:lvl4pPr lvl="3"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4pPr>
            <a:lvl5pPr lvl="4"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5pPr>
            <a:lvl6pPr lvl="5"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6pPr>
            <a:lvl7pPr lvl="6"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7pPr>
            <a:lvl8pPr lvl="7"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8pPr>
            <a:lvl9pPr lvl="8"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9pPr>
          </a:lstStyle>
          <a:p/>
        </p:txBody>
      </p:sp>
      <p:sp>
        <p:nvSpPr>
          <p:cNvPr id="394" name="Google Shape;394;p49"/>
          <p:cNvSpPr txBox="1"/>
          <p:nvPr>
            <p:ph idx="1" type="subTitle"/>
          </p:nvPr>
        </p:nvSpPr>
        <p:spPr>
          <a:xfrm flipH="1">
            <a:off x="775850" y="3426272"/>
            <a:ext cx="22941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1pPr>
            <a:lvl2pPr lvl="1"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2pPr>
            <a:lvl3pPr lvl="2"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3pPr>
            <a:lvl4pPr lvl="3"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4pPr>
            <a:lvl5pPr lvl="4"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5pPr>
            <a:lvl6pPr lvl="5"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6pPr>
            <a:lvl7pPr lvl="6"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7pPr>
            <a:lvl8pPr lvl="7"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8pPr>
            <a:lvl9pPr lvl="8"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9pPr>
          </a:lstStyle>
          <a:p/>
        </p:txBody>
      </p:sp>
      <p:sp>
        <p:nvSpPr>
          <p:cNvPr id="395" name="Google Shape;395;p49"/>
          <p:cNvSpPr txBox="1"/>
          <p:nvPr>
            <p:ph idx="4" type="subTitle"/>
          </p:nvPr>
        </p:nvSpPr>
        <p:spPr>
          <a:xfrm flipH="1">
            <a:off x="775850" y="3758780"/>
            <a:ext cx="2294100" cy="69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396" name="Google Shape;396;p49"/>
          <p:cNvSpPr txBox="1"/>
          <p:nvPr>
            <p:ph idx="5" type="subTitle"/>
          </p:nvPr>
        </p:nvSpPr>
        <p:spPr>
          <a:xfrm flipH="1">
            <a:off x="6074050" y="3426272"/>
            <a:ext cx="22941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1pPr>
            <a:lvl2pPr lvl="1"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2pPr>
            <a:lvl3pPr lvl="2"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3pPr>
            <a:lvl4pPr lvl="3"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4pPr>
            <a:lvl5pPr lvl="4"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5pPr>
            <a:lvl6pPr lvl="5"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6pPr>
            <a:lvl7pPr lvl="6"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7pPr>
            <a:lvl8pPr lvl="7"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8pPr>
            <a:lvl9pPr lvl="8"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9pPr>
          </a:lstStyle>
          <a:p/>
        </p:txBody>
      </p:sp>
      <p:sp>
        <p:nvSpPr>
          <p:cNvPr id="397" name="Google Shape;397;p49"/>
          <p:cNvSpPr txBox="1"/>
          <p:nvPr>
            <p:ph idx="6" type="subTitle"/>
          </p:nvPr>
        </p:nvSpPr>
        <p:spPr>
          <a:xfrm flipH="1">
            <a:off x="6074050" y="3758780"/>
            <a:ext cx="2294100" cy="69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398" name="Google Shape;398;p49"/>
          <p:cNvSpPr txBox="1"/>
          <p:nvPr>
            <p:ph idx="7" type="title"/>
          </p:nvPr>
        </p:nvSpPr>
        <p:spPr>
          <a:xfrm>
            <a:off x="3424975" y="1434420"/>
            <a:ext cx="22941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3000"/>
              <a:buNone/>
              <a:defRPr/>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399" name="Google Shape;399;p49"/>
          <p:cNvSpPr txBox="1"/>
          <p:nvPr>
            <p:ph idx="8" type="subTitle"/>
          </p:nvPr>
        </p:nvSpPr>
        <p:spPr>
          <a:xfrm flipH="1">
            <a:off x="3424975" y="3426272"/>
            <a:ext cx="22941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1pPr>
            <a:lvl2pPr lvl="1"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2pPr>
            <a:lvl3pPr lvl="2"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3pPr>
            <a:lvl4pPr lvl="3"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4pPr>
            <a:lvl5pPr lvl="4"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5pPr>
            <a:lvl6pPr lvl="5"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6pPr>
            <a:lvl7pPr lvl="6"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7pPr>
            <a:lvl8pPr lvl="7"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8pPr>
            <a:lvl9pPr lvl="8"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9pPr>
          </a:lstStyle>
          <a:p/>
        </p:txBody>
      </p:sp>
      <p:sp>
        <p:nvSpPr>
          <p:cNvPr id="400" name="Google Shape;400;p49"/>
          <p:cNvSpPr txBox="1"/>
          <p:nvPr>
            <p:ph idx="9" type="subTitle"/>
          </p:nvPr>
        </p:nvSpPr>
        <p:spPr>
          <a:xfrm flipH="1">
            <a:off x="3424975" y="3758780"/>
            <a:ext cx="2294100" cy="69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1" name="Shape 401"/>
        <p:cNvGrpSpPr/>
        <p:nvPr/>
      </p:nvGrpSpPr>
      <p:grpSpPr>
        <a:xfrm>
          <a:off x="0" y="0"/>
          <a:ext cx="0" cy="0"/>
          <a:chOff x="0" y="0"/>
          <a:chExt cx="0" cy="0"/>
        </a:xfrm>
      </p:grpSpPr>
      <p:grpSp>
        <p:nvGrpSpPr>
          <p:cNvPr id="402" name="Google Shape;402;p50"/>
          <p:cNvGrpSpPr/>
          <p:nvPr/>
        </p:nvGrpSpPr>
        <p:grpSpPr>
          <a:xfrm>
            <a:off x="-2489366" y="-3322835"/>
            <a:ext cx="14122731" cy="9293154"/>
            <a:chOff x="-2489366" y="-3322835"/>
            <a:chExt cx="14122731" cy="9293154"/>
          </a:xfrm>
        </p:grpSpPr>
        <p:grpSp>
          <p:nvGrpSpPr>
            <p:cNvPr id="403" name="Google Shape;403;p50"/>
            <p:cNvGrpSpPr/>
            <p:nvPr/>
          </p:nvGrpSpPr>
          <p:grpSpPr>
            <a:xfrm>
              <a:off x="4466625" y="-2619399"/>
              <a:ext cx="7166740" cy="6435526"/>
              <a:chOff x="4294391" y="-2619399"/>
              <a:chExt cx="7166740" cy="6435526"/>
            </a:xfrm>
          </p:grpSpPr>
          <p:sp>
            <p:nvSpPr>
              <p:cNvPr id="404" name="Google Shape;404;p50"/>
              <p:cNvSpPr/>
              <p:nvPr/>
            </p:nvSpPr>
            <p:spPr>
              <a:xfrm>
                <a:off x="4294391" y="-2619399"/>
                <a:ext cx="7166740" cy="6435526"/>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5" name="Google Shape;405;p50"/>
              <p:cNvGrpSpPr/>
              <p:nvPr/>
            </p:nvGrpSpPr>
            <p:grpSpPr>
              <a:xfrm>
                <a:off x="6770409" y="691894"/>
                <a:ext cx="618213" cy="306426"/>
                <a:chOff x="5989375" y="1843575"/>
                <a:chExt cx="136525" cy="67675"/>
              </a:xfrm>
            </p:grpSpPr>
            <p:sp>
              <p:nvSpPr>
                <p:cNvPr id="406" name="Google Shape;406;p50"/>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0"/>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0"/>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0"/>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0"/>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0"/>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0"/>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50"/>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4" name="Google Shape;414;p50"/>
              <p:cNvGrpSpPr/>
              <p:nvPr/>
            </p:nvGrpSpPr>
            <p:grpSpPr>
              <a:xfrm>
                <a:off x="8029896" y="539500"/>
                <a:ext cx="1228885" cy="2188720"/>
                <a:chOff x="8389396" y="1055350"/>
                <a:chExt cx="1228885" cy="2188720"/>
              </a:xfrm>
            </p:grpSpPr>
            <p:sp>
              <p:nvSpPr>
                <p:cNvPr id="415" name="Google Shape;415;p50"/>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0"/>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17" name="Google Shape;417;p50"/>
            <p:cNvGrpSpPr/>
            <p:nvPr/>
          </p:nvGrpSpPr>
          <p:grpSpPr>
            <a:xfrm flipH="1" rot="10800000">
              <a:off x="-2489366" y="-3322835"/>
              <a:ext cx="6322114" cy="9196733"/>
              <a:chOff x="-2661600" y="-960635"/>
              <a:chExt cx="6322114" cy="9196733"/>
            </a:xfrm>
          </p:grpSpPr>
          <p:sp>
            <p:nvSpPr>
              <p:cNvPr id="418" name="Google Shape;418;p50"/>
              <p:cNvSpPr/>
              <p:nvPr/>
            </p:nvSpPr>
            <p:spPr>
              <a:xfrm flipH="1" rot="-5400000">
                <a:off x="-717010" y="-412716"/>
                <a:ext cx="3075605" cy="2033485"/>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50"/>
              <p:cNvSpPr/>
              <p:nvPr/>
            </p:nvSpPr>
            <p:spPr>
              <a:xfrm>
                <a:off x="-2661600" y="981052"/>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0" name="Google Shape;420;p50"/>
              <p:cNvGrpSpPr/>
              <p:nvPr/>
            </p:nvGrpSpPr>
            <p:grpSpPr>
              <a:xfrm flipH="1" rot="10800000">
                <a:off x="-1558013" y="845625"/>
                <a:ext cx="2381712" cy="3328976"/>
                <a:chOff x="7655072" y="-407632"/>
                <a:chExt cx="2008528" cy="2807367"/>
              </a:xfrm>
            </p:grpSpPr>
            <p:sp>
              <p:nvSpPr>
                <p:cNvPr id="421" name="Google Shape;421;p50"/>
                <p:cNvSpPr/>
                <p:nvPr/>
              </p:nvSpPr>
              <p:spPr>
                <a:xfrm>
                  <a:off x="7685059" y="-336851"/>
                  <a:ext cx="1930325" cy="2689498"/>
                </a:xfrm>
                <a:custGeom>
                  <a:rect b="b" l="l" r="r" t="t"/>
                  <a:pathLst>
                    <a:path extrusionOk="0" h="45293" w="32508">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0"/>
                <p:cNvSpPr/>
                <p:nvPr/>
              </p:nvSpPr>
              <p:spPr>
                <a:xfrm>
                  <a:off x="8734422" y="271200"/>
                  <a:ext cx="332350" cy="332528"/>
                </a:xfrm>
                <a:custGeom>
                  <a:rect b="b" l="l" r="r" t="t"/>
                  <a:pathLst>
                    <a:path extrusionOk="0" h="5600" w="5597">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50"/>
                <p:cNvSpPr/>
                <p:nvPr/>
              </p:nvSpPr>
              <p:spPr>
                <a:xfrm>
                  <a:off x="7655072" y="-407632"/>
                  <a:ext cx="81588" cy="81529"/>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0"/>
                <p:cNvSpPr/>
                <p:nvPr/>
              </p:nvSpPr>
              <p:spPr>
                <a:xfrm>
                  <a:off x="9568236" y="2317969"/>
                  <a:ext cx="95364" cy="81766"/>
                </a:xfrm>
                <a:custGeom>
                  <a:rect b="b" l="l" r="r" t="t"/>
                  <a:pathLst>
                    <a:path extrusionOk="0" h="1377" w="1606">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0"/>
                <p:cNvSpPr/>
                <p:nvPr/>
              </p:nvSpPr>
              <p:spPr>
                <a:xfrm>
                  <a:off x="7692897" y="-144282"/>
                  <a:ext cx="497783" cy="292387"/>
                </a:xfrm>
                <a:custGeom>
                  <a:rect b="b" l="l" r="r" t="t"/>
                  <a:pathLst>
                    <a:path extrusionOk="0" h="4924" w="8383">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6" name="Google Shape;426;p50"/>
              <p:cNvGrpSpPr/>
              <p:nvPr/>
            </p:nvGrpSpPr>
            <p:grpSpPr>
              <a:xfrm>
                <a:off x="441078" y="-960635"/>
                <a:ext cx="1029648" cy="1806572"/>
                <a:chOff x="455034" y="-121633"/>
                <a:chExt cx="629947" cy="1105275"/>
              </a:xfrm>
            </p:grpSpPr>
            <p:sp>
              <p:nvSpPr>
                <p:cNvPr id="427" name="Google Shape;427;p50"/>
                <p:cNvSpPr/>
                <p:nvPr/>
              </p:nvSpPr>
              <p:spPr>
                <a:xfrm>
                  <a:off x="1007193" y="917077"/>
                  <a:ext cx="77788" cy="66565"/>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0"/>
                <p:cNvSpPr/>
                <p:nvPr/>
              </p:nvSpPr>
              <p:spPr>
                <a:xfrm>
                  <a:off x="455034" y="-121633"/>
                  <a:ext cx="592137" cy="1045622"/>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9" name="Google Shape;429;p50"/>
              <p:cNvGrpSpPr/>
              <p:nvPr/>
            </p:nvGrpSpPr>
            <p:grpSpPr>
              <a:xfrm rot="5400000">
                <a:off x="322712" y="2552723"/>
                <a:ext cx="471865" cy="38050"/>
                <a:chOff x="6298452" y="2390050"/>
                <a:chExt cx="140725" cy="11350"/>
              </a:xfrm>
            </p:grpSpPr>
            <p:sp>
              <p:nvSpPr>
                <p:cNvPr id="430" name="Google Shape;430;p50"/>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0"/>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50"/>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3" name="Google Shape;433;p50"/>
              <p:cNvGrpSpPr/>
              <p:nvPr/>
            </p:nvGrpSpPr>
            <p:grpSpPr>
              <a:xfrm flipH="1" rot="5400000">
                <a:off x="692687" y="3116272"/>
                <a:ext cx="2375896" cy="3296647"/>
                <a:chOff x="2132995" y="960308"/>
                <a:chExt cx="496177" cy="688437"/>
              </a:xfrm>
            </p:grpSpPr>
            <p:sp>
              <p:nvSpPr>
                <p:cNvPr id="434" name="Google Shape;434;p50"/>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0"/>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0"/>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0"/>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0"/>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39" name="Google Shape;439;p50"/>
            <p:cNvGrpSpPr/>
            <p:nvPr/>
          </p:nvGrpSpPr>
          <p:grpSpPr>
            <a:xfrm>
              <a:off x="6603801" y="2842622"/>
              <a:ext cx="2841097" cy="3127697"/>
              <a:chOff x="6603801" y="2842622"/>
              <a:chExt cx="2841097" cy="3127697"/>
            </a:xfrm>
          </p:grpSpPr>
          <p:grpSp>
            <p:nvGrpSpPr>
              <p:cNvPr id="440" name="Google Shape;440;p50"/>
              <p:cNvGrpSpPr/>
              <p:nvPr/>
            </p:nvGrpSpPr>
            <p:grpSpPr>
              <a:xfrm rot="-5400000">
                <a:off x="8384606" y="3032034"/>
                <a:ext cx="457201" cy="78377"/>
                <a:chOff x="3029245" y="907035"/>
                <a:chExt cx="129011" cy="22560"/>
              </a:xfrm>
            </p:grpSpPr>
            <p:sp>
              <p:nvSpPr>
                <p:cNvPr id="441" name="Google Shape;441;p50"/>
                <p:cNvSpPr/>
                <p:nvPr/>
              </p:nvSpPr>
              <p:spPr>
                <a:xfrm>
                  <a:off x="3126380" y="907035"/>
                  <a:ext cx="31876" cy="22560"/>
                </a:xfrm>
                <a:custGeom>
                  <a:rect b="b" l="l" r="r" t="t"/>
                  <a:pathLst>
                    <a:path extrusionOk="0" h="494" w="698">
                      <a:moveTo>
                        <a:pt x="408" y="0"/>
                      </a:moveTo>
                      <a:lnTo>
                        <a:pt x="0" y="494"/>
                      </a:lnTo>
                      <a:lnTo>
                        <a:pt x="289"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50"/>
                <p:cNvSpPr/>
                <p:nvPr/>
              </p:nvSpPr>
              <p:spPr>
                <a:xfrm>
                  <a:off x="3101902" y="907035"/>
                  <a:ext cx="31876" cy="22560"/>
                </a:xfrm>
                <a:custGeom>
                  <a:rect b="b" l="l" r="r" t="t"/>
                  <a:pathLst>
                    <a:path extrusionOk="0" h="494" w="698">
                      <a:moveTo>
                        <a:pt x="409" y="0"/>
                      </a:moveTo>
                      <a:lnTo>
                        <a:pt x="0" y="494"/>
                      </a:lnTo>
                      <a:lnTo>
                        <a:pt x="289"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0"/>
                <p:cNvSpPr/>
                <p:nvPr/>
              </p:nvSpPr>
              <p:spPr>
                <a:xfrm>
                  <a:off x="3077790" y="907035"/>
                  <a:ext cx="31922" cy="22560"/>
                </a:xfrm>
                <a:custGeom>
                  <a:rect b="b" l="l" r="r" t="t"/>
                  <a:pathLst>
                    <a:path extrusionOk="0" h="494" w="699">
                      <a:moveTo>
                        <a:pt x="409" y="0"/>
                      </a:moveTo>
                      <a:lnTo>
                        <a:pt x="1" y="494"/>
                      </a:lnTo>
                      <a:lnTo>
                        <a:pt x="290"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50"/>
                <p:cNvSpPr/>
                <p:nvPr/>
              </p:nvSpPr>
              <p:spPr>
                <a:xfrm>
                  <a:off x="3053723" y="907035"/>
                  <a:ext cx="31511" cy="22560"/>
                </a:xfrm>
                <a:custGeom>
                  <a:rect b="b" l="l" r="r" t="t"/>
                  <a:pathLst>
                    <a:path extrusionOk="0" h="494" w="690">
                      <a:moveTo>
                        <a:pt x="400" y="0"/>
                      </a:moveTo>
                      <a:lnTo>
                        <a:pt x="0" y="494"/>
                      </a:lnTo>
                      <a:lnTo>
                        <a:pt x="290" y="494"/>
                      </a:lnTo>
                      <a:lnTo>
                        <a:pt x="68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0"/>
                <p:cNvSpPr/>
                <p:nvPr/>
              </p:nvSpPr>
              <p:spPr>
                <a:xfrm>
                  <a:off x="3029245" y="907035"/>
                  <a:ext cx="31876" cy="22560"/>
                </a:xfrm>
                <a:custGeom>
                  <a:rect b="b" l="l" r="r" t="t"/>
                  <a:pathLst>
                    <a:path extrusionOk="0" h="494" w="698">
                      <a:moveTo>
                        <a:pt x="409" y="0"/>
                      </a:moveTo>
                      <a:lnTo>
                        <a:pt x="0" y="494"/>
                      </a:lnTo>
                      <a:lnTo>
                        <a:pt x="290"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6" name="Google Shape;446;p50"/>
              <p:cNvSpPr/>
              <p:nvPr/>
            </p:nvSpPr>
            <p:spPr>
              <a:xfrm>
                <a:off x="6891900" y="3984807"/>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7" name="Google Shape;447;p50"/>
              <p:cNvGrpSpPr/>
              <p:nvPr/>
            </p:nvGrpSpPr>
            <p:grpSpPr>
              <a:xfrm flipH="1">
                <a:off x="6603801" y="3467769"/>
                <a:ext cx="2374678" cy="2502550"/>
                <a:chOff x="2011428" y="602777"/>
                <a:chExt cx="774292" cy="815987"/>
              </a:xfrm>
            </p:grpSpPr>
            <p:sp>
              <p:nvSpPr>
                <p:cNvPr id="448" name="Google Shape;448;p50"/>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0"/>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0"/>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0"/>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0"/>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50"/>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54" name="Google Shape;454;p50"/>
            <p:cNvGrpSpPr/>
            <p:nvPr/>
          </p:nvGrpSpPr>
          <p:grpSpPr>
            <a:xfrm flipH="1" rot="5400000">
              <a:off x="8783750" y="844197"/>
              <a:ext cx="1183114" cy="2109034"/>
              <a:chOff x="4549150" y="1401575"/>
              <a:chExt cx="1183114" cy="2109034"/>
            </a:xfrm>
          </p:grpSpPr>
          <p:sp>
            <p:nvSpPr>
              <p:cNvPr id="455" name="Google Shape;455;p50"/>
              <p:cNvSpPr/>
              <p:nvPr/>
            </p:nvSpPr>
            <p:spPr>
              <a:xfrm>
                <a:off x="4549150" y="3383011"/>
                <a:ext cx="148997" cy="127598"/>
              </a:xfrm>
              <a:custGeom>
                <a:rect b="b" l="l" r="r" t="t"/>
                <a:pathLst>
                  <a:path extrusionOk="0" h="1121" w="1309">
                    <a:moveTo>
                      <a:pt x="560" y="300"/>
                    </a:moveTo>
                    <a:cubicBezTo>
                      <a:pt x="796" y="300"/>
                      <a:pt x="912" y="584"/>
                      <a:pt x="748" y="748"/>
                    </a:cubicBezTo>
                    <a:cubicBezTo>
                      <a:pt x="693" y="803"/>
                      <a:pt x="627" y="827"/>
                      <a:pt x="562" y="827"/>
                    </a:cubicBezTo>
                    <a:cubicBezTo>
                      <a:pt x="426" y="827"/>
                      <a:pt x="296" y="721"/>
                      <a:pt x="296" y="564"/>
                    </a:cubicBezTo>
                    <a:cubicBezTo>
                      <a:pt x="296" y="416"/>
                      <a:pt x="416" y="300"/>
                      <a:pt x="560" y="300"/>
                    </a:cubicBezTo>
                    <a:close/>
                    <a:moveTo>
                      <a:pt x="564" y="1"/>
                    </a:moveTo>
                    <a:cubicBezTo>
                      <a:pt x="276" y="1"/>
                      <a:pt x="1" y="226"/>
                      <a:pt x="3" y="564"/>
                    </a:cubicBezTo>
                    <a:cubicBezTo>
                      <a:pt x="3" y="872"/>
                      <a:pt x="252" y="1120"/>
                      <a:pt x="560" y="1120"/>
                    </a:cubicBezTo>
                    <a:cubicBezTo>
                      <a:pt x="1060" y="1120"/>
                      <a:pt x="1308" y="520"/>
                      <a:pt x="956" y="168"/>
                    </a:cubicBezTo>
                    <a:cubicBezTo>
                      <a:pt x="842" y="52"/>
                      <a:pt x="701"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0"/>
              <p:cNvSpPr/>
              <p:nvPr/>
            </p:nvSpPr>
            <p:spPr>
              <a:xfrm>
                <a:off x="4597087" y="1401575"/>
                <a:ext cx="1135177" cy="2004344"/>
              </a:xfrm>
              <a:custGeom>
                <a:rect b="b" l="l" r="r" t="t"/>
                <a:pathLst>
                  <a:path extrusionOk="0" h="17609" w="9973">
                    <a:moveTo>
                      <a:pt x="9724" y="0"/>
                    </a:moveTo>
                    <a:lnTo>
                      <a:pt x="9724" y="2938"/>
                    </a:lnTo>
                    <a:lnTo>
                      <a:pt x="1" y="12661"/>
                    </a:lnTo>
                    <a:lnTo>
                      <a:pt x="1" y="17608"/>
                    </a:lnTo>
                    <a:lnTo>
                      <a:pt x="249" y="17608"/>
                    </a:lnTo>
                    <a:lnTo>
                      <a:pt x="249" y="12765"/>
                    </a:lnTo>
                    <a:lnTo>
                      <a:pt x="9972" y="3042"/>
                    </a:lnTo>
                    <a:lnTo>
                      <a:pt x="997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57" name="Google Shape;457;p50"/>
          <p:cNvSpPr txBox="1"/>
          <p:nvPr>
            <p:ph hasCustomPrompt="1" type="title"/>
          </p:nvPr>
        </p:nvSpPr>
        <p:spPr>
          <a:xfrm>
            <a:off x="822000" y="1658157"/>
            <a:ext cx="7499700" cy="125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500"/>
              <a:buNone/>
              <a:defRPr sz="7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r>
              <a:t>xx%</a:t>
            </a:r>
          </a:p>
        </p:txBody>
      </p:sp>
      <p:sp>
        <p:nvSpPr>
          <p:cNvPr id="458" name="Google Shape;458;p50"/>
          <p:cNvSpPr txBox="1"/>
          <p:nvPr>
            <p:ph idx="1" type="subTitle"/>
          </p:nvPr>
        </p:nvSpPr>
        <p:spPr>
          <a:xfrm flipH="1">
            <a:off x="822300" y="2899240"/>
            <a:ext cx="7499700" cy="397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1800"/>
            </a:lvl1pPr>
            <a:lvl2pPr lvl="1" algn="ctr">
              <a:lnSpc>
                <a:spcPct val="100000"/>
              </a:lnSpc>
              <a:spcBef>
                <a:spcPts val="0"/>
              </a:spcBef>
              <a:spcAft>
                <a:spcPts val="0"/>
              </a:spcAft>
              <a:buSzPts val="1500"/>
              <a:buNone/>
              <a:defRPr sz="1800"/>
            </a:lvl2pPr>
            <a:lvl3pPr lvl="2" algn="ctr">
              <a:lnSpc>
                <a:spcPct val="100000"/>
              </a:lnSpc>
              <a:spcBef>
                <a:spcPts val="0"/>
              </a:spcBef>
              <a:spcAft>
                <a:spcPts val="0"/>
              </a:spcAft>
              <a:buSzPts val="1500"/>
              <a:buNone/>
              <a:defRPr sz="1800"/>
            </a:lvl3pPr>
            <a:lvl4pPr lvl="3" algn="ctr">
              <a:lnSpc>
                <a:spcPct val="100000"/>
              </a:lnSpc>
              <a:spcBef>
                <a:spcPts val="0"/>
              </a:spcBef>
              <a:spcAft>
                <a:spcPts val="0"/>
              </a:spcAft>
              <a:buSzPts val="1500"/>
              <a:buNone/>
              <a:defRPr sz="1800"/>
            </a:lvl4pPr>
            <a:lvl5pPr lvl="4" algn="ctr">
              <a:lnSpc>
                <a:spcPct val="100000"/>
              </a:lnSpc>
              <a:spcBef>
                <a:spcPts val="0"/>
              </a:spcBef>
              <a:spcAft>
                <a:spcPts val="0"/>
              </a:spcAft>
              <a:buSzPts val="1500"/>
              <a:buNone/>
              <a:defRPr sz="1800"/>
            </a:lvl5pPr>
            <a:lvl6pPr lvl="5" algn="ctr">
              <a:lnSpc>
                <a:spcPct val="100000"/>
              </a:lnSpc>
              <a:spcBef>
                <a:spcPts val="0"/>
              </a:spcBef>
              <a:spcAft>
                <a:spcPts val="0"/>
              </a:spcAft>
              <a:buSzPts val="1500"/>
              <a:buNone/>
              <a:defRPr sz="1800"/>
            </a:lvl6pPr>
            <a:lvl7pPr lvl="6" algn="ctr">
              <a:lnSpc>
                <a:spcPct val="100000"/>
              </a:lnSpc>
              <a:spcBef>
                <a:spcPts val="0"/>
              </a:spcBef>
              <a:spcAft>
                <a:spcPts val="0"/>
              </a:spcAft>
              <a:buSzPts val="1500"/>
              <a:buNone/>
              <a:defRPr sz="1800"/>
            </a:lvl7pPr>
            <a:lvl8pPr lvl="7" algn="ctr">
              <a:lnSpc>
                <a:spcPct val="100000"/>
              </a:lnSpc>
              <a:spcBef>
                <a:spcPts val="0"/>
              </a:spcBef>
              <a:spcAft>
                <a:spcPts val="0"/>
              </a:spcAft>
              <a:buSzPts val="1500"/>
              <a:buNone/>
              <a:defRPr sz="1800"/>
            </a:lvl8pPr>
            <a:lvl9pPr lvl="8" algn="ctr">
              <a:lnSpc>
                <a:spcPct val="100000"/>
              </a:lnSpc>
              <a:spcBef>
                <a:spcPts val="0"/>
              </a:spcBef>
              <a:spcAft>
                <a:spcPts val="0"/>
              </a:spcAft>
              <a:buSzPts val="15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459" name="Shape 459"/>
        <p:cNvGrpSpPr/>
        <p:nvPr/>
      </p:nvGrpSpPr>
      <p:grpSpPr>
        <a:xfrm>
          <a:off x="0" y="0"/>
          <a:ext cx="0" cy="0"/>
          <a:chOff x="0" y="0"/>
          <a:chExt cx="0" cy="0"/>
        </a:xfrm>
      </p:grpSpPr>
      <p:sp>
        <p:nvSpPr>
          <p:cNvPr id="460" name="Google Shape;460;p51"/>
          <p:cNvSpPr txBox="1"/>
          <p:nvPr>
            <p:ph idx="1" type="subTitle"/>
          </p:nvPr>
        </p:nvSpPr>
        <p:spPr>
          <a:xfrm>
            <a:off x="885175" y="3574317"/>
            <a:ext cx="2070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1pPr>
            <a:lvl2pPr lvl="1"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2pPr>
            <a:lvl3pPr lvl="2"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3pPr>
            <a:lvl4pPr lvl="3"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4pPr>
            <a:lvl5pPr lvl="4"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5pPr>
            <a:lvl6pPr lvl="5"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6pPr>
            <a:lvl7pPr lvl="6"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7pPr>
            <a:lvl8pPr lvl="7"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8pPr>
            <a:lvl9pPr lvl="8"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9pPr>
          </a:lstStyle>
          <a:p/>
        </p:txBody>
      </p:sp>
      <p:sp>
        <p:nvSpPr>
          <p:cNvPr id="461" name="Google Shape;461;p51"/>
          <p:cNvSpPr txBox="1"/>
          <p:nvPr>
            <p:ph idx="2" type="subTitle"/>
          </p:nvPr>
        </p:nvSpPr>
        <p:spPr>
          <a:xfrm>
            <a:off x="885175" y="3974562"/>
            <a:ext cx="2070900" cy="59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462" name="Google Shape;462;p51"/>
          <p:cNvSpPr txBox="1"/>
          <p:nvPr>
            <p:ph idx="3" type="subTitle"/>
          </p:nvPr>
        </p:nvSpPr>
        <p:spPr>
          <a:xfrm>
            <a:off x="3536543" y="3574317"/>
            <a:ext cx="2070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1pPr>
            <a:lvl2pPr lvl="1"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2pPr>
            <a:lvl3pPr lvl="2"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3pPr>
            <a:lvl4pPr lvl="3"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4pPr>
            <a:lvl5pPr lvl="4"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5pPr>
            <a:lvl6pPr lvl="5"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6pPr>
            <a:lvl7pPr lvl="6"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7pPr>
            <a:lvl8pPr lvl="7"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8pPr>
            <a:lvl9pPr lvl="8"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9pPr>
          </a:lstStyle>
          <a:p/>
        </p:txBody>
      </p:sp>
      <p:sp>
        <p:nvSpPr>
          <p:cNvPr id="463" name="Google Shape;463;p51"/>
          <p:cNvSpPr txBox="1"/>
          <p:nvPr>
            <p:ph idx="4" type="subTitle"/>
          </p:nvPr>
        </p:nvSpPr>
        <p:spPr>
          <a:xfrm>
            <a:off x="3536557" y="3974562"/>
            <a:ext cx="2070900" cy="59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464" name="Google Shape;464;p51"/>
          <p:cNvSpPr txBox="1"/>
          <p:nvPr>
            <p:ph idx="5" type="subTitle"/>
          </p:nvPr>
        </p:nvSpPr>
        <p:spPr>
          <a:xfrm>
            <a:off x="6187925" y="3574317"/>
            <a:ext cx="2070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1pPr>
            <a:lvl2pPr lvl="1"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2pPr>
            <a:lvl3pPr lvl="2"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3pPr>
            <a:lvl4pPr lvl="3"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4pPr>
            <a:lvl5pPr lvl="4"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5pPr>
            <a:lvl6pPr lvl="5"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6pPr>
            <a:lvl7pPr lvl="6"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7pPr>
            <a:lvl8pPr lvl="7"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8pPr>
            <a:lvl9pPr lvl="8"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9pPr>
          </a:lstStyle>
          <a:p/>
        </p:txBody>
      </p:sp>
      <p:sp>
        <p:nvSpPr>
          <p:cNvPr id="465" name="Google Shape;465;p51"/>
          <p:cNvSpPr txBox="1"/>
          <p:nvPr>
            <p:ph idx="6" type="subTitle"/>
          </p:nvPr>
        </p:nvSpPr>
        <p:spPr>
          <a:xfrm>
            <a:off x="6187925" y="3974562"/>
            <a:ext cx="2070900" cy="59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466" name="Google Shape;466;p51"/>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Font typeface="Fredoka"/>
              <a:buNone/>
              <a:defRPr/>
            </a:lvl1pPr>
            <a:lvl2pPr lvl="1" algn="ctr">
              <a:lnSpc>
                <a:spcPct val="100000"/>
              </a:lnSpc>
              <a:spcBef>
                <a:spcPts val="0"/>
              </a:spcBef>
              <a:spcAft>
                <a:spcPts val="0"/>
              </a:spcAft>
              <a:buSzPts val="3000"/>
              <a:buFont typeface="Fredoka"/>
              <a:buNone/>
              <a:defRPr sz="3000">
                <a:latin typeface="Fredoka"/>
                <a:ea typeface="Fredoka"/>
                <a:cs typeface="Fredoka"/>
                <a:sym typeface="Fredoka"/>
              </a:defRPr>
            </a:lvl2pPr>
            <a:lvl3pPr lvl="2" algn="ctr">
              <a:lnSpc>
                <a:spcPct val="100000"/>
              </a:lnSpc>
              <a:spcBef>
                <a:spcPts val="0"/>
              </a:spcBef>
              <a:spcAft>
                <a:spcPts val="0"/>
              </a:spcAft>
              <a:buSzPts val="3000"/>
              <a:buFont typeface="Fredoka"/>
              <a:buNone/>
              <a:defRPr sz="3000">
                <a:latin typeface="Fredoka"/>
                <a:ea typeface="Fredoka"/>
                <a:cs typeface="Fredoka"/>
                <a:sym typeface="Fredoka"/>
              </a:defRPr>
            </a:lvl3pPr>
            <a:lvl4pPr lvl="3" algn="ctr">
              <a:lnSpc>
                <a:spcPct val="100000"/>
              </a:lnSpc>
              <a:spcBef>
                <a:spcPts val="0"/>
              </a:spcBef>
              <a:spcAft>
                <a:spcPts val="0"/>
              </a:spcAft>
              <a:buSzPts val="3000"/>
              <a:buFont typeface="Fredoka"/>
              <a:buNone/>
              <a:defRPr sz="3000">
                <a:latin typeface="Fredoka"/>
                <a:ea typeface="Fredoka"/>
                <a:cs typeface="Fredoka"/>
                <a:sym typeface="Fredoka"/>
              </a:defRPr>
            </a:lvl4pPr>
            <a:lvl5pPr lvl="4" algn="ctr">
              <a:lnSpc>
                <a:spcPct val="100000"/>
              </a:lnSpc>
              <a:spcBef>
                <a:spcPts val="0"/>
              </a:spcBef>
              <a:spcAft>
                <a:spcPts val="0"/>
              </a:spcAft>
              <a:buSzPts val="3000"/>
              <a:buFont typeface="Fredoka"/>
              <a:buNone/>
              <a:defRPr sz="3000">
                <a:latin typeface="Fredoka"/>
                <a:ea typeface="Fredoka"/>
                <a:cs typeface="Fredoka"/>
                <a:sym typeface="Fredoka"/>
              </a:defRPr>
            </a:lvl5pPr>
            <a:lvl6pPr lvl="5" algn="ctr">
              <a:lnSpc>
                <a:spcPct val="100000"/>
              </a:lnSpc>
              <a:spcBef>
                <a:spcPts val="0"/>
              </a:spcBef>
              <a:spcAft>
                <a:spcPts val="0"/>
              </a:spcAft>
              <a:buSzPts val="3000"/>
              <a:buFont typeface="Fredoka"/>
              <a:buNone/>
              <a:defRPr sz="3000">
                <a:latin typeface="Fredoka"/>
                <a:ea typeface="Fredoka"/>
                <a:cs typeface="Fredoka"/>
                <a:sym typeface="Fredoka"/>
              </a:defRPr>
            </a:lvl6pPr>
            <a:lvl7pPr lvl="6" algn="ctr">
              <a:lnSpc>
                <a:spcPct val="100000"/>
              </a:lnSpc>
              <a:spcBef>
                <a:spcPts val="0"/>
              </a:spcBef>
              <a:spcAft>
                <a:spcPts val="0"/>
              </a:spcAft>
              <a:buSzPts val="3000"/>
              <a:buFont typeface="Fredoka"/>
              <a:buNone/>
              <a:defRPr sz="3000">
                <a:latin typeface="Fredoka"/>
                <a:ea typeface="Fredoka"/>
                <a:cs typeface="Fredoka"/>
                <a:sym typeface="Fredoka"/>
              </a:defRPr>
            </a:lvl7pPr>
            <a:lvl8pPr lvl="7" algn="ctr">
              <a:lnSpc>
                <a:spcPct val="100000"/>
              </a:lnSpc>
              <a:spcBef>
                <a:spcPts val="0"/>
              </a:spcBef>
              <a:spcAft>
                <a:spcPts val="0"/>
              </a:spcAft>
              <a:buSzPts val="3000"/>
              <a:buFont typeface="Fredoka"/>
              <a:buNone/>
              <a:defRPr sz="3000">
                <a:latin typeface="Fredoka"/>
                <a:ea typeface="Fredoka"/>
                <a:cs typeface="Fredoka"/>
                <a:sym typeface="Fredoka"/>
              </a:defRPr>
            </a:lvl8pPr>
            <a:lvl9pPr lvl="8" algn="ctr">
              <a:lnSpc>
                <a:spcPct val="100000"/>
              </a:lnSpc>
              <a:spcBef>
                <a:spcPts val="0"/>
              </a:spcBef>
              <a:spcAft>
                <a:spcPts val="0"/>
              </a:spcAft>
              <a:buSzPts val="3000"/>
              <a:buFont typeface="Fredoka"/>
              <a:buNone/>
              <a:defRPr sz="3000">
                <a:latin typeface="Fredoka"/>
                <a:ea typeface="Fredoka"/>
                <a:cs typeface="Fredoka"/>
                <a:sym typeface="Fredoka"/>
              </a:defRPr>
            </a:lvl9pPr>
          </a:lstStyle>
          <a:p/>
        </p:txBody>
      </p:sp>
      <p:sp>
        <p:nvSpPr>
          <p:cNvPr id="467" name="Google Shape;467;p51"/>
          <p:cNvSpPr txBox="1"/>
          <p:nvPr>
            <p:ph idx="7" type="subTitle"/>
          </p:nvPr>
        </p:nvSpPr>
        <p:spPr>
          <a:xfrm>
            <a:off x="885175" y="1849391"/>
            <a:ext cx="2070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1pPr>
            <a:lvl2pPr lvl="1"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2pPr>
            <a:lvl3pPr lvl="2"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3pPr>
            <a:lvl4pPr lvl="3"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4pPr>
            <a:lvl5pPr lvl="4"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5pPr>
            <a:lvl6pPr lvl="5"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6pPr>
            <a:lvl7pPr lvl="6"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7pPr>
            <a:lvl8pPr lvl="7"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8pPr>
            <a:lvl9pPr lvl="8"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9pPr>
          </a:lstStyle>
          <a:p/>
        </p:txBody>
      </p:sp>
      <p:sp>
        <p:nvSpPr>
          <p:cNvPr id="468" name="Google Shape;468;p51"/>
          <p:cNvSpPr txBox="1"/>
          <p:nvPr>
            <p:ph idx="8" type="subTitle"/>
          </p:nvPr>
        </p:nvSpPr>
        <p:spPr>
          <a:xfrm>
            <a:off x="885175" y="2249636"/>
            <a:ext cx="2070900" cy="59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469" name="Google Shape;469;p51"/>
          <p:cNvSpPr txBox="1"/>
          <p:nvPr>
            <p:ph idx="9" type="subTitle"/>
          </p:nvPr>
        </p:nvSpPr>
        <p:spPr>
          <a:xfrm>
            <a:off x="3536543" y="1849391"/>
            <a:ext cx="2070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1pPr>
            <a:lvl2pPr lvl="1"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2pPr>
            <a:lvl3pPr lvl="2"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3pPr>
            <a:lvl4pPr lvl="3"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4pPr>
            <a:lvl5pPr lvl="4"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5pPr>
            <a:lvl6pPr lvl="5"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6pPr>
            <a:lvl7pPr lvl="6"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7pPr>
            <a:lvl8pPr lvl="7"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8pPr>
            <a:lvl9pPr lvl="8"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9pPr>
          </a:lstStyle>
          <a:p/>
        </p:txBody>
      </p:sp>
      <p:sp>
        <p:nvSpPr>
          <p:cNvPr id="470" name="Google Shape;470;p51"/>
          <p:cNvSpPr txBox="1"/>
          <p:nvPr>
            <p:ph idx="13" type="subTitle"/>
          </p:nvPr>
        </p:nvSpPr>
        <p:spPr>
          <a:xfrm>
            <a:off x="3536557" y="2249636"/>
            <a:ext cx="2070900" cy="59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471" name="Google Shape;471;p51"/>
          <p:cNvSpPr txBox="1"/>
          <p:nvPr>
            <p:ph idx="14" type="subTitle"/>
          </p:nvPr>
        </p:nvSpPr>
        <p:spPr>
          <a:xfrm>
            <a:off x="6187925" y="1849391"/>
            <a:ext cx="20709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1pPr>
            <a:lvl2pPr lvl="1"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2pPr>
            <a:lvl3pPr lvl="2"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3pPr>
            <a:lvl4pPr lvl="3"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4pPr>
            <a:lvl5pPr lvl="4"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5pPr>
            <a:lvl6pPr lvl="5"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6pPr>
            <a:lvl7pPr lvl="6"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7pPr>
            <a:lvl8pPr lvl="7"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8pPr>
            <a:lvl9pPr lvl="8"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9pPr>
          </a:lstStyle>
          <a:p/>
        </p:txBody>
      </p:sp>
      <p:sp>
        <p:nvSpPr>
          <p:cNvPr id="472" name="Google Shape;472;p51"/>
          <p:cNvSpPr txBox="1"/>
          <p:nvPr>
            <p:ph idx="15" type="subTitle"/>
          </p:nvPr>
        </p:nvSpPr>
        <p:spPr>
          <a:xfrm>
            <a:off x="6187925" y="2249636"/>
            <a:ext cx="2070900" cy="59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473" name="Google Shape;473;p51"/>
          <p:cNvSpPr txBox="1"/>
          <p:nvPr>
            <p:ph idx="16" type="title"/>
          </p:nvPr>
        </p:nvSpPr>
        <p:spPr>
          <a:xfrm>
            <a:off x="1477675" y="3002952"/>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474" name="Google Shape;474;p51"/>
          <p:cNvSpPr txBox="1"/>
          <p:nvPr>
            <p:ph idx="17" type="title"/>
          </p:nvPr>
        </p:nvSpPr>
        <p:spPr>
          <a:xfrm>
            <a:off x="4129043" y="3002952"/>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475" name="Google Shape;475;p51"/>
          <p:cNvSpPr txBox="1"/>
          <p:nvPr>
            <p:ph idx="18" type="title"/>
          </p:nvPr>
        </p:nvSpPr>
        <p:spPr>
          <a:xfrm>
            <a:off x="1477675" y="1278011"/>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476" name="Google Shape;476;p51"/>
          <p:cNvSpPr txBox="1"/>
          <p:nvPr>
            <p:ph idx="19" type="title"/>
          </p:nvPr>
        </p:nvSpPr>
        <p:spPr>
          <a:xfrm>
            <a:off x="4129043" y="1278011"/>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477" name="Google Shape;477;p51"/>
          <p:cNvSpPr txBox="1"/>
          <p:nvPr>
            <p:ph idx="20" type="title"/>
          </p:nvPr>
        </p:nvSpPr>
        <p:spPr>
          <a:xfrm>
            <a:off x="6780425" y="1278011"/>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478" name="Google Shape;478;p51"/>
          <p:cNvSpPr txBox="1"/>
          <p:nvPr>
            <p:ph idx="21" type="title"/>
          </p:nvPr>
        </p:nvSpPr>
        <p:spPr>
          <a:xfrm>
            <a:off x="6780425" y="3002952"/>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grpSp>
        <p:nvGrpSpPr>
          <p:cNvPr id="479" name="Google Shape;479;p51"/>
          <p:cNvGrpSpPr/>
          <p:nvPr/>
        </p:nvGrpSpPr>
        <p:grpSpPr>
          <a:xfrm>
            <a:off x="6995490" y="1596696"/>
            <a:ext cx="3381518" cy="4266167"/>
            <a:chOff x="6995490" y="1733095"/>
            <a:chExt cx="3381518" cy="4266167"/>
          </a:xfrm>
        </p:grpSpPr>
        <p:sp>
          <p:nvSpPr>
            <p:cNvPr id="480" name="Google Shape;480;p51"/>
            <p:cNvSpPr/>
            <p:nvPr/>
          </p:nvSpPr>
          <p:spPr>
            <a:xfrm>
              <a:off x="6995490" y="3994682"/>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1" name="Google Shape;481;p51"/>
            <p:cNvGrpSpPr/>
            <p:nvPr/>
          </p:nvGrpSpPr>
          <p:grpSpPr>
            <a:xfrm flipH="1">
              <a:off x="8001112" y="1733095"/>
              <a:ext cx="2375896" cy="3296647"/>
              <a:chOff x="2132995" y="960308"/>
              <a:chExt cx="496177" cy="688437"/>
            </a:xfrm>
          </p:grpSpPr>
          <p:sp>
            <p:nvSpPr>
              <p:cNvPr id="482" name="Google Shape;482;p51"/>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1"/>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51"/>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51"/>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1"/>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7" name="Google Shape;487;p51"/>
            <p:cNvGrpSpPr/>
            <p:nvPr/>
          </p:nvGrpSpPr>
          <p:grpSpPr>
            <a:xfrm flipH="1" rot="5400000">
              <a:off x="8520151" y="2304295"/>
              <a:ext cx="457197" cy="78377"/>
              <a:chOff x="2974099" y="851893"/>
              <a:chExt cx="129010" cy="22560"/>
            </a:xfrm>
          </p:grpSpPr>
          <p:sp>
            <p:nvSpPr>
              <p:cNvPr id="488" name="Google Shape;488;p51"/>
              <p:cNvSpPr/>
              <p:nvPr/>
            </p:nvSpPr>
            <p:spPr>
              <a:xfrm>
                <a:off x="3071233" y="851893"/>
                <a:ext cx="31876" cy="22560"/>
              </a:xfrm>
              <a:custGeom>
                <a:rect b="b" l="l" r="r" t="t"/>
                <a:pathLst>
                  <a:path extrusionOk="0" h="494" w="698">
                    <a:moveTo>
                      <a:pt x="408" y="0"/>
                    </a:moveTo>
                    <a:lnTo>
                      <a:pt x="0" y="494"/>
                    </a:lnTo>
                    <a:lnTo>
                      <a:pt x="289"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51"/>
              <p:cNvSpPr/>
              <p:nvPr/>
            </p:nvSpPr>
            <p:spPr>
              <a:xfrm>
                <a:off x="3046756" y="851893"/>
                <a:ext cx="31876" cy="22560"/>
              </a:xfrm>
              <a:custGeom>
                <a:rect b="b" l="l" r="r" t="t"/>
                <a:pathLst>
                  <a:path extrusionOk="0" h="494" w="698">
                    <a:moveTo>
                      <a:pt x="409" y="0"/>
                    </a:moveTo>
                    <a:lnTo>
                      <a:pt x="0" y="494"/>
                    </a:lnTo>
                    <a:lnTo>
                      <a:pt x="289"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1"/>
              <p:cNvSpPr/>
              <p:nvPr/>
            </p:nvSpPr>
            <p:spPr>
              <a:xfrm>
                <a:off x="3022643" y="851893"/>
                <a:ext cx="31922" cy="22560"/>
              </a:xfrm>
              <a:custGeom>
                <a:rect b="b" l="l" r="r" t="t"/>
                <a:pathLst>
                  <a:path extrusionOk="0" h="494" w="699">
                    <a:moveTo>
                      <a:pt x="409" y="0"/>
                    </a:moveTo>
                    <a:lnTo>
                      <a:pt x="1" y="494"/>
                    </a:lnTo>
                    <a:lnTo>
                      <a:pt x="290"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1"/>
              <p:cNvSpPr/>
              <p:nvPr/>
            </p:nvSpPr>
            <p:spPr>
              <a:xfrm>
                <a:off x="2998576" y="851893"/>
                <a:ext cx="31511" cy="22560"/>
              </a:xfrm>
              <a:custGeom>
                <a:rect b="b" l="l" r="r" t="t"/>
                <a:pathLst>
                  <a:path extrusionOk="0" h="494" w="690">
                    <a:moveTo>
                      <a:pt x="400" y="0"/>
                    </a:moveTo>
                    <a:lnTo>
                      <a:pt x="0" y="494"/>
                    </a:lnTo>
                    <a:lnTo>
                      <a:pt x="290" y="494"/>
                    </a:lnTo>
                    <a:lnTo>
                      <a:pt x="68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1"/>
              <p:cNvSpPr/>
              <p:nvPr/>
            </p:nvSpPr>
            <p:spPr>
              <a:xfrm>
                <a:off x="2974099" y="851893"/>
                <a:ext cx="31876" cy="22560"/>
              </a:xfrm>
              <a:custGeom>
                <a:rect b="b" l="l" r="r" t="t"/>
                <a:pathLst>
                  <a:path extrusionOk="0" h="494" w="698">
                    <a:moveTo>
                      <a:pt x="409" y="0"/>
                    </a:moveTo>
                    <a:lnTo>
                      <a:pt x="0" y="494"/>
                    </a:lnTo>
                    <a:lnTo>
                      <a:pt x="290" y="494"/>
                    </a:lnTo>
                    <a:lnTo>
                      <a:pt x="69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93" name="Google Shape;493;p51"/>
          <p:cNvGrpSpPr/>
          <p:nvPr/>
        </p:nvGrpSpPr>
        <p:grpSpPr>
          <a:xfrm>
            <a:off x="-1233008" y="-719364"/>
            <a:ext cx="2502550" cy="2887916"/>
            <a:chOff x="-1115609" y="-430564"/>
            <a:chExt cx="2502550" cy="2887916"/>
          </a:xfrm>
        </p:grpSpPr>
        <p:sp>
          <p:nvSpPr>
            <p:cNvPr id="494" name="Google Shape;494;p51"/>
            <p:cNvSpPr/>
            <p:nvPr/>
          </p:nvSpPr>
          <p:spPr>
            <a:xfrm flipH="1" rot="5400000">
              <a:off x="-1140839" y="92305"/>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5" name="Google Shape;495;p51"/>
            <p:cNvGrpSpPr/>
            <p:nvPr/>
          </p:nvGrpSpPr>
          <p:grpSpPr>
            <a:xfrm rot="-5400000">
              <a:off x="254511" y="2088487"/>
              <a:ext cx="493956" cy="243774"/>
              <a:chOff x="2505550" y="1111010"/>
              <a:chExt cx="119741" cy="59094"/>
            </a:xfrm>
          </p:grpSpPr>
          <p:sp>
            <p:nvSpPr>
              <p:cNvPr id="496" name="Google Shape;496;p51"/>
              <p:cNvSpPr/>
              <p:nvPr/>
            </p:nvSpPr>
            <p:spPr>
              <a:xfrm>
                <a:off x="2556469" y="1152202"/>
                <a:ext cx="17902" cy="17902"/>
              </a:xfrm>
              <a:custGeom>
                <a:rect b="b" l="l" r="r" t="t"/>
                <a:pathLst>
                  <a:path extrusionOk="0" h="392" w="392">
                    <a:moveTo>
                      <a:pt x="341" y="0"/>
                    </a:moveTo>
                    <a:lnTo>
                      <a:pt x="0" y="341"/>
                    </a:lnTo>
                    <a:lnTo>
                      <a:pt x="51" y="392"/>
                    </a:lnTo>
                    <a:lnTo>
                      <a:pt x="392" y="51"/>
                    </a:lnTo>
                    <a:lnTo>
                      <a:pt x="34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51"/>
              <p:cNvSpPr/>
              <p:nvPr/>
            </p:nvSpPr>
            <p:spPr>
              <a:xfrm>
                <a:off x="2556469" y="1152202"/>
                <a:ext cx="17902" cy="17902"/>
              </a:xfrm>
              <a:custGeom>
                <a:rect b="b" l="l" r="r" t="t"/>
                <a:pathLst>
                  <a:path extrusionOk="0" h="392" w="392">
                    <a:moveTo>
                      <a:pt x="51" y="0"/>
                    </a:moveTo>
                    <a:lnTo>
                      <a:pt x="0" y="51"/>
                    </a:lnTo>
                    <a:lnTo>
                      <a:pt x="341" y="392"/>
                    </a:lnTo>
                    <a:lnTo>
                      <a:pt x="392" y="341"/>
                    </a:lnTo>
                    <a:lnTo>
                      <a:pt x="5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1"/>
              <p:cNvSpPr/>
              <p:nvPr/>
            </p:nvSpPr>
            <p:spPr>
              <a:xfrm>
                <a:off x="2606978" y="1152202"/>
                <a:ext cx="17902" cy="17902"/>
              </a:xfrm>
              <a:custGeom>
                <a:rect b="b" l="l" r="r" t="t"/>
                <a:pathLst>
                  <a:path extrusionOk="0" h="392" w="392">
                    <a:moveTo>
                      <a:pt x="341" y="0"/>
                    </a:moveTo>
                    <a:lnTo>
                      <a:pt x="0" y="341"/>
                    </a:lnTo>
                    <a:lnTo>
                      <a:pt x="60" y="392"/>
                    </a:lnTo>
                    <a:lnTo>
                      <a:pt x="392" y="51"/>
                    </a:lnTo>
                    <a:lnTo>
                      <a:pt x="34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1"/>
              <p:cNvSpPr/>
              <p:nvPr/>
            </p:nvSpPr>
            <p:spPr>
              <a:xfrm>
                <a:off x="2606978" y="1152202"/>
                <a:ext cx="18313" cy="17902"/>
              </a:xfrm>
              <a:custGeom>
                <a:rect b="b" l="l" r="r" t="t"/>
                <a:pathLst>
                  <a:path extrusionOk="0" h="392" w="401">
                    <a:moveTo>
                      <a:pt x="60" y="0"/>
                    </a:moveTo>
                    <a:lnTo>
                      <a:pt x="0" y="51"/>
                    </a:lnTo>
                    <a:lnTo>
                      <a:pt x="341" y="392"/>
                    </a:lnTo>
                    <a:lnTo>
                      <a:pt x="400" y="341"/>
                    </a:lnTo>
                    <a:lnTo>
                      <a:pt x="6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1"/>
              <p:cNvSpPr/>
              <p:nvPr/>
            </p:nvSpPr>
            <p:spPr>
              <a:xfrm>
                <a:off x="2505550" y="1111010"/>
                <a:ext cx="17947" cy="17902"/>
              </a:xfrm>
              <a:custGeom>
                <a:rect b="b" l="l" r="r" t="t"/>
                <a:pathLst>
                  <a:path extrusionOk="0" h="392" w="393">
                    <a:moveTo>
                      <a:pt x="341" y="1"/>
                    </a:moveTo>
                    <a:lnTo>
                      <a:pt x="1" y="341"/>
                    </a:lnTo>
                    <a:lnTo>
                      <a:pt x="52" y="392"/>
                    </a:lnTo>
                    <a:lnTo>
                      <a:pt x="392" y="52"/>
                    </a:lnTo>
                    <a:lnTo>
                      <a:pt x="34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1"/>
              <p:cNvSpPr/>
              <p:nvPr/>
            </p:nvSpPr>
            <p:spPr>
              <a:xfrm>
                <a:off x="2505550" y="1111010"/>
                <a:ext cx="17947" cy="17902"/>
              </a:xfrm>
              <a:custGeom>
                <a:rect b="b" l="l" r="r" t="t"/>
                <a:pathLst>
                  <a:path extrusionOk="0" h="392" w="393">
                    <a:moveTo>
                      <a:pt x="52" y="1"/>
                    </a:moveTo>
                    <a:lnTo>
                      <a:pt x="1" y="52"/>
                    </a:lnTo>
                    <a:lnTo>
                      <a:pt x="341" y="392"/>
                    </a:lnTo>
                    <a:lnTo>
                      <a:pt x="392" y="341"/>
                    </a:lnTo>
                    <a:lnTo>
                      <a:pt x="5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1"/>
              <p:cNvSpPr/>
              <p:nvPr/>
            </p:nvSpPr>
            <p:spPr>
              <a:xfrm>
                <a:off x="2556058" y="1111010"/>
                <a:ext cx="17947" cy="17902"/>
              </a:xfrm>
              <a:custGeom>
                <a:rect b="b" l="l" r="r" t="t"/>
                <a:pathLst>
                  <a:path extrusionOk="0" h="392" w="393">
                    <a:moveTo>
                      <a:pt x="341" y="1"/>
                    </a:moveTo>
                    <a:lnTo>
                      <a:pt x="1" y="341"/>
                    </a:lnTo>
                    <a:lnTo>
                      <a:pt x="52" y="392"/>
                    </a:lnTo>
                    <a:lnTo>
                      <a:pt x="392" y="52"/>
                    </a:lnTo>
                    <a:lnTo>
                      <a:pt x="34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1"/>
              <p:cNvSpPr/>
              <p:nvPr/>
            </p:nvSpPr>
            <p:spPr>
              <a:xfrm>
                <a:off x="2556058" y="1111010"/>
                <a:ext cx="17947" cy="17902"/>
              </a:xfrm>
              <a:custGeom>
                <a:rect b="b" l="l" r="r" t="t"/>
                <a:pathLst>
                  <a:path extrusionOk="0" h="392" w="393">
                    <a:moveTo>
                      <a:pt x="52" y="1"/>
                    </a:moveTo>
                    <a:lnTo>
                      <a:pt x="1" y="52"/>
                    </a:lnTo>
                    <a:lnTo>
                      <a:pt x="341" y="392"/>
                    </a:lnTo>
                    <a:lnTo>
                      <a:pt x="392" y="341"/>
                    </a:lnTo>
                    <a:lnTo>
                      <a:pt x="5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4" name="Google Shape;504;p51"/>
            <p:cNvGrpSpPr/>
            <p:nvPr/>
          </p:nvGrpSpPr>
          <p:grpSpPr>
            <a:xfrm rot="5400000">
              <a:off x="-1051673" y="-188992"/>
              <a:ext cx="2374678" cy="2502550"/>
              <a:chOff x="2011428" y="602777"/>
              <a:chExt cx="774292" cy="815987"/>
            </a:xfrm>
          </p:grpSpPr>
          <p:sp>
            <p:nvSpPr>
              <p:cNvPr id="505" name="Google Shape;505;p51"/>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1"/>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1"/>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1"/>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51"/>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1"/>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1" name="Shape 511"/>
        <p:cNvGrpSpPr/>
        <p:nvPr/>
      </p:nvGrpSpPr>
      <p:grpSpPr>
        <a:xfrm>
          <a:off x="0" y="0"/>
          <a:ext cx="0" cy="0"/>
          <a:chOff x="0" y="0"/>
          <a:chExt cx="0" cy="0"/>
        </a:xfrm>
      </p:grpSpPr>
      <p:grpSp>
        <p:nvGrpSpPr>
          <p:cNvPr id="512" name="Google Shape;512;p52"/>
          <p:cNvGrpSpPr/>
          <p:nvPr/>
        </p:nvGrpSpPr>
        <p:grpSpPr>
          <a:xfrm>
            <a:off x="-1897800" y="-564139"/>
            <a:ext cx="12137627" cy="7877285"/>
            <a:chOff x="-1897800" y="-564139"/>
            <a:chExt cx="12137627" cy="7877285"/>
          </a:xfrm>
        </p:grpSpPr>
        <p:sp>
          <p:nvSpPr>
            <p:cNvPr id="513" name="Google Shape;513;p52"/>
            <p:cNvSpPr/>
            <p:nvPr/>
          </p:nvSpPr>
          <p:spPr>
            <a:xfrm flipH="1">
              <a:off x="6899664" y="-444798"/>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2"/>
            <p:cNvSpPr/>
            <p:nvPr/>
          </p:nvSpPr>
          <p:spPr>
            <a:xfrm>
              <a:off x="-1897800" y="1636082"/>
              <a:ext cx="6322101" cy="5677064"/>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5" name="Google Shape;515;p52"/>
            <p:cNvGrpSpPr/>
            <p:nvPr/>
          </p:nvGrpSpPr>
          <p:grpSpPr>
            <a:xfrm>
              <a:off x="2033644" y="4281755"/>
              <a:ext cx="618213" cy="306426"/>
              <a:chOff x="5989375" y="1843575"/>
              <a:chExt cx="136525" cy="67675"/>
            </a:xfrm>
          </p:grpSpPr>
          <p:sp>
            <p:nvSpPr>
              <p:cNvPr id="516" name="Google Shape;516;p52"/>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2"/>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52"/>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52"/>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52"/>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2"/>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2"/>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2"/>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4" name="Google Shape;524;p52"/>
            <p:cNvGrpSpPr/>
            <p:nvPr/>
          </p:nvGrpSpPr>
          <p:grpSpPr>
            <a:xfrm>
              <a:off x="726170" y="3312113"/>
              <a:ext cx="1228885" cy="2188720"/>
              <a:chOff x="8389396" y="1055350"/>
              <a:chExt cx="1228885" cy="2188720"/>
            </a:xfrm>
          </p:grpSpPr>
          <p:sp>
            <p:nvSpPr>
              <p:cNvPr id="525" name="Google Shape;525;p52"/>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2"/>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7" name="Google Shape;527;p52"/>
            <p:cNvSpPr/>
            <p:nvPr/>
          </p:nvSpPr>
          <p:spPr>
            <a:xfrm>
              <a:off x="6877775" y="3554813"/>
              <a:ext cx="3075605" cy="2033485"/>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8" name="Google Shape;528;p52"/>
            <p:cNvGrpSpPr/>
            <p:nvPr/>
          </p:nvGrpSpPr>
          <p:grpSpPr>
            <a:xfrm flipH="1" rot="5400000">
              <a:off x="8547291" y="741426"/>
              <a:ext cx="1228900" cy="2156171"/>
              <a:chOff x="455034" y="-121633"/>
              <a:chExt cx="629947" cy="1105275"/>
            </a:xfrm>
          </p:grpSpPr>
          <p:sp>
            <p:nvSpPr>
              <p:cNvPr id="529" name="Google Shape;529;p52"/>
              <p:cNvSpPr/>
              <p:nvPr/>
            </p:nvSpPr>
            <p:spPr>
              <a:xfrm>
                <a:off x="1007193" y="917077"/>
                <a:ext cx="77788" cy="66565"/>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52"/>
              <p:cNvSpPr/>
              <p:nvPr/>
            </p:nvSpPr>
            <p:spPr>
              <a:xfrm>
                <a:off x="455034" y="-121633"/>
                <a:ext cx="592137" cy="1045622"/>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1" name="Google Shape;531;p52"/>
            <p:cNvGrpSpPr/>
            <p:nvPr/>
          </p:nvGrpSpPr>
          <p:grpSpPr>
            <a:xfrm flipH="1" rot="5400000">
              <a:off x="8103897" y="2323328"/>
              <a:ext cx="471865" cy="38050"/>
              <a:chOff x="6298452" y="2390050"/>
              <a:chExt cx="140725" cy="11350"/>
            </a:xfrm>
          </p:grpSpPr>
          <p:sp>
            <p:nvSpPr>
              <p:cNvPr id="532" name="Google Shape;532;p52"/>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2"/>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2"/>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5" name="Google Shape;535;p52"/>
            <p:cNvGrpSpPr/>
            <p:nvPr/>
          </p:nvGrpSpPr>
          <p:grpSpPr>
            <a:xfrm rot="5400000">
              <a:off x="5977386" y="2664543"/>
              <a:ext cx="2375896" cy="3296647"/>
              <a:chOff x="2132995" y="960308"/>
              <a:chExt cx="496177" cy="688437"/>
            </a:xfrm>
          </p:grpSpPr>
          <p:sp>
            <p:nvSpPr>
              <p:cNvPr id="536" name="Google Shape;536;p52"/>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2"/>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2"/>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2"/>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52"/>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1" name="Google Shape;541;p52"/>
            <p:cNvGrpSpPr/>
            <p:nvPr/>
          </p:nvGrpSpPr>
          <p:grpSpPr>
            <a:xfrm>
              <a:off x="1592506" y="555320"/>
              <a:ext cx="457201" cy="78377"/>
              <a:chOff x="3029245" y="907035"/>
              <a:chExt cx="129011" cy="22560"/>
            </a:xfrm>
          </p:grpSpPr>
          <p:sp>
            <p:nvSpPr>
              <p:cNvPr id="542" name="Google Shape;542;p52"/>
              <p:cNvSpPr/>
              <p:nvPr/>
            </p:nvSpPr>
            <p:spPr>
              <a:xfrm>
                <a:off x="3126380" y="907035"/>
                <a:ext cx="31876" cy="22560"/>
              </a:xfrm>
              <a:custGeom>
                <a:rect b="b" l="l" r="r" t="t"/>
                <a:pathLst>
                  <a:path extrusionOk="0" h="494" w="698">
                    <a:moveTo>
                      <a:pt x="408" y="0"/>
                    </a:moveTo>
                    <a:lnTo>
                      <a:pt x="0" y="494"/>
                    </a:lnTo>
                    <a:lnTo>
                      <a:pt x="289"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2"/>
              <p:cNvSpPr/>
              <p:nvPr/>
            </p:nvSpPr>
            <p:spPr>
              <a:xfrm>
                <a:off x="3101902" y="907035"/>
                <a:ext cx="31876" cy="22560"/>
              </a:xfrm>
              <a:custGeom>
                <a:rect b="b" l="l" r="r" t="t"/>
                <a:pathLst>
                  <a:path extrusionOk="0" h="494" w="698">
                    <a:moveTo>
                      <a:pt x="409" y="0"/>
                    </a:moveTo>
                    <a:lnTo>
                      <a:pt x="0" y="494"/>
                    </a:lnTo>
                    <a:lnTo>
                      <a:pt x="289"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2"/>
              <p:cNvSpPr/>
              <p:nvPr/>
            </p:nvSpPr>
            <p:spPr>
              <a:xfrm>
                <a:off x="3077790" y="907035"/>
                <a:ext cx="31922" cy="22560"/>
              </a:xfrm>
              <a:custGeom>
                <a:rect b="b" l="l" r="r" t="t"/>
                <a:pathLst>
                  <a:path extrusionOk="0" h="494" w="699">
                    <a:moveTo>
                      <a:pt x="409" y="0"/>
                    </a:moveTo>
                    <a:lnTo>
                      <a:pt x="1" y="494"/>
                    </a:lnTo>
                    <a:lnTo>
                      <a:pt x="290"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2"/>
              <p:cNvSpPr/>
              <p:nvPr/>
            </p:nvSpPr>
            <p:spPr>
              <a:xfrm>
                <a:off x="3053723" y="907035"/>
                <a:ext cx="31511" cy="22560"/>
              </a:xfrm>
              <a:custGeom>
                <a:rect b="b" l="l" r="r" t="t"/>
                <a:pathLst>
                  <a:path extrusionOk="0" h="494" w="690">
                    <a:moveTo>
                      <a:pt x="400" y="0"/>
                    </a:moveTo>
                    <a:lnTo>
                      <a:pt x="0" y="494"/>
                    </a:lnTo>
                    <a:lnTo>
                      <a:pt x="290" y="494"/>
                    </a:lnTo>
                    <a:lnTo>
                      <a:pt x="68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2"/>
              <p:cNvSpPr/>
              <p:nvPr/>
            </p:nvSpPr>
            <p:spPr>
              <a:xfrm>
                <a:off x="3029245" y="907035"/>
                <a:ext cx="31876" cy="22560"/>
              </a:xfrm>
              <a:custGeom>
                <a:rect b="b" l="l" r="r" t="t"/>
                <a:pathLst>
                  <a:path extrusionOk="0" h="494" w="698">
                    <a:moveTo>
                      <a:pt x="409" y="0"/>
                    </a:moveTo>
                    <a:lnTo>
                      <a:pt x="0" y="494"/>
                    </a:lnTo>
                    <a:lnTo>
                      <a:pt x="290" y="494"/>
                    </a:lnTo>
                    <a:lnTo>
                      <a:pt x="69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7" name="Google Shape;547;p52"/>
            <p:cNvSpPr/>
            <p:nvPr/>
          </p:nvSpPr>
          <p:spPr>
            <a:xfrm>
              <a:off x="-1478400" y="2"/>
              <a:ext cx="3381525" cy="1996389"/>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8" name="Google Shape;548;p52"/>
            <p:cNvGrpSpPr/>
            <p:nvPr/>
          </p:nvGrpSpPr>
          <p:grpSpPr>
            <a:xfrm flipH="1">
              <a:off x="465001" y="-564139"/>
              <a:ext cx="2374678" cy="2502550"/>
              <a:chOff x="2011428" y="602777"/>
              <a:chExt cx="774292" cy="815987"/>
            </a:xfrm>
          </p:grpSpPr>
          <p:sp>
            <p:nvSpPr>
              <p:cNvPr id="549" name="Google Shape;549;p52"/>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52"/>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2"/>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52"/>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52"/>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2"/>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5" name="Google Shape;555;p52"/>
            <p:cNvGrpSpPr/>
            <p:nvPr/>
          </p:nvGrpSpPr>
          <p:grpSpPr>
            <a:xfrm flipH="1" rot="5400000">
              <a:off x="7897809" y="-611671"/>
              <a:ext cx="1047647" cy="1867550"/>
              <a:chOff x="4549150" y="1401575"/>
              <a:chExt cx="1183114" cy="2109034"/>
            </a:xfrm>
          </p:grpSpPr>
          <p:sp>
            <p:nvSpPr>
              <p:cNvPr id="556" name="Google Shape;556;p52"/>
              <p:cNvSpPr/>
              <p:nvPr/>
            </p:nvSpPr>
            <p:spPr>
              <a:xfrm>
                <a:off x="4549150" y="3383011"/>
                <a:ext cx="148997" cy="127598"/>
              </a:xfrm>
              <a:custGeom>
                <a:rect b="b" l="l" r="r" t="t"/>
                <a:pathLst>
                  <a:path extrusionOk="0" h="1121" w="1309">
                    <a:moveTo>
                      <a:pt x="560" y="300"/>
                    </a:moveTo>
                    <a:cubicBezTo>
                      <a:pt x="796" y="300"/>
                      <a:pt x="912" y="584"/>
                      <a:pt x="748" y="748"/>
                    </a:cubicBezTo>
                    <a:cubicBezTo>
                      <a:pt x="693" y="803"/>
                      <a:pt x="627" y="827"/>
                      <a:pt x="562" y="827"/>
                    </a:cubicBezTo>
                    <a:cubicBezTo>
                      <a:pt x="426" y="827"/>
                      <a:pt x="296" y="721"/>
                      <a:pt x="296" y="564"/>
                    </a:cubicBezTo>
                    <a:cubicBezTo>
                      <a:pt x="296" y="416"/>
                      <a:pt x="416" y="300"/>
                      <a:pt x="560" y="300"/>
                    </a:cubicBezTo>
                    <a:close/>
                    <a:moveTo>
                      <a:pt x="564" y="1"/>
                    </a:moveTo>
                    <a:cubicBezTo>
                      <a:pt x="276" y="1"/>
                      <a:pt x="1" y="226"/>
                      <a:pt x="3" y="564"/>
                    </a:cubicBezTo>
                    <a:cubicBezTo>
                      <a:pt x="3" y="872"/>
                      <a:pt x="252" y="1120"/>
                      <a:pt x="560" y="1120"/>
                    </a:cubicBezTo>
                    <a:cubicBezTo>
                      <a:pt x="1060" y="1120"/>
                      <a:pt x="1308" y="520"/>
                      <a:pt x="956" y="168"/>
                    </a:cubicBezTo>
                    <a:cubicBezTo>
                      <a:pt x="842" y="52"/>
                      <a:pt x="701"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52"/>
              <p:cNvSpPr/>
              <p:nvPr/>
            </p:nvSpPr>
            <p:spPr>
              <a:xfrm>
                <a:off x="4597087" y="1401575"/>
                <a:ext cx="1135177" cy="2004344"/>
              </a:xfrm>
              <a:custGeom>
                <a:rect b="b" l="l" r="r" t="t"/>
                <a:pathLst>
                  <a:path extrusionOk="0" h="17609" w="9973">
                    <a:moveTo>
                      <a:pt x="9724" y="0"/>
                    </a:moveTo>
                    <a:lnTo>
                      <a:pt x="9724" y="2938"/>
                    </a:lnTo>
                    <a:lnTo>
                      <a:pt x="1" y="12661"/>
                    </a:lnTo>
                    <a:lnTo>
                      <a:pt x="1" y="17608"/>
                    </a:lnTo>
                    <a:lnTo>
                      <a:pt x="249" y="17608"/>
                    </a:lnTo>
                    <a:lnTo>
                      <a:pt x="249" y="12765"/>
                    </a:lnTo>
                    <a:lnTo>
                      <a:pt x="9972" y="3042"/>
                    </a:lnTo>
                    <a:lnTo>
                      <a:pt x="997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8" name="Google Shape;558;p52"/>
            <p:cNvGrpSpPr/>
            <p:nvPr/>
          </p:nvGrpSpPr>
          <p:grpSpPr>
            <a:xfrm>
              <a:off x="-1552690" y="-385842"/>
              <a:ext cx="2375896" cy="3296647"/>
              <a:chOff x="2132995" y="960308"/>
              <a:chExt cx="496177" cy="688437"/>
            </a:xfrm>
          </p:grpSpPr>
          <p:sp>
            <p:nvSpPr>
              <p:cNvPr id="559" name="Google Shape;559;p52"/>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52"/>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2"/>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52"/>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52"/>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64" name="Google Shape;564;p52"/>
          <p:cNvSpPr txBox="1"/>
          <p:nvPr>
            <p:ph type="title"/>
          </p:nvPr>
        </p:nvSpPr>
        <p:spPr>
          <a:xfrm>
            <a:off x="1269150" y="1483990"/>
            <a:ext cx="6605700" cy="222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500"/>
              <a:buNone/>
              <a:defRPr sz="7000"/>
            </a:lvl1pPr>
            <a:lvl2pPr lvl="1" algn="ctr">
              <a:lnSpc>
                <a:spcPct val="80000"/>
              </a:lnSpc>
              <a:spcBef>
                <a:spcPts val="0"/>
              </a:spcBef>
              <a:spcAft>
                <a:spcPts val="0"/>
              </a:spcAft>
              <a:buSzPts val="3200"/>
              <a:buNone/>
              <a:defRPr/>
            </a:lvl2pPr>
            <a:lvl3pPr lvl="2" algn="ctr">
              <a:lnSpc>
                <a:spcPct val="80000"/>
              </a:lnSpc>
              <a:spcBef>
                <a:spcPts val="0"/>
              </a:spcBef>
              <a:spcAft>
                <a:spcPts val="0"/>
              </a:spcAft>
              <a:buSzPts val="3200"/>
              <a:buNone/>
              <a:defRPr/>
            </a:lvl3pPr>
            <a:lvl4pPr lvl="3" algn="ctr">
              <a:lnSpc>
                <a:spcPct val="80000"/>
              </a:lnSpc>
              <a:spcBef>
                <a:spcPts val="0"/>
              </a:spcBef>
              <a:spcAft>
                <a:spcPts val="0"/>
              </a:spcAft>
              <a:buSzPts val="3200"/>
              <a:buNone/>
              <a:defRPr/>
            </a:lvl4pPr>
            <a:lvl5pPr lvl="4" algn="ctr">
              <a:lnSpc>
                <a:spcPct val="80000"/>
              </a:lnSpc>
              <a:spcBef>
                <a:spcPts val="0"/>
              </a:spcBef>
              <a:spcAft>
                <a:spcPts val="0"/>
              </a:spcAft>
              <a:buSzPts val="3200"/>
              <a:buNone/>
              <a:defRPr/>
            </a:lvl5pPr>
            <a:lvl6pPr lvl="5" algn="ctr">
              <a:lnSpc>
                <a:spcPct val="80000"/>
              </a:lnSpc>
              <a:spcBef>
                <a:spcPts val="0"/>
              </a:spcBef>
              <a:spcAft>
                <a:spcPts val="0"/>
              </a:spcAft>
              <a:buSzPts val="3200"/>
              <a:buNone/>
              <a:defRPr/>
            </a:lvl6pPr>
            <a:lvl7pPr lvl="6" algn="ctr">
              <a:lnSpc>
                <a:spcPct val="80000"/>
              </a:lnSpc>
              <a:spcBef>
                <a:spcPts val="0"/>
              </a:spcBef>
              <a:spcAft>
                <a:spcPts val="0"/>
              </a:spcAft>
              <a:buSzPts val="3200"/>
              <a:buNone/>
              <a:defRPr/>
            </a:lvl7pPr>
            <a:lvl8pPr lvl="7" algn="ctr">
              <a:lnSpc>
                <a:spcPct val="80000"/>
              </a:lnSpc>
              <a:spcBef>
                <a:spcPts val="0"/>
              </a:spcBef>
              <a:spcAft>
                <a:spcPts val="0"/>
              </a:spcAft>
              <a:buSzPts val="3200"/>
              <a:buNone/>
              <a:defRPr/>
            </a:lvl8pPr>
            <a:lvl9pPr lvl="8" algn="ctr">
              <a:lnSpc>
                <a:spcPct val="80000"/>
              </a:lnSpc>
              <a:spcBef>
                <a:spcPts val="0"/>
              </a:spcBef>
              <a:spcAft>
                <a:spcPts val="0"/>
              </a:spcAft>
              <a:buSzPts val="32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5" name="Shape 565"/>
        <p:cNvGrpSpPr/>
        <p:nvPr/>
      </p:nvGrpSpPr>
      <p:grpSpPr>
        <a:xfrm>
          <a:off x="0" y="0"/>
          <a:ext cx="0" cy="0"/>
          <a:chOff x="0" y="0"/>
          <a:chExt cx="0" cy="0"/>
        </a:xfrm>
      </p:grpSpPr>
      <p:sp>
        <p:nvSpPr>
          <p:cNvPr id="566" name="Google Shape;566;p53"/>
          <p:cNvSpPr txBox="1"/>
          <p:nvPr>
            <p:ph type="title"/>
          </p:nvPr>
        </p:nvSpPr>
        <p:spPr>
          <a:xfrm>
            <a:off x="720000" y="387600"/>
            <a:ext cx="5781300" cy="101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000"/>
              <a:buFont typeface="Fredoka"/>
              <a:buNone/>
              <a:defRPr/>
            </a:lvl1pPr>
            <a:lvl2pPr lvl="1"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2pPr>
            <a:lvl3pPr lvl="2"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3pPr>
            <a:lvl4pPr lvl="3"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4pPr>
            <a:lvl5pPr lvl="4"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5pPr>
            <a:lvl6pPr lvl="5"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6pPr>
            <a:lvl7pPr lvl="6"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7pPr>
            <a:lvl8pPr lvl="7"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8pPr>
            <a:lvl9pPr lvl="8"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7" name="Shape 567"/>
        <p:cNvGrpSpPr/>
        <p:nvPr/>
      </p:nvGrpSpPr>
      <p:grpSpPr>
        <a:xfrm>
          <a:off x="0" y="0"/>
          <a:ext cx="0" cy="0"/>
          <a:chOff x="0" y="0"/>
          <a:chExt cx="0" cy="0"/>
        </a:xfrm>
      </p:grpSpPr>
      <p:grpSp>
        <p:nvGrpSpPr>
          <p:cNvPr id="568" name="Google Shape;568;p54"/>
          <p:cNvGrpSpPr/>
          <p:nvPr/>
        </p:nvGrpSpPr>
        <p:grpSpPr>
          <a:xfrm>
            <a:off x="-1088076" y="-1000252"/>
            <a:ext cx="3803739" cy="4516379"/>
            <a:chOff x="-1060422" y="-1000252"/>
            <a:chExt cx="3803739" cy="4516379"/>
          </a:xfrm>
        </p:grpSpPr>
        <p:sp>
          <p:nvSpPr>
            <p:cNvPr id="569" name="Google Shape;569;p54"/>
            <p:cNvSpPr/>
            <p:nvPr/>
          </p:nvSpPr>
          <p:spPr>
            <a:xfrm>
              <a:off x="-1060422" y="-8"/>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0" name="Google Shape;570;p54"/>
            <p:cNvGrpSpPr/>
            <p:nvPr/>
          </p:nvGrpSpPr>
          <p:grpSpPr>
            <a:xfrm>
              <a:off x="945461" y="736374"/>
              <a:ext cx="219510" cy="219124"/>
              <a:chOff x="1466575" y="2391250"/>
              <a:chExt cx="59575" cy="59475"/>
            </a:xfrm>
          </p:grpSpPr>
          <p:sp>
            <p:nvSpPr>
              <p:cNvPr id="571" name="Google Shape;571;p54"/>
              <p:cNvSpPr/>
              <p:nvPr/>
            </p:nvSpPr>
            <p:spPr>
              <a:xfrm>
                <a:off x="1491600" y="2391250"/>
                <a:ext cx="9425" cy="59475"/>
              </a:xfrm>
              <a:custGeom>
                <a:rect b="b" l="l" r="r" t="t"/>
                <a:pathLst>
                  <a:path extrusionOk="0" h="2379" w="377">
                    <a:moveTo>
                      <a:pt x="0" y="1"/>
                    </a:moveTo>
                    <a:lnTo>
                      <a:pt x="0" y="2379"/>
                    </a:lnTo>
                    <a:lnTo>
                      <a:pt x="377" y="2379"/>
                    </a:lnTo>
                    <a:lnTo>
                      <a:pt x="37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54"/>
              <p:cNvSpPr/>
              <p:nvPr/>
            </p:nvSpPr>
            <p:spPr>
              <a:xfrm>
                <a:off x="1466575" y="2416275"/>
                <a:ext cx="59575" cy="9425"/>
              </a:xfrm>
              <a:custGeom>
                <a:rect b="b" l="l" r="r" t="t"/>
                <a:pathLst>
                  <a:path extrusionOk="0" h="377" w="2383">
                    <a:moveTo>
                      <a:pt x="1" y="1"/>
                    </a:moveTo>
                    <a:lnTo>
                      <a:pt x="1" y="377"/>
                    </a:lnTo>
                    <a:lnTo>
                      <a:pt x="2382" y="377"/>
                    </a:lnTo>
                    <a:lnTo>
                      <a:pt x="238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3" name="Google Shape;573;p54"/>
            <p:cNvGrpSpPr/>
            <p:nvPr/>
          </p:nvGrpSpPr>
          <p:grpSpPr>
            <a:xfrm>
              <a:off x="-384164" y="-1000252"/>
              <a:ext cx="3127481" cy="4516379"/>
              <a:chOff x="278245" y="-184325"/>
              <a:chExt cx="2358228" cy="3405504"/>
            </a:xfrm>
          </p:grpSpPr>
          <p:grpSp>
            <p:nvGrpSpPr>
              <p:cNvPr id="574" name="Google Shape;574;p54"/>
              <p:cNvGrpSpPr/>
              <p:nvPr/>
            </p:nvGrpSpPr>
            <p:grpSpPr>
              <a:xfrm>
                <a:off x="278245" y="-184325"/>
                <a:ext cx="2358228" cy="3336759"/>
                <a:chOff x="1181475" y="2041825"/>
                <a:chExt cx="620325" cy="877725"/>
              </a:xfrm>
            </p:grpSpPr>
            <p:sp>
              <p:nvSpPr>
                <p:cNvPr id="575" name="Google Shape;575;p54"/>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54"/>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54"/>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54"/>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54"/>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0" name="Google Shape;580;p54"/>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81" name="Google Shape;581;p54"/>
          <p:cNvGrpSpPr/>
          <p:nvPr/>
        </p:nvGrpSpPr>
        <p:grpSpPr>
          <a:xfrm>
            <a:off x="265777" y="4373873"/>
            <a:ext cx="4306226" cy="2966902"/>
            <a:chOff x="293430" y="4373873"/>
            <a:chExt cx="4306226" cy="2966902"/>
          </a:xfrm>
        </p:grpSpPr>
        <p:grpSp>
          <p:nvGrpSpPr>
            <p:cNvPr id="582" name="Google Shape;582;p54"/>
            <p:cNvGrpSpPr/>
            <p:nvPr/>
          </p:nvGrpSpPr>
          <p:grpSpPr>
            <a:xfrm>
              <a:off x="3565695" y="4429961"/>
              <a:ext cx="801674" cy="397824"/>
              <a:chOff x="1622300" y="2291700"/>
              <a:chExt cx="118800" cy="58950"/>
            </a:xfrm>
          </p:grpSpPr>
          <p:sp>
            <p:nvSpPr>
              <p:cNvPr id="583" name="Google Shape;583;p54"/>
              <p:cNvSpPr/>
              <p:nvPr/>
            </p:nvSpPr>
            <p:spPr>
              <a:xfrm>
                <a:off x="1672825" y="2291800"/>
                <a:ext cx="17950" cy="17825"/>
              </a:xfrm>
              <a:custGeom>
                <a:rect b="b" l="l" r="r" t="t"/>
                <a:pathLst>
                  <a:path extrusionOk="0" h="713" w="718">
                    <a:moveTo>
                      <a:pt x="101" y="0"/>
                    </a:moveTo>
                    <a:lnTo>
                      <a:pt x="1" y="96"/>
                    </a:lnTo>
                    <a:lnTo>
                      <a:pt x="621" y="713"/>
                    </a:lnTo>
                    <a:lnTo>
                      <a:pt x="717" y="617"/>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54"/>
              <p:cNvSpPr/>
              <p:nvPr/>
            </p:nvSpPr>
            <p:spPr>
              <a:xfrm>
                <a:off x="1672825" y="2291700"/>
                <a:ext cx="17950" cy="17925"/>
              </a:xfrm>
              <a:custGeom>
                <a:rect b="b" l="l" r="r" t="t"/>
                <a:pathLst>
                  <a:path extrusionOk="0" h="717" w="718">
                    <a:moveTo>
                      <a:pt x="621" y="0"/>
                    </a:moveTo>
                    <a:lnTo>
                      <a:pt x="1" y="621"/>
                    </a:lnTo>
                    <a:lnTo>
                      <a:pt x="101" y="717"/>
                    </a:lnTo>
                    <a:lnTo>
                      <a:pt x="717" y="100"/>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54"/>
              <p:cNvSpPr/>
              <p:nvPr/>
            </p:nvSpPr>
            <p:spPr>
              <a:xfrm>
                <a:off x="1723150" y="2291700"/>
                <a:ext cx="17950" cy="17925"/>
              </a:xfrm>
              <a:custGeom>
                <a:rect b="b" l="l" r="r" t="t"/>
                <a:pathLst>
                  <a:path extrusionOk="0" h="717" w="718">
                    <a:moveTo>
                      <a:pt x="97" y="0"/>
                    </a:moveTo>
                    <a:lnTo>
                      <a:pt x="1" y="100"/>
                    </a:lnTo>
                    <a:lnTo>
                      <a:pt x="617" y="717"/>
                    </a:lnTo>
                    <a:lnTo>
                      <a:pt x="718" y="621"/>
                    </a:lnTo>
                    <a:lnTo>
                      <a:pt x="9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54"/>
              <p:cNvSpPr/>
              <p:nvPr/>
            </p:nvSpPr>
            <p:spPr>
              <a:xfrm>
                <a:off x="1723150" y="2291700"/>
                <a:ext cx="17950" cy="17925"/>
              </a:xfrm>
              <a:custGeom>
                <a:rect b="b" l="l" r="r" t="t"/>
                <a:pathLst>
                  <a:path extrusionOk="0" h="717" w="718">
                    <a:moveTo>
                      <a:pt x="617" y="0"/>
                    </a:moveTo>
                    <a:lnTo>
                      <a:pt x="1" y="621"/>
                    </a:lnTo>
                    <a:lnTo>
                      <a:pt x="101" y="717"/>
                    </a:lnTo>
                    <a:lnTo>
                      <a:pt x="718" y="100"/>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54"/>
              <p:cNvSpPr/>
              <p:nvPr/>
            </p:nvSpPr>
            <p:spPr>
              <a:xfrm>
                <a:off x="1622300" y="2332725"/>
                <a:ext cx="17825" cy="17925"/>
              </a:xfrm>
              <a:custGeom>
                <a:rect b="b" l="l" r="r" t="t"/>
                <a:pathLst>
                  <a:path extrusionOk="0" h="717" w="713">
                    <a:moveTo>
                      <a:pt x="96" y="0"/>
                    </a:moveTo>
                    <a:lnTo>
                      <a:pt x="0" y="96"/>
                    </a:lnTo>
                    <a:lnTo>
                      <a:pt x="617" y="717"/>
                    </a:lnTo>
                    <a:lnTo>
                      <a:pt x="713" y="617"/>
                    </a:lnTo>
                    <a:lnTo>
                      <a:pt x="9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54"/>
              <p:cNvSpPr/>
              <p:nvPr/>
            </p:nvSpPr>
            <p:spPr>
              <a:xfrm>
                <a:off x="1622300" y="2332725"/>
                <a:ext cx="17825" cy="17925"/>
              </a:xfrm>
              <a:custGeom>
                <a:rect b="b" l="l" r="r" t="t"/>
                <a:pathLst>
                  <a:path extrusionOk="0" h="717" w="713">
                    <a:moveTo>
                      <a:pt x="617" y="0"/>
                    </a:moveTo>
                    <a:lnTo>
                      <a:pt x="0" y="617"/>
                    </a:lnTo>
                    <a:lnTo>
                      <a:pt x="96" y="717"/>
                    </a:lnTo>
                    <a:lnTo>
                      <a:pt x="713" y="96"/>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54"/>
              <p:cNvSpPr/>
              <p:nvPr/>
            </p:nvSpPr>
            <p:spPr>
              <a:xfrm>
                <a:off x="1672525" y="2332625"/>
                <a:ext cx="17950" cy="17925"/>
              </a:xfrm>
              <a:custGeom>
                <a:rect b="b" l="l" r="r" t="t"/>
                <a:pathLst>
                  <a:path extrusionOk="0" h="717" w="718">
                    <a:moveTo>
                      <a:pt x="101" y="0"/>
                    </a:moveTo>
                    <a:lnTo>
                      <a:pt x="1" y="100"/>
                    </a:lnTo>
                    <a:lnTo>
                      <a:pt x="621" y="717"/>
                    </a:lnTo>
                    <a:lnTo>
                      <a:pt x="717" y="621"/>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54"/>
              <p:cNvSpPr/>
              <p:nvPr/>
            </p:nvSpPr>
            <p:spPr>
              <a:xfrm>
                <a:off x="1672525" y="2332725"/>
                <a:ext cx="17950" cy="17925"/>
              </a:xfrm>
              <a:custGeom>
                <a:rect b="b" l="l" r="r" t="t"/>
                <a:pathLst>
                  <a:path extrusionOk="0" h="717" w="718">
                    <a:moveTo>
                      <a:pt x="621" y="0"/>
                    </a:moveTo>
                    <a:lnTo>
                      <a:pt x="1" y="617"/>
                    </a:lnTo>
                    <a:lnTo>
                      <a:pt x="101" y="717"/>
                    </a:lnTo>
                    <a:lnTo>
                      <a:pt x="717" y="96"/>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1" name="Google Shape;591;p54"/>
            <p:cNvGrpSpPr/>
            <p:nvPr/>
          </p:nvGrpSpPr>
          <p:grpSpPr>
            <a:xfrm flipH="1" rot="5400000">
              <a:off x="963092" y="3704211"/>
              <a:ext cx="2966902" cy="4306226"/>
              <a:chOff x="6769513" y="299393"/>
              <a:chExt cx="1308620" cy="1899526"/>
            </a:xfrm>
          </p:grpSpPr>
          <p:sp>
            <p:nvSpPr>
              <p:cNvPr id="592" name="Google Shape;592;p54"/>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54"/>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54"/>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54"/>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54"/>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54"/>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98" name="Google Shape;598;p54"/>
          <p:cNvSpPr txBox="1"/>
          <p:nvPr>
            <p:ph type="title"/>
          </p:nvPr>
        </p:nvSpPr>
        <p:spPr>
          <a:xfrm>
            <a:off x="945441" y="1323878"/>
            <a:ext cx="3442500" cy="143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599" name="Google Shape;599;p54"/>
          <p:cNvSpPr txBox="1"/>
          <p:nvPr>
            <p:ph idx="1" type="subTitle"/>
          </p:nvPr>
        </p:nvSpPr>
        <p:spPr>
          <a:xfrm>
            <a:off x="945450" y="2750728"/>
            <a:ext cx="3442500" cy="1076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_2">
    <p:spTree>
      <p:nvGrpSpPr>
        <p:cNvPr id="600" name="Shape 600"/>
        <p:cNvGrpSpPr/>
        <p:nvPr/>
      </p:nvGrpSpPr>
      <p:grpSpPr>
        <a:xfrm>
          <a:off x="0" y="0"/>
          <a:ext cx="0" cy="0"/>
          <a:chOff x="0" y="0"/>
          <a:chExt cx="0" cy="0"/>
        </a:xfrm>
      </p:grpSpPr>
      <p:grpSp>
        <p:nvGrpSpPr>
          <p:cNvPr id="601" name="Google Shape;601;p55"/>
          <p:cNvGrpSpPr/>
          <p:nvPr/>
        </p:nvGrpSpPr>
        <p:grpSpPr>
          <a:xfrm>
            <a:off x="-1296571" y="-620648"/>
            <a:ext cx="3482238" cy="4516379"/>
            <a:chOff x="-1296571" y="-620648"/>
            <a:chExt cx="3482238" cy="4516379"/>
          </a:xfrm>
        </p:grpSpPr>
        <p:sp>
          <p:nvSpPr>
            <p:cNvPr id="602" name="Google Shape;602;p55"/>
            <p:cNvSpPr/>
            <p:nvPr/>
          </p:nvSpPr>
          <p:spPr>
            <a:xfrm>
              <a:off x="-1296571" y="0"/>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3" name="Google Shape;603;p55"/>
            <p:cNvGrpSpPr/>
            <p:nvPr/>
          </p:nvGrpSpPr>
          <p:grpSpPr>
            <a:xfrm>
              <a:off x="-941814" y="-620648"/>
              <a:ext cx="3127481" cy="4516379"/>
              <a:chOff x="278245" y="-184325"/>
              <a:chExt cx="2358228" cy="3405504"/>
            </a:xfrm>
          </p:grpSpPr>
          <p:grpSp>
            <p:nvGrpSpPr>
              <p:cNvPr id="604" name="Google Shape;604;p55"/>
              <p:cNvGrpSpPr/>
              <p:nvPr/>
            </p:nvGrpSpPr>
            <p:grpSpPr>
              <a:xfrm>
                <a:off x="278245" y="-184325"/>
                <a:ext cx="2358228" cy="3336759"/>
                <a:chOff x="1181475" y="2041825"/>
                <a:chExt cx="620325" cy="877725"/>
              </a:xfrm>
            </p:grpSpPr>
            <p:sp>
              <p:nvSpPr>
                <p:cNvPr id="605" name="Google Shape;605;p55"/>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55"/>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55"/>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55"/>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55"/>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0" name="Google Shape;610;p55"/>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11" name="Google Shape;611;p55"/>
          <p:cNvGrpSpPr/>
          <p:nvPr/>
        </p:nvGrpSpPr>
        <p:grpSpPr>
          <a:xfrm>
            <a:off x="5245253" y="-441860"/>
            <a:ext cx="6654696" cy="9380357"/>
            <a:chOff x="5245253" y="-441860"/>
            <a:chExt cx="6654696" cy="9380357"/>
          </a:xfrm>
        </p:grpSpPr>
        <p:sp>
          <p:nvSpPr>
            <p:cNvPr id="612" name="Google Shape;612;p55"/>
            <p:cNvSpPr/>
            <p:nvPr/>
          </p:nvSpPr>
          <p:spPr>
            <a:xfrm flipH="1" rot="10800000">
              <a:off x="5245253" y="1301790"/>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3" name="Google Shape;613;p55"/>
            <p:cNvGrpSpPr/>
            <p:nvPr/>
          </p:nvGrpSpPr>
          <p:grpSpPr>
            <a:xfrm flipH="1">
              <a:off x="8418770" y="-441860"/>
              <a:ext cx="2708843" cy="3931640"/>
              <a:chOff x="6769513" y="299393"/>
              <a:chExt cx="1308620" cy="1899526"/>
            </a:xfrm>
          </p:grpSpPr>
          <p:sp>
            <p:nvSpPr>
              <p:cNvPr id="614" name="Google Shape;614;p55"/>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55"/>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55"/>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55"/>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55"/>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55"/>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0" name="Google Shape;620;p55"/>
            <p:cNvSpPr/>
            <p:nvPr/>
          </p:nvSpPr>
          <p:spPr>
            <a:xfrm flipH="1" rot="10800000">
              <a:off x="8322117" y="3604890"/>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55"/>
            <p:cNvSpPr/>
            <p:nvPr/>
          </p:nvSpPr>
          <p:spPr>
            <a:xfrm flipH="1" rot="10800000">
              <a:off x="8796218" y="3575323"/>
              <a:ext cx="727762" cy="727762"/>
            </a:xfrm>
            <a:custGeom>
              <a:rect b="b" l="l" r="r" t="t"/>
              <a:pathLst>
                <a:path extrusionOk="0" fill="none" h="9936" w="9936">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cap="flat" cmpd="sng" w="19050">
              <a:solidFill>
                <a:schemeClr val="accent3"/>
              </a:solidFill>
              <a:prstDash val="solid"/>
              <a:miter lim="400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2" name="Google Shape;622;p55"/>
          <p:cNvSpPr txBox="1"/>
          <p:nvPr>
            <p:ph type="title"/>
          </p:nvPr>
        </p:nvSpPr>
        <p:spPr>
          <a:xfrm>
            <a:off x="720000" y="387600"/>
            <a:ext cx="77016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000"/>
              <a:buFont typeface="Fredoka"/>
              <a:buNone/>
              <a:defRPr/>
            </a:lvl1pPr>
            <a:lvl2pPr lvl="1"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2pPr>
            <a:lvl3pPr lvl="2"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3pPr>
            <a:lvl4pPr lvl="3"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4pPr>
            <a:lvl5pPr lvl="4"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5pPr>
            <a:lvl6pPr lvl="5"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6pPr>
            <a:lvl7pPr lvl="6"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7pPr>
            <a:lvl8pPr lvl="7"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8pPr>
            <a:lvl9pPr lvl="8"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9pPr>
          </a:lstStyle>
          <a:p/>
        </p:txBody>
      </p:sp>
      <p:sp>
        <p:nvSpPr>
          <p:cNvPr id="623" name="Google Shape;623;p55"/>
          <p:cNvSpPr txBox="1"/>
          <p:nvPr>
            <p:ph idx="1" type="subTitle"/>
          </p:nvPr>
        </p:nvSpPr>
        <p:spPr>
          <a:xfrm>
            <a:off x="1735250" y="1726841"/>
            <a:ext cx="25794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1pPr>
            <a:lvl2pPr lvl="1"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2pPr>
            <a:lvl3pPr lvl="2"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3pPr>
            <a:lvl4pPr lvl="3"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4pPr>
            <a:lvl5pPr lvl="4"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5pPr>
            <a:lvl6pPr lvl="5"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6pPr>
            <a:lvl7pPr lvl="6"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7pPr>
            <a:lvl8pPr lvl="7"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8pPr>
            <a:lvl9pPr lvl="8"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9pPr>
          </a:lstStyle>
          <a:p/>
        </p:txBody>
      </p:sp>
      <p:sp>
        <p:nvSpPr>
          <p:cNvPr id="624" name="Google Shape;624;p55"/>
          <p:cNvSpPr txBox="1"/>
          <p:nvPr>
            <p:ph idx="2" type="subTitle"/>
          </p:nvPr>
        </p:nvSpPr>
        <p:spPr>
          <a:xfrm>
            <a:off x="1735250" y="2107319"/>
            <a:ext cx="2579400" cy="50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625" name="Google Shape;625;p55"/>
          <p:cNvSpPr txBox="1"/>
          <p:nvPr>
            <p:ph idx="3" type="subTitle"/>
          </p:nvPr>
        </p:nvSpPr>
        <p:spPr>
          <a:xfrm>
            <a:off x="1735250" y="3305362"/>
            <a:ext cx="25794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1pPr>
            <a:lvl2pPr lvl="1"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2pPr>
            <a:lvl3pPr lvl="2"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3pPr>
            <a:lvl4pPr lvl="3"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4pPr>
            <a:lvl5pPr lvl="4"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5pPr>
            <a:lvl6pPr lvl="5"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6pPr>
            <a:lvl7pPr lvl="6"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7pPr>
            <a:lvl8pPr lvl="7"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8pPr>
            <a:lvl9pPr lvl="8"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9pPr>
          </a:lstStyle>
          <a:p/>
        </p:txBody>
      </p:sp>
      <p:sp>
        <p:nvSpPr>
          <p:cNvPr id="626" name="Google Shape;626;p55"/>
          <p:cNvSpPr txBox="1"/>
          <p:nvPr>
            <p:ph idx="4" type="subTitle"/>
          </p:nvPr>
        </p:nvSpPr>
        <p:spPr>
          <a:xfrm>
            <a:off x="1735250" y="3685840"/>
            <a:ext cx="2579400" cy="50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627" name="Google Shape;627;p55"/>
          <p:cNvSpPr txBox="1"/>
          <p:nvPr>
            <p:ph idx="5" type="subTitle"/>
          </p:nvPr>
        </p:nvSpPr>
        <p:spPr>
          <a:xfrm>
            <a:off x="5741400" y="1726841"/>
            <a:ext cx="25794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1pPr>
            <a:lvl2pPr lvl="1"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2pPr>
            <a:lvl3pPr lvl="2"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3pPr>
            <a:lvl4pPr lvl="3"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4pPr>
            <a:lvl5pPr lvl="4"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5pPr>
            <a:lvl6pPr lvl="5"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6pPr>
            <a:lvl7pPr lvl="6"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7pPr>
            <a:lvl8pPr lvl="7"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8pPr>
            <a:lvl9pPr lvl="8"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9pPr>
          </a:lstStyle>
          <a:p/>
        </p:txBody>
      </p:sp>
      <p:sp>
        <p:nvSpPr>
          <p:cNvPr id="628" name="Google Shape;628;p55"/>
          <p:cNvSpPr txBox="1"/>
          <p:nvPr>
            <p:ph idx="6" type="subTitle"/>
          </p:nvPr>
        </p:nvSpPr>
        <p:spPr>
          <a:xfrm>
            <a:off x="5741400" y="2107319"/>
            <a:ext cx="2579400" cy="50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629" name="Google Shape;629;p55"/>
          <p:cNvSpPr txBox="1"/>
          <p:nvPr>
            <p:ph idx="7" type="subTitle"/>
          </p:nvPr>
        </p:nvSpPr>
        <p:spPr>
          <a:xfrm>
            <a:off x="5741400" y="3305362"/>
            <a:ext cx="2579400" cy="37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1pPr>
            <a:lvl2pPr lvl="1"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2pPr>
            <a:lvl3pPr lvl="2"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3pPr>
            <a:lvl4pPr lvl="3"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4pPr>
            <a:lvl5pPr lvl="4"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5pPr>
            <a:lvl6pPr lvl="5"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6pPr>
            <a:lvl7pPr lvl="6"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7pPr>
            <a:lvl8pPr lvl="7"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8pPr>
            <a:lvl9pPr lvl="8"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9pPr>
          </a:lstStyle>
          <a:p/>
        </p:txBody>
      </p:sp>
      <p:sp>
        <p:nvSpPr>
          <p:cNvPr id="630" name="Google Shape;630;p55"/>
          <p:cNvSpPr txBox="1"/>
          <p:nvPr>
            <p:ph idx="8" type="subTitle"/>
          </p:nvPr>
        </p:nvSpPr>
        <p:spPr>
          <a:xfrm>
            <a:off x="5741400" y="3685840"/>
            <a:ext cx="2579400" cy="50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_1_1_1_1_1_1_1">
    <p:spTree>
      <p:nvGrpSpPr>
        <p:cNvPr id="631" name="Shape 631"/>
        <p:cNvGrpSpPr/>
        <p:nvPr/>
      </p:nvGrpSpPr>
      <p:grpSpPr>
        <a:xfrm>
          <a:off x="0" y="0"/>
          <a:ext cx="0" cy="0"/>
          <a:chOff x="0" y="0"/>
          <a:chExt cx="0" cy="0"/>
        </a:xfrm>
      </p:grpSpPr>
      <p:grpSp>
        <p:nvGrpSpPr>
          <p:cNvPr id="632" name="Google Shape;632;p56"/>
          <p:cNvGrpSpPr/>
          <p:nvPr/>
        </p:nvGrpSpPr>
        <p:grpSpPr>
          <a:xfrm>
            <a:off x="-634797" y="3286130"/>
            <a:ext cx="3353621" cy="3958111"/>
            <a:chOff x="-634797" y="3286130"/>
            <a:chExt cx="3353621" cy="3958111"/>
          </a:xfrm>
        </p:grpSpPr>
        <p:sp>
          <p:nvSpPr>
            <p:cNvPr id="633" name="Google Shape;633;p56"/>
            <p:cNvSpPr/>
            <p:nvPr/>
          </p:nvSpPr>
          <p:spPr>
            <a:xfrm flipH="1">
              <a:off x="-634797" y="3667767"/>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4" name="Google Shape;634;p56"/>
            <p:cNvGrpSpPr/>
            <p:nvPr/>
          </p:nvGrpSpPr>
          <p:grpSpPr>
            <a:xfrm>
              <a:off x="196682" y="3286130"/>
              <a:ext cx="262750" cy="262303"/>
              <a:chOff x="1466575" y="2391250"/>
              <a:chExt cx="59575" cy="59475"/>
            </a:xfrm>
          </p:grpSpPr>
          <p:sp>
            <p:nvSpPr>
              <p:cNvPr id="635" name="Google Shape;635;p56"/>
              <p:cNvSpPr/>
              <p:nvPr/>
            </p:nvSpPr>
            <p:spPr>
              <a:xfrm>
                <a:off x="1491600" y="2391250"/>
                <a:ext cx="9425" cy="59475"/>
              </a:xfrm>
              <a:custGeom>
                <a:rect b="b" l="l" r="r" t="t"/>
                <a:pathLst>
                  <a:path extrusionOk="0" h="2379" w="377">
                    <a:moveTo>
                      <a:pt x="0" y="1"/>
                    </a:moveTo>
                    <a:lnTo>
                      <a:pt x="0" y="2379"/>
                    </a:lnTo>
                    <a:lnTo>
                      <a:pt x="377" y="2379"/>
                    </a:lnTo>
                    <a:lnTo>
                      <a:pt x="37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56"/>
              <p:cNvSpPr/>
              <p:nvPr/>
            </p:nvSpPr>
            <p:spPr>
              <a:xfrm>
                <a:off x="1466575" y="2416275"/>
                <a:ext cx="59575" cy="9425"/>
              </a:xfrm>
              <a:custGeom>
                <a:rect b="b" l="l" r="r" t="t"/>
                <a:pathLst>
                  <a:path extrusionOk="0" h="377" w="2383">
                    <a:moveTo>
                      <a:pt x="1" y="1"/>
                    </a:moveTo>
                    <a:lnTo>
                      <a:pt x="1" y="377"/>
                    </a:lnTo>
                    <a:lnTo>
                      <a:pt x="2382" y="377"/>
                    </a:lnTo>
                    <a:lnTo>
                      <a:pt x="238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7" name="Google Shape;637;p56"/>
            <p:cNvGrpSpPr/>
            <p:nvPr/>
          </p:nvGrpSpPr>
          <p:grpSpPr>
            <a:xfrm flipH="1">
              <a:off x="278766" y="3720566"/>
              <a:ext cx="2440058" cy="3523675"/>
              <a:chOff x="278245" y="-184325"/>
              <a:chExt cx="2358228" cy="3405504"/>
            </a:xfrm>
          </p:grpSpPr>
          <p:grpSp>
            <p:nvGrpSpPr>
              <p:cNvPr id="638" name="Google Shape;638;p56"/>
              <p:cNvGrpSpPr/>
              <p:nvPr/>
            </p:nvGrpSpPr>
            <p:grpSpPr>
              <a:xfrm>
                <a:off x="278245" y="-184325"/>
                <a:ext cx="2358228" cy="3336759"/>
                <a:chOff x="1181475" y="2041825"/>
                <a:chExt cx="620325" cy="877725"/>
              </a:xfrm>
            </p:grpSpPr>
            <p:sp>
              <p:nvSpPr>
                <p:cNvPr id="639" name="Google Shape;639;p56"/>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56"/>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56"/>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56"/>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56"/>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4" name="Google Shape;644;p56"/>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45" name="Google Shape;645;p56"/>
          <p:cNvGrpSpPr/>
          <p:nvPr/>
        </p:nvGrpSpPr>
        <p:grpSpPr>
          <a:xfrm>
            <a:off x="7628079" y="-156345"/>
            <a:ext cx="3031826" cy="2586940"/>
            <a:chOff x="7628092" y="-156362"/>
            <a:chExt cx="3031826" cy="2586940"/>
          </a:xfrm>
        </p:grpSpPr>
        <p:sp>
          <p:nvSpPr>
            <p:cNvPr id="646" name="Google Shape;646;p56"/>
            <p:cNvSpPr/>
            <p:nvPr/>
          </p:nvSpPr>
          <p:spPr>
            <a:xfrm flipH="1">
              <a:off x="7628092" y="-156362"/>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7" name="Google Shape;647;p56"/>
            <p:cNvGrpSpPr/>
            <p:nvPr/>
          </p:nvGrpSpPr>
          <p:grpSpPr>
            <a:xfrm rot="-5400000">
              <a:off x="8418533" y="1585125"/>
              <a:ext cx="727567" cy="361051"/>
              <a:chOff x="1622300" y="2291700"/>
              <a:chExt cx="118800" cy="58950"/>
            </a:xfrm>
          </p:grpSpPr>
          <p:sp>
            <p:nvSpPr>
              <p:cNvPr id="648" name="Google Shape;648;p56"/>
              <p:cNvSpPr/>
              <p:nvPr/>
            </p:nvSpPr>
            <p:spPr>
              <a:xfrm>
                <a:off x="1672825" y="2291800"/>
                <a:ext cx="17950" cy="17825"/>
              </a:xfrm>
              <a:custGeom>
                <a:rect b="b" l="l" r="r" t="t"/>
                <a:pathLst>
                  <a:path extrusionOk="0" h="713" w="718">
                    <a:moveTo>
                      <a:pt x="101" y="0"/>
                    </a:moveTo>
                    <a:lnTo>
                      <a:pt x="1" y="96"/>
                    </a:lnTo>
                    <a:lnTo>
                      <a:pt x="621" y="713"/>
                    </a:lnTo>
                    <a:lnTo>
                      <a:pt x="717" y="617"/>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56"/>
              <p:cNvSpPr/>
              <p:nvPr/>
            </p:nvSpPr>
            <p:spPr>
              <a:xfrm>
                <a:off x="1672825" y="2291700"/>
                <a:ext cx="17950" cy="17925"/>
              </a:xfrm>
              <a:custGeom>
                <a:rect b="b" l="l" r="r" t="t"/>
                <a:pathLst>
                  <a:path extrusionOk="0" h="717" w="718">
                    <a:moveTo>
                      <a:pt x="621" y="0"/>
                    </a:moveTo>
                    <a:lnTo>
                      <a:pt x="1" y="621"/>
                    </a:lnTo>
                    <a:lnTo>
                      <a:pt x="101" y="717"/>
                    </a:lnTo>
                    <a:lnTo>
                      <a:pt x="717" y="100"/>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56"/>
              <p:cNvSpPr/>
              <p:nvPr/>
            </p:nvSpPr>
            <p:spPr>
              <a:xfrm>
                <a:off x="1723150" y="2291700"/>
                <a:ext cx="17950" cy="17925"/>
              </a:xfrm>
              <a:custGeom>
                <a:rect b="b" l="l" r="r" t="t"/>
                <a:pathLst>
                  <a:path extrusionOk="0" h="717" w="718">
                    <a:moveTo>
                      <a:pt x="97" y="0"/>
                    </a:moveTo>
                    <a:lnTo>
                      <a:pt x="1" y="100"/>
                    </a:lnTo>
                    <a:lnTo>
                      <a:pt x="617" y="717"/>
                    </a:lnTo>
                    <a:lnTo>
                      <a:pt x="718" y="621"/>
                    </a:lnTo>
                    <a:lnTo>
                      <a:pt x="9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56"/>
              <p:cNvSpPr/>
              <p:nvPr/>
            </p:nvSpPr>
            <p:spPr>
              <a:xfrm>
                <a:off x="1723150" y="2291700"/>
                <a:ext cx="17950" cy="17925"/>
              </a:xfrm>
              <a:custGeom>
                <a:rect b="b" l="l" r="r" t="t"/>
                <a:pathLst>
                  <a:path extrusionOk="0" h="717" w="718">
                    <a:moveTo>
                      <a:pt x="617" y="0"/>
                    </a:moveTo>
                    <a:lnTo>
                      <a:pt x="1" y="621"/>
                    </a:lnTo>
                    <a:lnTo>
                      <a:pt x="101" y="717"/>
                    </a:lnTo>
                    <a:lnTo>
                      <a:pt x="718" y="100"/>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56"/>
              <p:cNvSpPr/>
              <p:nvPr/>
            </p:nvSpPr>
            <p:spPr>
              <a:xfrm>
                <a:off x="1622300" y="2332725"/>
                <a:ext cx="17825" cy="17925"/>
              </a:xfrm>
              <a:custGeom>
                <a:rect b="b" l="l" r="r" t="t"/>
                <a:pathLst>
                  <a:path extrusionOk="0" h="717" w="713">
                    <a:moveTo>
                      <a:pt x="96" y="0"/>
                    </a:moveTo>
                    <a:lnTo>
                      <a:pt x="0" y="96"/>
                    </a:lnTo>
                    <a:lnTo>
                      <a:pt x="617" y="717"/>
                    </a:lnTo>
                    <a:lnTo>
                      <a:pt x="713" y="617"/>
                    </a:lnTo>
                    <a:lnTo>
                      <a:pt x="9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56"/>
              <p:cNvSpPr/>
              <p:nvPr/>
            </p:nvSpPr>
            <p:spPr>
              <a:xfrm>
                <a:off x="1622300" y="2332725"/>
                <a:ext cx="17825" cy="17925"/>
              </a:xfrm>
              <a:custGeom>
                <a:rect b="b" l="l" r="r" t="t"/>
                <a:pathLst>
                  <a:path extrusionOk="0" h="717" w="713">
                    <a:moveTo>
                      <a:pt x="617" y="0"/>
                    </a:moveTo>
                    <a:lnTo>
                      <a:pt x="0" y="617"/>
                    </a:lnTo>
                    <a:lnTo>
                      <a:pt x="96" y="717"/>
                    </a:lnTo>
                    <a:lnTo>
                      <a:pt x="713" y="96"/>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56"/>
              <p:cNvSpPr/>
              <p:nvPr/>
            </p:nvSpPr>
            <p:spPr>
              <a:xfrm>
                <a:off x="1672525" y="2332625"/>
                <a:ext cx="17950" cy="17925"/>
              </a:xfrm>
              <a:custGeom>
                <a:rect b="b" l="l" r="r" t="t"/>
                <a:pathLst>
                  <a:path extrusionOk="0" h="717" w="718">
                    <a:moveTo>
                      <a:pt x="101" y="0"/>
                    </a:moveTo>
                    <a:lnTo>
                      <a:pt x="1" y="100"/>
                    </a:lnTo>
                    <a:lnTo>
                      <a:pt x="621" y="717"/>
                    </a:lnTo>
                    <a:lnTo>
                      <a:pt x="717" y="621"/>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56"/>
              <p:cNvSpPr/>
              <p:nvPr/>
            </p:nvSpPr>
            <p:spPr>
              <a:xfrm>
                <a:off x="1672525" y="2332725"/>
                <a:ext cx="17950" cy="17925"/>
              </a:xfrm>
              <a:custGeom>
                <a:rect b="b" l="l" r="r" t="t"/>
                <a:pathLst>
                  <a:path extrusionOk="0" h="717" w="718">
                    <a:moveTo>
                      <a:pt x="621" y="0"/>
                    </a:moveTo>
                    <a:lnTo>
                      <a:pt x="1" y="617"/>
                    </a:lnTo>
                    <a:lnTo>
                      <a:pt x="101" y="717"/>
                    </a:lnTo>
                    <a:lnTo>
                      <a:pt x="717" y="96"/>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6" name="Google Shape;656;p56"/>
            <p:cNvSpPr/>
            <p:nvPr/>
          </p:nvSpPr>
          <p:spPr>
            <a:xfrm rot="10800000">
              <a:off x="8411505" y="-156360"/>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7" name="Google Shape;657;p56"/>
          <p:cNvSpPr txBox="1"/>
          <p:nvPr>
            <p:ph idx="1" type="subTitle"/>
          </p:nvPr>
        </p:nvSpPr>
        <p:spPr>
          <a:xfrm>
            <a:off x="1918200" y="3972368"/>
            <a:ext cx="5307600" cy="59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658" name="Google Shape;658;p56"/>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000"/>
              <a:buFont typeface="Fredoka"/>
              <a:buNone/>
              <a:defRPr/>
            </a:lvl1pPr>
            <a:lvl2pPr lvl="1"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2pPr>
            <a:lvl3pPr lvl="2"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3pPr>
            <a:lvl4pPr lvl="3"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4pPr>
            <a:lvl5pPr lvl="4"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5pPr>
            <a:lvl6pPr lvl="5"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6pPr>
            <a:lvl7pPr lvl="6"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7pPr>
            <a:lvl8pPr lvl="7"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8pPr>
            <a:lvl9pPr lvl="8"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grpSp>
        <p:nvGrpSpPr>
          <p:cNvPr id="52" name="Google Shape;52;p39"/>
          <p:cNvGrpSpPr/>
          <p:nvPr/>
        </p:nvGrpSpPr>
        <p:grpSpPr>
          <a:xfrm>
            <a:off x="-859697" y="-661345"/>
            <a:ext cx="2552998" cy="2062932"/>
            <a:chOff x="-859697" y="-661345"/>
            <a:chExt cx="2552998" cy="2062932"/>
          </a:xfrm>
        </p:grpSpPr>
        <p:sp>
          <p:nvSpPr>
            <p:cNvPr id="53" name="Google Shape;53;p39"/>
            <p:cNvSpPr/>
            <p:nvPr/>
          </p:nvSpPr>
          <p:spPr>
            <a:xfrm>
              <a:off x="-859697" y="-661345"/>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9"/>
            <p:cNvSpPr/>
            <p:nvPr/>
          </p:nvSpPr>
          <p:spPr>
            <a:xfrm>
              <a:off x="-107627" y="-466741"/>
              <a:ext cx="1226141" cy="1868328"/>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 name="Google Shape;55;p39"/>
          <p:cNvGrpSpPr/>
          <p:nvPr/>
        </p:nvGrpSpPr>
        <p:grpSpPr>
          <a:xfrm>
            <a:off x="7218415" y="1051567"/>
            <a:ext cx="3942357" cy="4639226"/>
            <a:chOff x="7276179" y="1051567"/>
            <a:chExt cx="3942357" cy="4639226"/>
          </a:xfrm>
        </p:grpSpPr>
        <p:sp>
          <p:nvSpPr>
            <p:cNvPr id="56" name="Google Shape;56;p39"/>
            <p:cNvSpPr/>
            <p:nvPr/>
          </p:nvSpPr>
          <p:spPr>
            <a:xfrm>
              <a:off x="7276179" y="3686213"/>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39"/>
            <p:cNvGrpSpPr/>
            <p:nvPr/>
          </p:nvGrpSpPr>
          <p:grpSpPr>
            <a:xfrm>
              <a:off x="8615789" y="1051567"/>
              <a:ext cx="2602747" cy="3802366"/>
              <a:chOff x="278245" y="-112475"/>
              <a:chExt cx="2281910" cy="3333654"/>
            </a:xfrm>
          </p:grpSpPr>
          <p:grpSp>
            <p:nvGrpSpPr>
              <p:cNvPr id="58" name="Google Shape;58;p39"/>
              <p:cNvGrpSpPr/>
              <p:nvPr/>
            </p:nvGrpSpPr>
            <p:grpSpPr>
              <a:xfrm>
                <a:off x="278245" y="-112475"/>
                <a:ext cx="2281910" cy="3264909"/>
                <a:chOff x="1181475" y="2060725"/>
                <a:chExt cx="600250" cy="858825"/>
              </a:xfrm>
            </p:grpSpPr>
            <p:sp>
              <p:nvSpPr>
                <p:cNvPr id="59" name="Google Shape;59;p39"/>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9"/>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39"/>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2" name="Google Shape;62;p39"/>
          <p:cNvSpPr txBox="1"/>
          <p:nvPr>
            <p:ph idx="1" type="body"/>
          </p:nvPr>
        </p:nvSpPr>
        <p:spPr>
          <a:xfrm>
            <a:off x="720000" y="1098950"/>
            <a:ext cx="7704000" cy="3509700"/>
          </a:xfrm>
          <a:prstGeom prst="rect">
            <a:avLst/>
          </a:prstGeom>
          <a:noFill/>
          <a:ln>
            <a:noFill/>
          </a:ln>
        </p:spPr>
        <p:txBody>
          <a:bodyPr anchorCtr="0" anchor="ctr" bIns="91425" lIns="91425" spcFirstLastPara="1" rIns="91425" wrap="square" tIns="91425">
            <a:noAutofit/>
          </a:bodyPr>
          <a:lstStyle>
            <a:lvl1pPr indent="-304800" lvl="0" marL="457200" algn="l">
              <a:lnSpc>
                <a:spcPct val="100000"/>
              </a:lnSpc>
              <a:spcBef>
                <a:spcPts val="0"/>
              </a:spcBef>
              <a:spcAft>
                <a:spcPts val="0"/>
              </a:spcAft>
              <a:buClr>
                <a:schemeClr val="dk2"/>
              </a:buClr>
              <a:buSzPts val="1200"/>
              <a:buAutoNum type="arabicPeriod"/>
              <a:defRPr sz="1200"/>
            </a:lvl1pPr>
            <a:lvl2pPr indent="-304800" lvl="1" marL="914400" algn="l">
              <a:lnSpc>
                <a:spcPct val="100000"/>
              </a:lnSpc>
              <a:spcBef>
                <a:spcPts val="0"/>
              </a:spcBef>
              <a:spcAft>
                <a:spcPts val="0"/>
              </a:spcAft>
              <a:buClr>
                <a:srgbClr val="434343"/>
              </a:buClr>
              <a:buSzPts val="1200"/>
              <a:buFont typeface="Roboto Condensed Light"/>
              <a:buAutoNum type="alphaLcPeriod"/>
              <a:defRPr sz="1200"/>
            </a:lvl2pPr>
            <a:lvl3pPr indent="-304800" lvl="2" marL="1371600" algn="l">
              <a:lnSpc>
                <a:spcPct val="100000"/>
              </a:lnSpc>
              <a:spcBef>
                <a:spcPts val="0"/>
              </a:spcBef>
              <a:spcAft>
                <a:spcPts val="0"/>
              </a:spcAft>
              <a:buClr>
                <a:srgbClr val="434343"/>
              </a:buClr>
              <a:buSzPts val="1200"/>
              <a:buFont typeface="Roboto Condensed Light"/>
              <a:buAutoNum type="romanLcPeriod"/>
              <a:defRPr sz="1200"/>
            </a:lvl3pPr>
            <a:lvl4pPr indent="-304800" lvl="3" marL="1828800" algn="l">
              <a:lnSpc>
                <a:spcPct val="100000"/>
              </a:lnSpc>
              <a:spcBef>
                <a:spcPts val="0"/>
              </a:spcBef>
              <a:spcAft>
                <a:spcPts val="0"/>
              </a:spcAft>
              <a:buClr>
                <a:srgbClr val="434343"/>
              </a:buClr>
              <a:buSzPts val="1200"/>
              <a:buFont typeface="Roboto Condensed Light"/>
              <a:buAutoNum type="arabicPeriod"/>
              <a:defRPr sz="1200"/>
            </a:lvl4pPr>
            <a:lvl5pPr indent="-304800" lvl="4" marL="2286000" algn="l">
              <a:lnSpc>
                <a:spcPct val="100000"/>
              </a:lnSpc>
              <a:spcBef>
                <a:spcPts val="0"/>
              </a:spcBef>
              <a:spcAft>
                <a:spcPts val="0"/>
              </a:spcAft>
              <a:buClr>
                <a:srgbClr val="434343"/>
              </a:buClr>
              <a:buSzPts val="1200"/>
              <a:buFont typeface="Roboto Condensed Light"/>
              <a:buAutoNum type="alphaLcPeriod"/>
              <a:defRPr sz="1200"/>
            </a:lvl5pPr>
            <a:lvl6pPr indent="-304800" lvl="5" marL="2743200" algn="l">
              <a:lnSpc>
                <a:spcPct val="100000"/>
              </a:lnSpc>
              <a:spcBef>
                <a:spcPts val="0"/>
              </a:spcBef>
              <a:spcAft>
                <a:spcPts val="0"/>
              </a:spcAft>
              <a:buClr>
                <a:srgbClr val="434343"/>
              </a:buClr>
              <a:buSzPts val="1200"/>
              <a:buFont typeface="Roboto Condensed Light"/>
              <a:buAutoNum type="romanLcPeriod"/>
              <a:defRPr sz="1200"/>
            </a:lvl6pPr>
            <a:lvl7pPr indent="-304800" lvl="6" marL="3200400" algn="l">
              <a:lnSpc>
                <a:spcPct val="100000"/>
              </a:lnSpc>
              <a:spcBef>
                <a:spcPts val="0"/>
              </a:spcBef>
              <a:spcAft>
                <a:spcPts val="0"/>
              </a:spcAft>
              <a:buClr>
                <a:srgbClr val="434343"/>
              </a:buClr>
              <a:buSzPts val="1200"/>
              <a:buFont typeface="Roboto Condensed Light"/>
              <a:buAutoNum type="arabicPeriod"/>
              <a:defRPr sz="1200"/>
            </a:lvl7pPr>
            <a:lvl8pPr indent="-304800" lvl="7" marL="3657600" algn="l">
              <a:lnSpc>
                <a:spcPct val="100000"/>
              </a:lnSpc>
              <a:spcBef>
                <a:spcPts val="0"/>
              </a:spcBef>
              <a:spcAft>
                <a:spcPts val="0"/>
              </a:spcAft>
              <a:buClr>
                <a:srgbClr val="434343"/>
              </a:buClr>
              <a:buSzPts val="1200"/>
              <a:buFont typeface="Roboto Condensed Light"/>
              <a:buAutoNum type="alphaLcPeriod"/>
              <a:defRPr sz="1200"/>
            </a:lvl8pPr>
            <a:lvl9pPr indent="-304800" lvl="8" marL="4114800" algn="l">
              <a:lnSpc>
                <a:spcPct val="100000"/>
              </a:lnSpc>
              <a:spcBef>
                <a:spcPts val="0"/>
              </a:spcBef>
              <a:spcAft>
                <a:spcPts val="0"/>
              </a:spcAft>
              <a:buClr>
                <a:srgbClr val="434343"/>
              </a:buClr>
              <a:buSzPts val="1200"/>
              <a:buFont typeface="Roboto Condensed Light"/>
              <a:buAutoNum type="romanLcPeriod"/>
              <a:defRPr sz="1200"/>
            </a:lvl9pPr>
          </a:lstStyle>
          <a:p/>
        </p:txBody>
      </p:sp>
      <p:sp>
        <p:nvSpPr>
          <p:cNvPr id="63" name="Google Shape;63;p39"/>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Font typeface="Fredoka"/>
              <a:buNone/>
              <a:defRPr/>
            </a:lvl1pPr>
            <a:lvl2pPr lvl="1" algn="ctr">
              <a:lnSpc>
                <a:spcPct val="100000"/>
              </a:lnSpc>
              <a:spcBef>
                <a:spcPts val="0"/>
              </a:spcBef>
              <a:spcAft>
                <a:spcPts val="0"/>
              </a:spcAft>
              <a:buSzPts val="3000"/>
              <a:buFont typeface="Fredoka"/>
              <a:buNone/>
              <a:defRPr sz="3000">
                <a:latin typeface="Fredoka"/>
                <a:ea typeface="Fredoka"/>
                <a:cs typeface="Fredoka"/>
                <a:sym typeface="Fredoka"/>
              </a:defRPr>
            </a:lvl2pPr>
            <a:lvl3pPr lvl="2" algn="ctr">
              <a:lnSpc>
                <a:spcPct val="100000"/>
              </a:lnSpc>
              <a:spcBef>
                <a:spcPts val="0"/>
              </a:spcBef>
              <a:spcAft>
                <a:spcPts val="0"/>
              </a:spcAft>
              <a:buSzPts val="3000"/>
              <a:buFont typeface="Fredoka"/>
              <a:buNone/>
              <a:defRPr sz="3000">
                <a:latin typeface="Fredoka"/>
                <a:ea typeface="Fredoka"/>
                <a:cs typeface="Fredoka"/>
                <a:sym typeface="Fredoka"/>
              </a:defRPr>
            </a:lvl3pPr>
            <a:lvl4pPr lvl="3" algn="ctr">
              <a:lnSpc>
                <a:spcPct val="100000"/>
              </a:lnSpc>
              <a:spcBef>
                <a:spcPts val="0"/>
              </a:spcBef>
              <a:spcAft>
                <a:spcPts val="0"/>
              </a:spcAft>
              <a:buSzPts val="3000"/>
              <a:buFont typeface="Fredoka"/>
              <a:buNone/>
              <a:defRPr sz="3000">
                <a:latin typeface="Fredoka"/>
                <a:ea typeface="Fredoka"/>
                <a:cs typeface="Fredoka"/>
                <a:sym typeface="Fredoka"/>
              </a:defRPr>
            </a:lvl4pPr>
            <a:lvl5pPr lvl="4" algn="ctr">
              <a:lnSpc>
                <a:spcPct val="100000"/>
              </a:lnSpc>
              <a:spcBef>
                <a:spcPts val="0"/>
              </a:spcBef>
              <a:spcAft>
                <a:spcPts val="0"/>
              </a:spcAft>
              <a:buSzPts val="3000"/>
              <a:buFont typeface="Fredoka"/>
              <a:buNone/>
              <a:defRPr sz="3000">
                <a:latin typeface="Fredoka"/>
                <a:ea typeface="Fredoka"/>
                <a:cs typeface="Fredoka"/>
                <a:sym typeface="Fredoka"/>
              </a:defRPr>
            </a:lvl5pPr>
            <a:lvl6pPr lvl="5" algn="ctr">
              <a:lnSpc>
                <a:spcPct val="100000"/>
              </a:lnSpc>
              <a:spcBef>
                <a:spcPts val="0"/>
              </a:spcBef>
              <a:spcAft>
                <a:spcPts val="0"/>
              </a:spcAft>
              <a:buSzPts val="3000"/>
              <a:buFont typeface="Fredoka"/>
              <a:buNone/>
              <a:defRPr sz="3000">
                <a:latin typeface="Fredoka"/>
                <a:ea typeface="Fredoka"/>
                <a:cs typeface="Fredoka"/>
                <a:sym typeface="Fredoka"/>
              </a:defRPr>
            </a:lvl6pPr>
            <a:lvl7pPr lvl="6" algn="ctr">
              <a:lnSpc>
                <a:spcPct val="100000"/>
              </a:lnSpc>
              <a:spcBef>
                <a:spcPts val="0"/>
              </a:spcBef>
              <a:spcAft>
                <a:spcPts val="0"/>
              </a:spcAft>
              <a:buSzPts val="3000"/>
              <a:buFont typeface="Fredoka"/>
              <a:buNone/>
              <a:defRPr sz="3000">
                <a:latin typeface="Fredoka"/>
                <a:ea typeface="Fredoka"/>
                <a:cs typeface="Fredoka"/>
                <a:sym typeface="Fredoka"/>
              </a:defRPr>
            </a:lvl7pPr>
            <a:lvl8pPr lvl="7" algn="ctr">
              <a:lnSpc>
                <a:spcPct val="100000"/>
              </a:lnSpc>
              <a:spcBef>
                <a:spcPts val="0"/>
              </a:spcBef>
              <a:spcAft>
                <a:spcPts val="0"/>
              </a:spcAft>
              <a:buSzPts val="3000"/>
              <a:buFont typeface="Fredoka"/>
              <a:buNone/>
              <a:defRPr sz="3000">
                <a:latin typeface="Fredoka"/>
                <a:ea typeface="Fredoka"/>
                <a:cs typeface="Fredoka"/>
                <a:sym typeface="Fredoka"/>
              </a:defRPr>
            </a:lvl8pPr>
            <a:lvl9pPr lvl="8" algn="ctr">
              <a:lnSpc>
                <a:spcPct val="100000"/>
              </a:lnSpc>
              <a:spcBef>
                <a:spcPts val="0"/>
              </a:spcBef>
              <a:spcAft>
                <a:spcPts val="0"/>
              </a:spcAft>
              <a:buSzPts val="3000"/>
              <a:buFont typeface="Fredoka"/>
              <a:buNone/>
              <a:defRPr sz="3000">
                <a:latin typeface="Fredoka"/>
                <a:ea typeface="Fredoka"/>
                <a:cs typeface="Fredoka"/>
                <a:sym typeface="Fredoka"/>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7_1_1">
    <p:spTree>
      <p:nvGrpSpPr>
        <p:cNvPr id="659" name="Shape 659"/>
        <p:cNvGrpSpPr/>
        <p:nvPr/>
      </p:nvGrpSpPr>
      <p:grpSpPr>
        <a:xfrm>
          <a:off x="0" y="0"/>
          <a:ext cx="0" cy="0"/>
          <a:chOff x="0" y="0"/>
          <a:chExt cx="0" cy="0"/>
        </a:xfrm>
      </p:grpSpPr>
      <p:grpSp>
        <p:nvGrpSpPr>
          <p:cNvPr id="660" name="Google Shape;660;p57"/>
          <p:cNvGrpSpPr/>
          <p:nvPr/>
        </p:nvGrpSpPr>
        <p:grpSpPr>
          <a:xfrm>
            <a:off x="5604680" y="538591"/>
            <a:ext cx="6322114" cy="7255046"/>
            <a:chOff x="5604680" y="557027"/>
            <a:chExt cx="6322114" cy="7255046"/>
          </a:xfrm>
        </p:grpSpPr>
        <p:sp>
          <p:nvSpPr>
            <p:cNvPr id="661" name="Google Shape;661;p57"/>
            <p:cNvSpPr/>
            <p:nvPr/>
          </p:nvSpPr>
          <p:spPr>
            <a:xfrm flipH="1">
              <a:off x="5604680" y="557027"/>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2" name="Google Shape;662;p57"/>
            <p:cNvGrpSpPr/>
            <p:nvPr/>
          </p:nvGrpSpPr>
          <p:grpSpPr>
            <a:xfrm flipH="1">
              <a:off x="8026531" y="1401565"/>
              <a:ext cx="2381712" cy="3328976"/>
              <a:chOff x="7655072" y="-407632"/>
              <a:chExt cx="2008528" cy="2807367"/>
            </a:xfrm>
          </p:grpSpPr>
          <p:sp>
            <p:nvSpPr>
              <p:cNvPr id="663" name="Google Shape;663;p57"/>
              <p:cNvSpPr/>
              <p:nvPr/>
            </p:nvSpPr>
            <p:spPr>
              <a:xfrm>
                <a:off x="7685059" y="-336851"/>
                <a:ext cx="1930325" cy="2689498"/>
              </a:xfrm>
              <a:custGeom>
                <a:rect b="b" l="l" r="r" t="t"/>
                <a:pathLst>
                  <a:path extrusionOk="0" h="45293" w="32508">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57"/>
              <p:cNvSpPr/>
              <p:nvPr/>
            </p:nvSpPr>
            <p:spPr>
              <a:xfrm>
                <a:off x="8734422" y="271200"/>
                <a:ext cx="332350" cy="332528"/>
              </a:xfrm>
              <a:custGeom>
                <a:rect b="b" l="l" r="r" t="t"/>
                <a:pathLst>
                  <a:path extrusionOk="0" h="5600" w="5597">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7"/>
              <p:cNvSpPr/>
              <p:nvPr/>
            </p:nvSpPr>
            <p:spPr>
              <a:xfrm>
                <a:off x="7655072" y="-407632"/>
                <a:ext cx="81588" cy="81529"/>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7"/>
              <p:cNvSpPr/>
              <p:nvPr/>
            </p:nvSpPr>
            <p:spPr>
              <a:xfrm>
                <a:off x="9568236" y="2317969"/>
                <a:ext cx="95364" cy="81766"/>
              </a:xfrm>
              <a:custGeom>
                <a:rect b="b" l="l" r="r" t="t"/>
                <a:pathLst>
                  <a:path extrusionOk="0" h="1377" w="1606">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57"/>
              <p:cNvSpPr/>
              <p:nvPr/>
            </p:nvSpPr>
            <p:spPr>
              <a:xfrm>
                <a:off x="7692897" y="-144282"/>
                <a:ext cx="497783" cy="292387"/>
              </a:xfrm>
              <a:custGeom>
                <a:rect b="b" l="l" r="r" t="t"/>
                <a:pathLst>
                  <a:path extrusionOk="0" h="4924" w="8383">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8" name="Google Shape;668;p57"/>
            <p:cNvGrpSpPr/>
            <p:nvPr/>
          </p:nvGrpSpPr>
          <p:grpSpPr>
            <a:xfrm flipH="1">
              <a:off x="8235374" y="641977"/>
              <a:ext cx="1029648" cy="1806572"/>
              <a:chOff x="455034" y="-121633"/>
              <a:chExt cx="629947" cy="1105275"/>
            </a:xfrm>
          </p:grpSpPr>
          <p:sp>
            <p:nvSpPr>
              <p:cNvPr id="669" name="Google Shape;669;p57"/>
              <p:cNvSpPr/>
              <p:nvPr/>
            </p:nvSpPr>
            <p:spPr>
              <a:xfrm>
                <a:off x="1007193" y="917077"/>
                <a:ext cx="77788" cy="66565"/>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57"/>
              <p:cNvSpPr/>
              <p:nvPr/>
            </p:nvSpPr>
            <p:spPr>
              <a:xfrm>
                <a:off x="455034" y="-121633"/>
                <a:ext cx="592137" cy="1045622"/>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1" name="Google Shape;671;p57"/>
            <p:cNvGrpSpPr/>
            <p:nvPr/>
          </p:nvGrpSpPr>
          <p:grpSpPr>
            <a:xfrm flipH="1">
              <a:off x="6862715" y="4692498"/>
              <a:ext cx="471865" cy="38050"/>
              <a:chOff x="6298452" y="2390050"/>
              <a:chExt cx="140725" cy="11350"/>
            </a:xfrm>
          </p:grpSpPr>
          <p:sp>
            <p:nvSpPr>
              <p:cNvPr id="672" name="Google Shape;672;p57"/>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57"/>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57"/>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75" name="Google Shape;675;p57"/>
          <p:cNvGrpSpPr/>
          <p:nvPr/>
        </p:nvGrpSpPr>
        <p:grpSpPr>
          <a:xfrm>
            <a:off x="-2438675" y="1770046"/>
            <a:ext cx="6322101" cy="5677064"/>
            <a:chOff x="-2438675" y="1770046"/>
            <a:chExt cx="6322101" cy="5677064"/>
          </a:xfrm>
        </p:grpSpPr>
        <p:sp>
          <p:nvSpPr>
            <p:cNvPr id="676" name="Google Shape;676;p57"/>
            <p:cNvSpPr/>
            <p:nvPr/>
          </p:nvSpPr>
          <p:spPr>
            <a:xfrm>
              <a:off x="-2438675" y="1770046"/>
              <a:ext cx="6322101" cy="5677064"/>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7" name="Google Shape;677;p57"/>
            <p:cNvGrpSpPr/>
            <p:nvPr/>
          </p:nvGrpSpPr>
          <p:grpSpPr>
            <a:xfrm flipH="1" rot="-5400000">
              <a:off x="358472" y="2658178"/>
              <a:ext cx="618213" cy="306426"/>
              <a:chOff x="5989375" y="1843575"/>
              <a:chExt cx="136525" cy="67675"/>
            </a:xfrm>
          </p:grpSpPr>
          <p:sp>
            <p:nvSpPr>
              <p:cNvPr id="678" name="Google Shape;678;p57"/>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57"/>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57"/>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7"/>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57"/>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57"/>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7"/>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7"/>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6" name="Google Shape;686;p57"/>
            <p:cNvGrpSpPr/>
            <p:nvPr/>
          </p:nvGrpSpPr>
          <p:grpSpPr>
            <a:xfrm flipH="1">
              <a:off x="-408087" y="3405850"/>
              <a:ext cx="1228885" cy="2188720"/>
              <a:chOff x="8389396" y="1055350"/>
              <a:chExt cx="1228885" cy="2188720"/>
            </a:xfrm>
          </p:grpSpPr>
          <p:sp>
            <p:nvSpPr>
              <p:cNvPr id="687" name="Google Shape;687;p57"/>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57"/>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89" name="Google Shape;689;p57"/>
          <p:cNvSpPr txBox="1"/>
          <p:nvPr>
            <p:ph idx="1" type="body"/>
          </p:nvPr>
        </p:nvSpPr>
        <p:spPr>
          <a:xfrm>
            <a:off x="1370700" y="1401575"/>
            <a:ext cx="6402600" cy="2682600"/>
          </a:xfrm>
          <a:prstGeom prst="rect">
            <a:avLst/>
          </a:prstGeom>
          <a:noFill/>
          <a:ln>
            <a:noFill/>
          </a:ln>
        </p:spPr>
        <p:txBody>
          <a:bodyPr anchorCtr="0" anchor="ctr" bIns="91425" lIns="91425" spcFirstLastPara="1" rIns="91425" wrap="square" tIns="91425">
            <a:noAutofit/>
          </a:bodyPr>
          <a:lstStyle>
            <a:lvl1pPr indent="-330200" lvl="0" marL="457200" algn="l">
              <a:lnSpc>
                <a:spcPct val="100000"/>
              </a:lnSpc>
              <a:spcBef>
                <a:spcPts val="0"/>
              </a:spcBef>
              <a:spcAft>
                <a:spcPts val="0"/>
              </a:spcAft>
              <a:buSzPts val="1600"/>
              <a:buChar char="●"/>
              <a:defRPr/>
            </a:lvl1pPr>
            <a:lvl2pPr indent="-317500" lvl="1" marL="914400" algn="l">
              <a:lnSpc>
                <a:spcPct val="100000"/>
              </a:lnSpc>
              <a:spcBef>
                <a:spcPts val="1000"/>
              </a:spcBef>
              <a:spcAft>
                <a:spcPts val="0"/>
              </a:spcAft>
              <a:buSzPts val="1400"/>
              <a:buChar char="○"/>
              <a:defRPr sz="1600"/>
            </a:lvl2pPr>
            <a:lvl3pPr indent="-317500" lvl="2" marL="1371600" algn="l">
              <a:lnSpc>
                <a:spcPct val="100000"/>
              </a:lnSpc>
              <a:spcBef>
                <a:spcPts val="0"/>
              </a:spcBef>
              <a:spcAft>
                <a:spcPts val="0"/>
              </a:spcAft>
              <a:buSzPts val="1400"/>
              <a:buChar char="■"/>
              <a:defRPr sz="1600"/>
            </a:lvl3pPr>
            <a:lvl4pPr indent="-317500" lvl="3" marL="1828800" algn="l">
              <a:lnSpc>
                <a:spcPct val="100000"/>
              </a:lnSpc>
              <a:spcBef>
                <a:spcPts val="0"/>
              </a:spcBef>
              <a:spcAft>
                <a:spcPts val="0"/>
              </a:spcAft>
              <a:buSzPts val="1400"/>
              <a:buChar char="●"/>
              <a:defRPr sz="1600"/>
            </a:lvl4pPr>
            <a:lvl5pPr indent="-317500" lvl="4" marL="2286000" algn="l">
              <a:lnSpc>
                <a:spcPct val="100000"/>
              </a:lnSpc>
              <a:spcBef>
                <a:spcPts val="0"/>
              </a:spcBef>
              <a:spcAft>
                <a:spcPts val="0"/>
              </a:spcAft>
              <a:buSzPts val="1400"/>
              <a:buChar char="○"/>
              <a:defRPr sz="1600"/>
            </a:lvl5pPr>
            <a:lvl6pPr indent="-317500" lvl="5" marL="2743200" algn="l">
              <a:lnSpc>
                <a:spcPct val="100000"/>
              </a:lnSpc>
              <a:spcBef>
                <a:spcPts val="0"/>
              </a:spcBef>
              <a:spcAft>
                <a:spcPts val="0"/>
              </a:spcAft>
              <a:buSzPts val="1400"/>
              <a:buChar char="■"/>
              <a:defRPr sz="1600"/>
            </a:lvl6pPr>
            <a:lvl7pPr indent="-317500" lvl="6" marL="3200400" algn="l">
              <a:lnSpc>
                <a:spcPct val="100000"/>
              </a:lnSpc>
              <a:spcBef>
                <a:spcPts val="0"/>
              </a:spcBef>
              <a:spcAft>
                <a:spcPts val="0"/>
              </a:spcAft>
              <a:buSzPts val="1400"/>
              <a:buChar char="●"/>
              <a:defRPr sz="1600"/>
            </a:lvl7pPr>
            <a:lvl8pPr indent="-317500" lvl="7" marL="3657600" algn="l">
              <a:lnSpc>
                <a:spcPct val="100000"/>
              </a:lnSpc>
              <a:spcBef>
                <a:spcPts val="0"/>
              </a:spcBef>
              <a:spcAft>
                <a:spcPts val="0"/>
              </a:spcAft>
              <a:buSzPts val="1400"/>
              <a:buChar char="○"/>
              <a:defRPr sz="1600"/>
            </a:lvl8pPr>
            <a:lvl9pPr indent="-317500" lvl="8" marL="4114800" algn="l">
              <a:lnSpc>
                <a:spcPct val="100000"/>
              </a:lnSpc>
              <a:spcBef>
                <a:spcPts val="0"/>
              </a:spcBef>
              <a:spcAft>
                <a:spcPts val="0"/>
              </a:spcAft>
              <a:buSzPts val="1400"/>
              <a:buChar char="■"/>
              <a:defRPr sz="1600"/>
            </a:lvl9pPr>
          </a:lstStyle>
          <a:p/>
        </p:txBody>
      </p:sp>
      <p:sp>
        <p:nvSpPr>
          <p:cNvPr id="690" name="Google Shape;690;p57"/>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000"/>
              <a:buFont typeface="Fredoka"/>
              <a:buNone/>
              <a:defRPr/>
            </a:lvl1pPr>
            <a:lvl2pPr lvl="1"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2pPr>
            <a:lvl3pPr lvl="2"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3pPr>
            <a:lvl4pPr lvl="3"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4pPr>
            <a:lvl5pPr lvl="4"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5pPr>
            <a:lvl6pPr lvl="5"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6pPr>
            <a:lvl7pPr lvl="6"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7pPr>
            <a:lvl8pPr lvl="7"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8pPr>
            <a:lvl9pPr lvl="8"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_1">
    <p:spTree>
      <p:nvGrpSpPr>
        <p:cNvPr id="691" name="Shape 691"/>
        <p:cNvGrpSpPr/>
        <p:nvPr/>
      </p:nvGrpSpPr>
      <p:grpSpPr>
        <a:xfrm>
          <a:off x="0" y="0"/>
          <a:ext cx="0" cy="0"/>
          <a:chOff x="0" y="0"/>
          <a:chExt cx="0" cy="0"/>
        </a:xfrm>
      </p:grpSpPr>
      <p:grpSp>
        <p:nvGrpSpPr>
          <p:cNvPr id="692" name="Google Shape;692;p58"/>
          <p:cNvGrpSpPr/>
          <p:nvPr/>
        </p:nvGrpSpPr>
        <p:grpSpPr>
          <a:xfrm>
            <a:off x="6302380" y="-753973"/>
            <a:ext cx="4838247" cy="8737197"/>
            <a:chOff x="6149980" y="-753973"/>
            <a:chExt cx="4838247" cy="8737197"/>
          </a:xfrm>
        </p:grpSpPr>
        <p:sp>
          <p:nvSpPr>
            <p:cNvPr id="693" name="Google Shape;693;p58"/>
            <p:cNvSpPr/>
            <p:nvPr/>
          </p:nvSpPr>
          <p:spPr>
            <a:xfrm rot="10800000">
              <a:off x="6501374" y="2350375"/>
              <a:ext cx="4486853" cy="2966613"/>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4" name="Google Shape;694;p58"/>
            <p:cNvGrpSpPr/>
            <p:nvPr/>
          </p:nvGrpSpPr>
          <p:grpSpPr>
            <a:xfrm flipH="1">
              <a:off x="7623943" y="2421824"/>
              <a:ext cx="300359" cy="299855"/>
              <a:chOff x="1466575" y="2391250"/>
              <a:chExt cx="59575" cy="59475"/>
            </a:xfrm>
          </p:grpSpPr>
          <p:sp>
            <p:nvSpPr>
              <p:cNvPr id="695" name="Google Shape;695;p58"/>
              <p:cNvSpPr/>
              <p:nvPr/>
            </p:nvSpPr>
            <p:spPr>
              <a:xfrm>
                <a:off x="1491600" y="2391250"/>
                <a:ext cx="9425" cy="59475"/>
              </a:xfrm>
              <a:custGeom>
                <a:rect b="b" l="l" r="r" t="t"/>
                <a:pathLst>
                  <a:path extrusionOk="0" h="2379" w="377">
                    <a:moveTo>
                      <a:pt x="0" y="1"/>
                    </a:moveTo>
                    <a:lnTo>
                      <a:pt x="0" y="2379"/>
                    </a:lnTo>
                    <a:lnTo>
                      <a:pt x="377" y="2379"/>
                    </a:lnTo>
                    <a:lnTo>
                      <a:pt x="37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58"/>
              <p:cNvSpPr/>
              <p:nvPr/>
            </p:nvSpPr>
            <p:spPr>
              <a:xfrm>
                <a:off x="1466575" y="2416275"/>
                <a:ext cx="59575" cy="9425"/>
              </a:xfrm>
              <a:custGeom>
                <a:rect b="b" l="l" r="r" t="t"/>
                <a:pathLst>
                  <a:path extrusionOk="0" h="377" w="2383">
                    <a:moveTo>
                      <a:pt x="1" y="1"/>
                    </a:moveTo>
                    <a:lnTo>
                      <a:pt x="1" y="377"/>
                    </a:lnTo>
                    <a:lnTo>
                      <a:pt x="2382" y="377"/>
                    </a:lnTo>
                    <a:lnTo>
                      <a:pt x="238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7" name="Google Shape;697;p58"/>
            <p:cNvGrpSpPr/>
            <p:nvPr/>
          </p:nvGrpSpPr>
          <p:grpSpPr>
            <a:xfrm flipH="1">
              <a:off x="6149980" y="-661273"/>
              <a:ext cx="2817846" cy="4069237"/>
              <a:chOff x="278245" y="-184325"/>
              <a:chExt cx="2358228" cy="3405504"/>
            </a:xfrm>
          </p:grpSpPr>
          <p:grpSp>
            <p:nvGrpSpPr>
              <p:cNvPr id="698" name="Google Shape;698;p58"/>
              <p:cNvGrpSpPr/>
              <p:nvPr/>
            </p:nvGrpSpPr>
            <p:grpSpPr>
              <a:xfrm>
                <a:off x="278245" y="-184325"/>
                <a:ext cx="2358228" cy="3336759"/>
                <a:chOff x="1181475" y="2041825"/>
                <a:chExt cx="620325" cy="877725"/>
              </a:xfrm>
            </p:grpSpPr>
            <p:sp>
              <p:nvSpPr>
                <p:cNvPr id="699" name="Google Shape;699;p58"/>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8"/>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58"/>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58"/>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58"/>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4" name="Google Shape;704;p58"/>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5" name="Google Shape;705;p58"/>
            <p:cNvSpPr/>
            <p:nvPr/>
          </p:nvSpPr>
          <p:spPr>
            <a:xfrm rot="10800000">
              <a:off x="8012311" y="-753973"/>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6" name="Google Shape;706;p58"/>
            <p:cNvGrpSpPr/>
            <p:nvPr/>
          </p:nvGrpSpPr>
          <p:grpSpPr>
            <a:xfrm>
              <a:off x="7560791" y="3580603"/>
              <a:ext cx="3173104" cy="4402621"/>
              <a:chOff x="2132995" y="960308"/>
              <a:chExt cx="496177" cy="688437"/>
            </a:xfrm>
          </p:grpSpPr>
          <p:sp>
            <p:nvSpPr>
              <p:cNvPr id="707" name="Google Shape;707;p58"/>
              <p:cNvSpPr/>
              <p:nvPr/>
            </p:nvSpPr>
            <p:spPr>
              <a:xfrm>
                <a:off x="2143863" y="977753"/>
                <a:ext cx="473252" cy="659302"/>
              </a:xfrm>
              <a:custGeom>
                <a:rect b="b" l="l" r="r" t="t"/>
                <a:pathLst>
                  <a:path extrusionOk="0" h="14437" w="10363">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58"/>
              <p:cNvSpPr/>
              <p:nvPr/>
            </p:nvSpPr>
            <p:spPr>
              <a:xfrm>
                <a:off x="2401063" y="1126948"/>
                <a:ext cx="81608" cy="81608"/>
              </a:xfrm>
              <a:custGeom>
                <a:rect b="b" l="l" r="r" t="t"/>
                <a:pathLst>
                  <a:path extrusionOk="0" h="1787" w="1787">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58"/>
              <p:cNvSpPr/>
              <p:nvPr/>
            </p:nvSpPr>
            <p:spPr>
              <a:xfrm>
                <a:off x="2132995" y="960308"/>
                <a:ext cx="23610" cy="20231"/>
              </a:xfrm>
              <a:custGeom>
                <a:rect b="b" l="l" r="r" t="t"/>
                <a:pathLst>
                  <a:path extrusionOk="0" h="443" w="517">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58"/>
              <p:cNvSpPr/>
              <p:nvPr/>
            </p:nvSpPr>
            <p:spPr>
              <a:xfrm>
                <a:off x="2605425" y="1628651"/>
                <a:ext cx="23747" cy="20094"/>
              </a:xfrm>
              <a:custGeom>
                <a:rect b="b" l="l" r="r" t="t"/>
                <a:pathLst>
                  <a:path extrusionOk="0" h="440" w="52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58"/>
              <p:cNvSpPr/>
              <p:nvPr/>
            </p:nvSpPr>
            <p:spPr>
              <a:xfrm>
                <a:off x="2145827" y="1025155"/>
                <a:ext cx="122024" cy="71515"/>
              </a:xfrm>
              <a:custGeom>
                <a:rect b="b" l="l" r="r" t="t"/>
                <a:pathLst>
                  <a:path extrusionOk="0" h="1566" w="2672">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12" name="Google Shape;712;p58"/>
          <p:cNvGrpSpPr/>
          <p:nvPr/>
        </p:nvGrpSpPr>
        <p:grpSpPr>
          <a:xfrm>
            <a:off x="-2749105" y="-2045482"/>
            <a:ext cx="6654696" cy="9234462"/>
            <a:chOff x="-2596705" y="-2045482"/>
            <a:chExt cx="6654696" cy="9234462"/>
          </a:xfrm>
        </p:grpSpPr>
        <p:grpSp>
          <p:nvGrpSpPr>
            <p:cNvPr id="713" name="Google Shape;713;p58"/>
            <p:cNvGrpSpPr/>
            <p:nvPr/>
          </p:nvGrpSpPr>
          <p:grpSpPr>
            <a:xfrm flipH="1">
              <a:off x="722369" y="491148"/>
              <a:ext cx="801674" cy="397824"/>
              <a:chOff x="1622300" y="2291700"/>
              <a:chExt cx="118800" cy="58950"/>
            </a:xfrm>
          </p:grpSpPr>
          <p:sp>
            <p:nvSpPr>
              <p:cNvPr id="714" name="Google Shape;714;p58"/>
              <p:cNvSpPr/>
              <p:nvPr/>
            </p:nvSpPr>
            <p:spPr>
              <a:xfrm>
                <a:off x="1672825" y="2291800"/>
                <a:ext cx="17950" cy="17825"/>
              </a:xfrm>
              <a:custGeom>
                <a:rect b="b" l="l" r="r" t="t"/>
                <a:pathLst>
                  <a:path extrusionOk="0" h="713" w="718">
                    <a:moveTo>
                      <a:pt x="101" y="0"/>
                    </a:moveTo>
                    <a:lnTo>
                      <a:pt x="1" y="96"/>
                    </a:lnTo>
                    <a:lnTo>
                      <a:pt x="621" y="713"/>
                    </a:lnTo>
                    <a:lnTo>
                      <a:pt x="717" y="617"/>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58"/>
              <p:cNvSpPr/>
              <p:nvPr/>
            </p:nvSpPr>
            <p:spPr>
              <a:xfrm>
                <a:off x="1672825" y="2291700"/>
                <a:ext cx="17950" cy="17925"/>
              </a:xfrm>
              <a:custGeom>
                <a:rect b="b" l="l" r="r" t="t"/>
                <a:pathLst>
                  <a:path extrusionOk="0" h="717" w="718">
                    <a:moveTo>
                      <a:pt x="621" y="0"/>
                    </a:moveTo>
                    <a:lnTo>
                      <a:pt x="1" y="621"/>
                    </a:lnTo>
                    <a:lnTo>
                      <a:pt x="101" y="717"/>
                    </a:lnTo>
                    <a:lnTo>
                      <a:pt x="717" y="100"/>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58"/>
              <p:cNvSpPr/>
              <p:nvPr/>
            </p:nvSpPr>
            <p:spPr>
              <a:xfrm>
                <a:off x="1723150" y="2291700"/>
                <a:ext cx="17950" cy="17925"/>
              </a:xfrm>
              <a:custGeom>
                <a:rect b="b" l="l" r="r" t="t"/>
                <a:pathLst>
                  <a:path extrusionOk="0" h="717" w="718">
                    <a:moveTo>
                      <a:pt x="97" y="0"/>
                    </a:moveTo>
                    <a:lnTo>
                      <a:pt x="1" y="100"/>
                    </a:lnTo>
                    <a:lnTo>
                      <a:pt x="617" y="717"/>
                    </a:lnTo>
                    <a:lnTo>
                      <a:pt x="718" y="621"/>
                    </a:lnTo>
                    <a:lnTo>
                      <a:pt x="9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58"/>
              <p:cNvSpPr/>
              <p:nvPr/>
            </p:nvSpPr>
            <p:spPr>
              <a:xfrm>
                <a:off x="1723150" y="2291700"/>
                <a:ext cx="17950" cy="17925"/>
              </a:xfrm>
              <a:custGeom>
                <a:rect b="b" l="l" r="r" t="t"/>
                <a:pathLst>
                  <a:path extrusionOk="0" h="717" w="718">
                    <a:moveTo>
                      <a:pt x="617" y="0"/>
                    </a:moveTo>
                    <a:lnTo>
                      <a:pt x="1" y="621"/>
                    </a:lnTo>
                    <a:lnTo>
                      <a:pt x="101" y="717"/>
                    </a:lnTo>
                    <a:lnTo>
                      <a:pt x="718" y="100"/>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58"/>
              <p:cNvSpPr/>
              <p:nvPr/>
            </p:nvSpPr>
            <p:spPr>
              <a:xfrm>
                <a:off x="1622300" y="2332725"/>
                <a:ext cx="17825" cy="17925"/>
              </a:xfrm>
              <a:custGeom>
                <a:rect b="b" l="l" r="r" t="t"/>
                <a:pathLst>
                  <a:path extrusionOk="0" h="717" w="713">
                    <a:moveTo>
                      <a:pt x="96" y="0"/>
                    </a:moveTo>
                    <a:lnTo>
                      <a:pt x="0" y="96"/>
                    </a:lnTo>
                    <a:lnTo>
                      <a:pt x="617" y="717"/>
                    </a:lnTo>
                    <a:lnTo>
                      <a:pt x="713" y="617"/>
                    </a:lnTo>
                    <a:lnTo>
                      <a:pt x="9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58"/>
              <p:cNvSpPr/>
              <p:nvPr/>
            </p:nvSpPr>
            <p:spPr>
              <a:xfrm>
                <a:off x="1622300" y="2332725"/>
                <a:ext cx="17825" cy="17925"/>
              </a:xfrm>
              <a:custGeom>
                <a:rect b="b" l="l" r="r" t="t"/>
                <a:pathLst>
                  <a:path extrusionOk="0" h="717" w="713">
                    <a:moveTo>
                      <a:pt x="617" y="0"/>
                    </a:moveTo>
                    <a:lnTo>
                      <a:pt x="0" y="617"/>
                    </a:lnTo>
                    <a:lnTo>
                      <a:pt x="96" y="717"/>
                    </a:lnTo>
                    <a:lnTo>
                      <a:pt x="713" y="96"/>
                    </a:lnTo>
                    <a:lnTo>
                      <a:pt x="61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58"/>
              <p:cNvSpPr/>
              <p:nvPr/>
            </p:nvSpPr>
            <p:spPr>
              <a:xfrm>
                <a:off x="1672525" y="2332625"/>
                <a:ext cx="17950" cy="17925"/>
              </a:xfrm>
              <a:custGeom>
                <a:rect b="b" l="l" r="r" t="t"/>
                <a:pathLst>
                  <a:path extrusionOk="0" h="717" w="718">
                    <a:moveTo>
                      <a:pt x="101" y="0"/>
                    </a:moveTo>
                    <a:lnTo>
                      <a:pt x="1" y="100"/>
                    </a:lnTo>
                    <a:lnTo>
                      <a:pt x="621" y="717"/>
                    </a:lnTo>
                    <a:lnTo>
                      <a:pt x="717" y="621"/>
                    </a:lnTo>
                    <a:lnTo>
                      <a:pt x="10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58"/>
              <p:cNvSpPr/>
              <p:nvPr/>
            </p:nvSpPr>
            <p:spPr>
              <a:xfrm>
                <a:off x="1672525" y="2332725"/>
                <a:ext cx="17950" cy="17925"/>
              </a:xfrm>
              <a:custGeom>
                <a:rect b="b" l="l" r="r" t="t"/>
                <a:pathLst>
                  <a:path extrusionOk="0" h="717" w="718">
                    <a:moveTo>
                      <a:pt x="621" y="0"/>
                    </a:moveTo>
                    <a:lnTo>
                      <a:pt x="1" y="617"/>
                    </a:lnTo>
                    <a:lnTo>
                      <a:pt x="101" y="717"/>
                    </a:lnTo>
                    <a:lnTo>
                      <a:pt x="717" y="96"/>
                    </a:lnTo>
                    <a:lnTo>
                      <a:pt x="62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2" name="Google Shape;722;p58"/>
            <p:cNvSpPr/>
            <p:nvPr/>
          </p:nvSpPr>
          <p:spPr>
            <a:xfrm>
              <a:off x="-2596705" y="-1246603"/>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3" name="Google Shape;723;p58"/>
            <p:cNvGrpSpPr/>
            <p:nvPr/>
          </p:nvGrpSpPr>
          <p:grpSpPr>
            <a:xfrm rot="10800000">
              <a:off x="-1185762" y="-2045482"/>
              <a:ext cx="2901864" cy="4211820"/>
              <a:chOff x="6769513" y="299393"/>
              <a:chExt cx="1308620" cy="1899526"/>
            </a:xfrm>
          </p:grpSpPr>
          <p:sp>
            <p:nvSpPr>
              <p:cNvPr id="724" name="Google Shape;724;p58"/>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58"/>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58"/>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58"/>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58"/>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58"/>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0" name="Google Shape;730;p58"/>
            <p:cNvSpPr/>
            <p:nvPr/>
          </p:nvSpPr>
          <p:spPr>
            <a:xfrm rot="10800000">
              <a:off x="1102163" y="4774798"/>
              <a:ext cx="727762" cy="727762"/>
            </a:xfrm>
            <a:custGeom>
              <a:rect b="b" l="l" r="r" t="t"/>
              <a:pathLst>
                <a:path extrusionOk="0" fill="none" h="9936" w="9936">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cap="flat" cmpd="sng" w="19050">
              <a:solidFill>
                <a:schemeClr val="dk2"/>
              </a:solidFill>
              <a:prstDash val="solid"/>
              <a:miter lim="400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1" name="Google Shape;731;p58"/>
            <p:cNvGrpSpPr/>
            <p:nvPr/>
          </p:nvGrpSpPr>
          <p:grpSpPr>
            <a:xfrm flipH="1">
              <a:off x="-1973878" y="2737381"/>
              <a:ext cx="3265346" cy="3441180"/>
              <a:chOff x="2011428" y="602777"/>
              <a:chExt cx="774292" cy="815987"/>
            </a:xfrm>
          </p:grpSpPr>
          <p:sp>
            <p:nvSpPr>
              <p:cNvPr id="732" name="Google Shape;732;p58"/>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58"/>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58"/>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58"/>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58"/>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58"/>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8" name="Google Shape;738;p58"/>
            <p:cNvGrpSpPr/>
            <p:nvPr/>
          </p:nvGrpSpPr>
          <p:grpSpPr>
            <a:xfrm rot="-5400000">
              <a:off x="-1256153" y="3835717"/>
              <a:ext cx="3265346" cy="3441180"/>
              <a:chOff x="2011428" y="602777"/>
              <a:chExt cx="774292" cy="815987"/>
            </a:xfrm>
          </p:grpSpPr>
          <p:sp>
            <p:nvSpPr>
              <p:cNvPr id="739" name="Google Shape;739;p58"/>
              <p:cNvSpPr/>
              <p:nvPr/>
            </p:nvSpPr>
            <p:spPr>
              <a:xfrm>
                <a:off x="2751470" y="1215132"/>
                <a:ext cx="15618" cy="109191"/>
              </a:xfrm>
              <a:custGeom>
                <a:rect b="b" l="l" r="r" t="t"/>
                <a:pathLst>
                  <a:path extrusionOk="0" h="2391" w="342">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58"/>
              <p:cNvSpPr/>
              <p:nvPr/>
            </p:nvSpPr>
            <p:spPr>
              <a:xfrm>
                <a:off x="2157107" y="742702"/>
                <a:ext cx="76950" cy="76995"/>
              </a:xfrm>
              <a:custGeom>
                <a:rect b="b" l="l" r="r" t="t"/>
                <a:pathLst>
                  <a:path extrusionOk="0" h="1686" w="1685">
                    <a:moveTo>
                      <a:pt x="0" y="1"/>
                    </a:moveTo>
                    <a:lnTo>
                      <a:pt x="842" y="843"/>
                    </a:lnTo>
                    <a:lnTo>
                      <a:pt x="1685" y="1685"/>
                    </a:lnTo>
                    <a:lnTo>
                      <a:pt x="1685" y="1209"/>
                    </a:lnTo>
                    <a:lnTo>
                      <a:pt x="1081" y="605"/>
                    </a:lnTo>
                    <a:lnTo>
                      <a:pt x="4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58"/>
              <p:cNvSpPr/>
              <p:nvPr/>
            </p:nvSpPr>
            <p:spPr>
              <a:xfrm>
                <a:off x="2011428" y="602777"/>
                <a:ext cx="37310" cy="32013"/>
              </a:xfrm>
              <a:custGeom>
                <a:rect b="b" l="l" r="r" t="t"/>
                <a:pathLst>
                  <a:path extrusionOk="0" h="701" w="817">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58"/>
              <p:cNvSpPr/>
              <p:nvPr/>
            </p:nvSpPr>
            <p:spPr>
              <a:xfrm>
                <a:off x="2748364" y="1386751"/>
                <a:ext cx="37356" cy="32013"/>
              </a:xfrm>
              <a:custGeom>
                <a:rect b="b" l="l" r="r" t="t"/>
                <a:pathLst>
                  <a:path extrusionOk="0" h="701" w="818">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58"/>
              <p:cNvSpPr/>
              <p:nvPr/>
            </p:nvSpPr>
            <p:spPr>
              <a:xfrm>
                <a:off x="2036271" y="623829"/>
                <a:ext cx="737804" cy="767351"/>
              </a:xfrm>
              <a:custGeom>
                <a:rect b="b" l="l" r="r" t="t"/>
                <a:pathLst>
                  <a:path extrusionOk="0" h="16803" w="16156">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58"/>
              <p:cNvSpPr/>
              <p:nvPr/>
            </p:nvSpPr>
            <p:spPr>
              <a:xfrm>
                <a:off x="2506326" y="916786"/>
                <a:ext cx="196233" cy="195822"/>
              </a:xfrm>
              <a:custGeom>
                <a:rect b="b" l="l" r="r" t="t"/>
                <a:pathLst>
                  <a:path extrusionOk="0" h="4288" w="4297">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45" name="Google Shape;745;p58"/>
          <p:cNvSpPr txBox="1"/>
          <p:nvPr>
            <p:ph type="title"/>
          </p:nvPr>
        </p:nvSpPr>
        <p:spPr>
          <a:xfrm>
            <a:off x="2646000" y="491162"/>
            <a:ext cx="3852000" cy="972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
        <p:nvSpPr>
          <p:cNvPr id="746" name="Google Shape;746;p58"/>
          <p:cNvSpPr txBox="1"/>
          <p:nvPr>
            <p:ph idx="1" type="subTitle"/>
          </p:nvPr>
        </p:nvSpPr>
        <p:spPr>
          <a:xfrm>
            <a:off x="2646000" y="1407566"/>
            <a:ext cx="3852000" cy="101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747" name="Google Shape;747;p58"/>
          <p:cNvSpPr txBox="1"/>
          <p:nvPr/>
        </p:nvSpPr>
        <p:spPr>
          <a:xfrm>
            <a:off x="2779350" y="3548507"/>
            <a:ext cx="3585300" cy="659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lt1"/>
                </a:solidFill>
                <a:latin typeface="Roboto"/>
                <a:ea typeface="Roboto"/>
                <a:cs typeface="Roboto"/>
                <a:sym typeface="Roboto"/>
              </a:rPr>
              <a:t>CREDITS: This presentation template was created by </a:t>
            </a:r>
            <a:r>
              <a:rPr b="1" i="0" lang="en" sz="1200" u="none" cap="none" strike="noStrike">
                <a:solidFill>
                  <a:schemeClr val="lt1"/>
                </a:solidFill>
                <a:uFill>
                  <a:noFill/>
                </a:uFill>
                <a:latin typeface="Roboto"/>
                <a:ea typeface="Roboto"/>
                <a:cs typeface="Roboto"/>
                <a:sym typeface="Roboto"/>
                <a:hlinkClick r:id="rId2">
                  <a:extLst>
                    <a:ext uri="{A12FA001-AC4F-418D-AE19-62706E023703}">
                      <ahyp:hlinkClr val="tx"/>
                    </a:ext>
                  </a:extLst>
                </a:hlinkClick>
              </a:rPr>
              <a:t>Slidesgo</a:t>
            </a:r>
            <a:r>
              <a:rPr b="0" i="0" lang="en" sz="1200" u="none" cap="none" strike="noStrike">
                <a:solidFill>
                  <a:schemeClr val="lt1"/>
                </a:solidFill>
                <a:latin typeface="Roboto"/>
                <a:ea typeface="Roboto"/>
                <a:cs typeface="Roboto"/>
                <a:sym typeface="Roboto"/>
              </a:rPr>
              <a:t>, including icons by </a:t>
            </a:r>
            <a:r>
              <a:rPr b="1" i="0" lang="en" sz="1200" u="none" cap="none" strike="noStrike">
                <a:solidFill>
                  <a:schemeClr val="lt1"/>
                </a:solidFill>
                <a:uFill>
                  <a:noFill/>
                </a:uFill>
                <a:latin typeface="Roboto"/>
                <a:ea typeface="Roboto"/>
                <a:cs typeface="Roboto"/>
                <a:sym typeface="Roboto"/>
                <a:hlinkClick r:id="rId3">
                  <a:extLst>
                    <a:ext uri="{A12FA001-AC4F-418D-AE19-62706E023703}">
                      <ahyp:hlinkClr val="tx"/>
                    </a:ext>
                  </a:extLst>
                </a:hlinkClick>
              </a:rPr>
              <a:t>Flaticon</a:t>
            </a:r>
            <a:r>
              <a:rPr b="0" i="0" lang="en" sz="1200" u="none" cap="none" strike="noStrike">
                <a:solidFill>
                  <a:schemeClr val="lt1"/>
                </a:solidFill>
                <a:latin typeface="Roboto"/>
                <a:ea typeface="Roboto"/>
                <a:cs typeface="Roboto"/>
                <a:sym typeface="Roboto"/>
              </a:rPr>
              <a:t>, and infographics &amp; images by </a:t>
            </a:r>
            <a:r>
              <a:rPr b="1" i="0" lang="en" sz="1200" u="none" cap="none" strike="noStrike">
                <a:solidFill>
                  <a:schemeClr val="lt1"/>
                </a:solidFill>
                <a:uFill>
                  <a:noFill/>
                </a:uFill>
                <a:latin typeface="Roboto"/>
                <a:ea typeface="Roboto"/>
                <a:cs typeface="Roboto"/>
                <a:sym typeface="Roboto"/>
                <a:hlinkClick r:id="rId4">
                  <a:extLst>
                    <a:ext uri="{A12FA001-AC4F-418D-AE19-62706E023703}">
                      <ahyp:hlinkClr val="tx"/>
                    </a:ext>
                  </a:extLst>
                </a:hlinkClick>
              </a:rPr>
              <a:t>Freepik</a:t>
            </a:r>
            <a:endParaRPr b="1" i="0" sz="120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_1_1_1_1_1_1_1_1">
    <p:spTree>
      <p:nvGrpSpPr>
        <p:cNvPr id="748" name="Shape 748"/>
        <p:cNvGrpSpPr/>
        <p:nvPr/>
      </p:nvGrpSpPr>
      <p:grpSpPr>
        <a:xfrm>
          <a:off x="0" y="0"/>
          <a:ext cx="0" cy="0"/>
          <a:chOff x="0" y="0"/>
          <a:chExt cx="0" cy="0"/>
        </a:xfrm>
      </p:grpSpPr>
      <p:sp>
        <p:nvSpPr>
          <p:cNvPr id="749" name="Google Shape;749;p59"/>
          <p:cNvSpPr txBox="1"/>
          <p:nvPr>
            <p:ph idx="1" type="body"/>
          </p:nvPr>
        </p:nvSpPr>
        <p:spPr>
          <a:xfrm>
            <a:off x="722375" y="1129950"/>
            <a:ext cx="7704000" cy="34785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SzPts val="1500"/>
              <a:buChar char="●"/>
              <a:defRPr/>
            </a:lvl1pPr>
            <a:lvl2pPr indent="-323850" lvl="1" marL="914400" algn="l">
              <a:lnSpc>
                <a:spcPct val="100000"/>
              </a:lnSpc>
              <a:spcBef>
                <a:spcPts val="1000"/>
              </a:spcBef>
              <a:spcAft>
                <a:spcPts val="0"/>
              </a:spcAft>
              <a:buSzPts val="1500"/>
              <a:buChar char="○"/>
              <a:defRPr/>
            </a:lvl2pPr>
            <a:lvl3pPr indent="-323850" lvl="2" marL="1371600" algn="l">
              <a:lnSpc>
                <a:spcPct val="100000"/>
              </a:lnSpc>
              <a:spcBef>
                <a:spcPts val="0"/>
              </a:spcBef>
              <a:spcAft>
                <a:spcPts val="0"/>
              </a:spcAft>
              <a:buSzPts val="1500"/>
              <a:buChar char="■"/>
              <a:defRPr/>
            </a:lvl3pPr>
            <a:lvl4pPr indent="-323850" lvl="3" marL="1828800" algn="l">
              <a:lnSpc>
                <a:spcPct val="100000"/>
              </a:lnSpc>
              <a:spcBef>
                <a:spcPts val="0"/>
              </a:spcBef>
              <a:spcAft>
                <a:spcPts val="0"/>
              </a:spcAft>
              <a:buSzPts val="1500"/>
              <a:buChar char="●"/>
              <a:defRPr/>
            </a:lvl4pPr>
            <a:lvl5pPr indent="-323850" lvl="4" marL="2286000" algn="l">
              <a:lnSpc>
                <a:spcPct val="100000"/>
              </a:lnSpc>
              <a:spcBef>
                <a:spcPts val="0"/>
              </a:spcBef>
              <a:spcAft>
                <a:spcPts val="0"/>
              </a:spcAft>
              <a:buSzPts val="1500"/>
              <a:buChar char="○"/>
              <a:defRPr/>
            </a:lvl5pPr>
            <a:lvl6pPr indent="-323850" lvl="5" marL="2743200" algn="l">
              <a:lnSpc>
                <a:spcPct val="100000"/>
              </a:lnSpc>
              <a:spcBef>
                <a:spcPts val="0"/>
              </a:spcBef>
              <a:spcAft>
                <a:spcPts val="0"/>
              </a:spcAft>
              <a:buSzPts val="1500"/>
              <a:buChar char="■"/>
              <a:defRPr/>
            </a:lvl6pPr>
            <a:lvl7pPr indent="-323850" lvl="6" marL="3200400" algn="l">
              <a:lnSpc>
                <a:spcPct val="100000"/>
              </a:lnSpc>
              <a:spcBef>
                <a:spcPts val="0"/>
              </a:spcBef>
              <a:spcAft>
                <a:spcPts val="0"/>
              </a:spcAft>
              <a:buSzPts val="1500"/>
              <a:buChar char="●"/>
              <a:defRPr/>
            </a:lvl7pPr>
            <a:lvl8pPr indent="-323850" lvl="7" marL="3657600" algn="l">
              <a:lnSpc>
                <a:spcPct val="100000"/>
              </a:lnSpc>
              <a:spcBef>
                <a:spcPts val="0"/>
              </a:spcBef>
              <a:spcAft>
                <a:spcPts val="0"/>
              </a:spcAft>
              <a:buSzPts val="1500"/>
              <a:buChar char="○"/>
              <a:defRPr/>
            </a:lvl8pPr>
            <a:lvl9pPr indent="-323850" lvl="8" marL="4114800" algn="l">
              <a:lnSpc>
                <a:spcPct val="100000"/>
              </a:lnSpc>
              <a:spcBef>
                <a:spcPts val="0"/>
              </a:spcBef>
              <a:spcAft>
                <a:spcPts val="0"/>
              </a:spcAft>
              <a:buSzPts val="1500"/>
              <a:buChar char="■"/>
              <a:defRPr/>
            </a:lvl9pPr>
          </a:lstStyle>
          <a:p/>
        </p:txBody>
      </p:sp>
      <p:sp>
        <p:nvSpPr>
          <p:cNvPr id="750" name="Google Shape;750;p59"/>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751" name="Google Shape;751;p59"/>
          <p:cNvGrpSpPr/>
          <p:nvPr/>
        </p:nvGrpSpPr>
        <p:grpSpPr>
          <a:xfrm flipH="1">
            <a:off x="4940054" y="3761619"/>
            <a:ext cx="4859943" cy="2698430"/>
            <a:chOff x="-788304" y="3837819"/>
            <a:chExt cx="4859943" cy="2698430"/>
          </a:xfrm>
        </p:grpSpPr>
        <p:sp>
          <p:nvSpPr>
            <p:cNvPr id="752" name="Google Shape;752;p59"/>
            <p:cNvSpPr/>
            <p:nvPr/>
          </p:nvSpPr>
          <p:spPr>
            <a:xfrm flipH="1">
              <a:off x="-788304" y="4174967"/>
              <a:ext cx="2494083" cy="1471900"/>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3" name="Google Shape;753;p59"/>
            <p:cNvGrpSpPr/>
            <p:nvPr/>
          </p:nvGrpSpPr>
          <p:grpSpPr>
            <a:xfrm flipH="1">
              <a:off x="1320303" y="4461358"/>
              <a:ext cx="647438" cy="321825"/>
              <a:chOff x="7990044" y="3252744"/>
              <a:chExt cx="516875" cy="256925"/>
            </a:xfrm>
          </p:grpSpPr>
          <p:sp>
            <p:nvSpPr>
              <p:cNvPr id="754" name="Google Shape;754;p59"/>
              <p:cNvSpPr/>
              <p:nvPr/>
            </p:nvSpPr>
            <p:spPr>
              <a:xfrm>
                <a:off x="8208922" y="3431894"/>
                <a:ext cx="78111" cy="77775"/>
              </a:xfrm>
              <a:custGeom>
                <a:rect b="b" l="l" r="r" t="t"/>
                <a:pathLst>
                  <a:path extrusionOk="0" h="926" w="930">
                    <a:moveTo>
                      <a:pt x="129" y="1"/>
                    </a:moveTo>
                    <a:lnTo>
                      <a:pt x="1" y="125"/>
                    </a:lnTo>
                    <a:lnTo>
                      <a:pt x="801" y="926"/>
                    </a:lnTo>
                    <a:lnTo>
                      <a:pt x="929" y="798"/>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59"/>
              <p:cNvSpPr/>
              <p:nvPr/>
            </p:nvSpPr>
            <p:spPr>
              <a:xfrm>
                <a:off x="8208922" y="3431558"/>
                <a:ext cx="77775" cy="77775"/>
              </a:xfrm>
              <a:custGeom>
                <a:rect b="b" l="l" r="r" t="t"/>
                <a:pathLst>
                  <a:path extrusionOk="0" h="926" w="926">
                    <a:moveTo>
                      <a:pt x="801" y="1"/>
                    </a:moveTo>
                    <a:lnTo>
                      <a:pt x="1" y="798"/>
                    </a:lnTo>
                    <a:lnTo>
                      <a:pt x="125" y="926"/>
                    </a:lnTo>
                    <a:lnTo>
                      <a:pt x="925" y="125"/>
                    </a:lnTo>
                    <a:lnTo>
                      <a:pt x="8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59"/>
              <p:cNvSpPr/>
              <p:nvPr/>
            </p:nvSpPr>
            <p:spPr>
              <a:xfrm>
                <a:off x="7990044" y="3431894"/>
                <a:ext cx="78111" cy="77775"/>
              </a:xfrm>
              <a:custGeom>
                <a:rect b="b" l="l" r="r" t="t"/>
                <a:pathLst>
                  <a:path extrusionOk="0" h="926" w="930">
                    <a:moveTo>
                      <a:pt x="129" y="1"/>
                    </a:moveTo>
                    <a:lnTo>
                      <a:pt x="1" y="125"/>
                    </a:lnTo>
                    <a:lnTo>
                      <a:pt x="801" y="926"/>
                    </a:lnTo>
                    <a:lnTo>
                      <a:pt x="930" y="798"/>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59"/>
              <p:cNvSpPr/>
              <p:nvPr/>
            </p:nvSpPr>
            <p:spPr>
              <a:xfrm>
                <a:off x="7990044" y="3431558"/>
                <a:ext cx="77775" cy="77775"/>
              </a:xfrm>
              <a:custGeom>
                <a:rect b="b" l="l" r="r" t="t"/>
                <a:pathLst>
                  <a:path extrusionOk="0" h="926" w="926">
                    <a:moveTo>
                      <a:pt x="801" y="1"/>
                    </a:moveTo>
                    <a:lnTo>
                      <a:pt x="1" y="798"/>
                    </a:lnTo>
                    <a:lnTo>
                      <a:pt x="129" y="926"/>
                    </a:lnTo>
                    <a:lnTo>
                      <a:pt x="926" y="125"/>
                    </a:lnTo>
                    <a:lnTo>
                      <a:pt x="8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59"/>
              <p:cNvSpPr/>
              <p:nvPr/>
            </p:nvSpPr>
            <p:spPr>
              <a:xfrm>
                <a:off x="8428808"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59"/>
              <p:cNvSpPr/>
              <p:nvPr/>
            </p:nvSpPr>
            <p:spPr>
              <a:xfrm>
                <a:off x="8429144" y="3253080"/>
                <a:ext cx="77775" cy="78111"/>
              </a:xfrm>
              <a:custGeom>
                <a:rect b="b" l="l" r="r" t="t"/>
                <a:pathLst>
                  <a:path extrusionOk="0" h="930" w="926">
                    <a:moveTo>
                      <a:pt x="797" y="0"/>
                    </a:moveTo>
                    <a:lnTo>
                      <a:pt x="1" y="801"/>
                    </a:lnTo>
                    <a:lnTo>
                      <a:pt x="125" y="929"/>
                    </a:lnTo>
                    <a:lnTo>
                      <a:pt x="925" y="129"/>
                    </a:lnTo>
                    <a:lnTo>
                      <a:pt x="79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59"/>
              <p:cNvSpPr/>
              <p:nvPr/>
            </p:nvSpPr>
            <p:spPr>
              <a:xfrm>
                <a:off x="8209930"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59"/>
              <p:cNvSpPr/>
              <p:nvPr/>
            </p:nvSpPr>
            <p:spPr>
              <a:xfrm>
                <a:off x="8210266" y="3253080"/>
                <a:ext cx="77775" cy="78111"/>
              </a:xfrm>
              <a:custGeom>
                <a:rect b="b" l="l" r="r" t="t"/>
                <a:pathLst>
                  <a:path extrusionOk="0" h="930" w="926">
                    <a:moveTo>
                      <a:pt x="801" y="0"/>
                    </a:moveTo>
                    <a:lnTo>
                      <a:pt x="1" y="801"/>
                    </a:lnTo>
                    <a:lnTo>
                      <a:pt x="125" y="929"/>
                    </a:lnTo>
                    <a:lnTo>
                      <a:pt x="925" y="129"/>
                    </a:lnTo>
                    <a:lnTo>
                      <a:pt x="80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2" name="Google Shape;762;p59"/>
            <p:cNvGrpSpPr/>
            <p:nvPr/>
          </p:nvGrpSpPr>
          <p:grpSpPr>
            <a:xfrm rot="5400000">
              <a:off x="813121" y="3277731"/>
              <a:ext cx="2698430" cy="3818606"/>
              <a:chOff x="7726148" y="777978"/>
              <a:chExt cx="2698430" cy="3818606"/>
            </a:xfrm>
          </p:grpSpPr>
          <p:sp>
            <p:nvSpPr>
              <p:cNvPr id="763" name="Google Shape;763;p59"/>
              <p:cNvSpPr/>
              <p:nvPr/>
            </p:nvSpPr>
            <p:spPr>
              <a:xfrm>
                <a:off x="7726148" y="4468667"/>
                <a:ext cx="148998" cy="127917"/>
              </a:xfrm>
              <a:custGeom>
                <a:rect b="b" l="l" r="r" t="t"/>
                <a:pathLst>
                  <a:path extrusionOk="0" h="1523" w="1774">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59"/>
              <p:cNvSpPr/>
              <p:nvPr/>
            </p:nvSpPr>
            <p:spPr>
              <a:xfrm>
                <a:off x="9887546" y="2617023"/>
                <a:ext cx="520234" cy="519814"/>
              </a:xfrm>
              <a:custGeom>
                <a:rect b="b" l="l" r="r" t="t"/>
                <a:pathLst>
                  <a:path extrusionOk="0" h="6189" w="6194">
                    <a:moveTo>
                      <a:pt x="4428" y="0"/>
                    </a:moveTo>
                    <a:lnTo>
                      <a:pt x="2214" y="2214"/>
                    </a:lnTo>
                    <a:lnTo>
                      <a:pt x="1" y="4427"/>
                    </a:lnTo>
                    <a:lnTo>
                      <a:pt x="1" y="6188"/>
                    </a:lnTo>
                    <a:lnTo>
                      <a:pt x="3095" y="3094"/>
                    </a:lnTo>
                    <a:lnTo>
                      <a:pt x="61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59"/>
              <p:cNvSpPr/>
              <p:nvPr/>
            </p:nvSpPr>
            <p:spPr>
              <a:xfrm>
                <a:off x="7813245" y="777978"/>
                <a:ext cx="2611333" cy="3736295"/>
              </a:xfrm>
              <a:custGeom>
                <a:rect b="b" l="l" r="r" t="t"/>
                <a:pathLst>
                  <a:path extrusionOk="0" h="44485" w="31091">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66" name="Google Shape;766;p59"/>
          <p:cNvGrpSpPr/>
          <p:nvPr/>
        </p:nvGrpSpPr>
        <p:grpSpPr>
          <a:xfrm flipH="1">
            <a:off x="5745067" y="-1877775"/>
            <a:ext cx="4054930" cy="3690696"/>
            <a:chOff x="-626842" y="-1801575"/>
            <a:chExt cx="4054930" cy="3690696"/>
          </a:xfrm>
        </p:grpSpPr>
        <p:sp>
          <p:nvSpPr>
            <p:cNvPr id="767" name="Google Shape;767;p59"/>
            <p:cNvSpPr/>
            <p:nvPr/>
          </p:nvSpPr>
          <p:spPr>
            <a:xfrm>
              <a:off x="-626842" y="-190870"/>
              <a:ext cx="2698418" cy="1592456"/>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8" name="Google Shape;768;p59"/>
            <p:cNvGrpSpPr/>
            <p:nvPr/>
          </p:nvGrpSpPr>
          <p:grpSpPr>
            <a:xfrm rot="10800000">
              <a:off x="388735" y="-1801575"/>
              <a:ext cx="3039353" cy="3203144"/>
              <a:chOff x="7797455" y="1505164"/>
              <a:chExt cx="3773251" cy="3976591"/>
            </a:xfrm>
          </p:grpSpPr>
          <p:sp>
            <p:nvSpPr>
              <p:cNvPr id="769" name="Google Shape;769;p59"/>
              <p:cNvSpPr/>
              <p:nvPr/>
            </p:nvSpPr>
            <p:spPr>
              <a:xfrm>
                <a:off x="8507171" y="4423732"/>
                <a:ext cx="375603" cy="375939"/>
              </a:xfrm>
              <a:custGeom>
                <a:rect b="b" l="l" r="r" t="t"/>
                <a:pathLst>
                  <a:path extrusionOk="0" h="4476" w="4472">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59"/>
              <p:cNvSpPr/>
              <p:nvPr/>
            </p:nvSpPr>
            <p:spPr>
              <a:xfrm>
                <a:off x="7797455" y="5326373"/>
                <a:ext cx="181250" cy="155382"/>
              </a:xfrm>
              <a:custGeom>
                <a:rect b="b" l="l" r="r" t="t"/>
                <a:pathLst>
                  <a:path extrusionOk="0" h="1850" w="2158">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59"/>
              <p:cNvSpPr/>
              <p:nvPr/>
            </p:nvSpPr>
            <p:spPr>
              <a:xfrm>
                <a:off x="11389036" y="1505164"/>
                <a:ext cx="181670" cy="155382"/>
              </a:xfrm>
              <a:custGeom>
                <a:rect b="b" l="l" r="r" t="t"/>
                <a:pathLst>
                  <a:path extrusionOk="0" h="1850" w="2163">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59"/>
              <p:cNvSpPr/>
              <p:nvPr/>
            </p:nvSpPr>
            <p:spPr>
              <a:xfrm>
                <a:off x="7919157" y="1639968"/>
                <a:ext cx="3594352" cy="3738983"/>
              </a:xfrm>
              <a:custGeom>
                <a:rect b="b" l="l" r="r" t="t"/>
                <a:pathLst>
                  <a:path extrusionOk="0" h="44517" w="42795">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3" name="Google Shape;773;p59"/>
            <p:cNvGrpSpPr/>
            <p:nvPr/>
          </p:nvGrpSpPr>
          <p:grpSpPr>
            <a:xfrm>
              <a:off x="331330" y="1630180"/>
              <a:ext cx="258605" cy="258941"/>
              <a:chOff x="8925357" y="2817675"/>
              <a:chExt cx="258605" cy="258941"/>
            </a:xfrm>
          </p:grpSpPr>
          <p:sp>
            <p:nvSpPr>
              <p:cNvPr id="774" name="Google Shape;774;p59"/>
              <p:cNvSpPr/>
              <p:nvPr/>
            </p:nvSpPr>
            <p:spPr>
              <a:xfrm>
                <a:off x="9033956" y="2817675"/>
                <a:ext cx="41155" cy="258941"/>
              </a:xfrm>
              <a:custGeom>
                <a:rect b="b" l="l" r="r" t="t"/>
                <a:pathLst>
                  <a:path extrusionOk="0" h="3083" w="490">
                    <a:moveTo>
                      <a:pt x="1" y="1"/>
                    </a:moveTo>
                    <a:lnTo>
                      <a:pt x="1" y="3083"/>
                    </a:lnTo>
                    <a:lnTo>
                      <a:pt x="489" y="3083"/>
                    </a:lnTo>
                    <a:lnTo>
                      <a:pt x="4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59"/>
              <p:cNvSpPr/>
              <p:nvPr/>
            </p:nvSpPr>
            <p:spPr>
              <a:xfrm>
                <a:off x="8925357" y="2926610"/>
                <a:ext cx="258605" cy="41155"/>
              </a:xfrm>
              <a:custGeom>
                <a:rect b="b" l="l" r="r" t="t"/>
                <a:pathLst>
                  <a:path extrusionOk="0" h="490" w="3079">
                    <a:moveTo>
                      <a:pt x="1" y="1"/>
                    </a:moveTo>
                    <a:lnTo>
                      <a:pt x="1" y="489"/>
                    </a:lnTo>
                    <a:lnTo>
                      <a:pt x="3079" y="489"/>
                    </a:lnTo>
                    <a:lnTo>
                      <a:pt x="3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76" name="Shape 776"/>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777" name="Shape 777"/>
        <p:cNvGrpSpPr/>
        <p:nvPr/>
      </p:nvGrpSpPr>
      <p:grpSpPr>
        <a:xfrm>
          <a:off x="0" y="0"/>
          <a:ext cx="0" cy="0"/>
          <a:chOff x="0" y="0"/>
          <a:chExt cx="0" cy="0"/>
        </a:xfrm>
      </p:grpSpPr>
      <p:grpSp>
        <p:nvGrpSpPr>
          <p:cNvPr id="778" name="Google Shape;778;p64"/>
          <p:cNvGrpSpPr/>
          <p:nvPr/>
        </p:nvGrpSpPr>
        <p:grpSpPr>
          <a:xfrm>
            <a:off x="-1296571" y="-620648"/>
            <a:ext cx="3482238" cy="4516379"/>
            <a:chOff x="-1296571" y="-620648"/>
            <a:chExt cx="3482238" cy="4516379"/>
          </a:xfrm>
        </p:grpSpPr>
        <p:sp>
          <p:nvSpPr>
            <p:cNvPr id="779" name="Google Shape;779;p64"/>
            <p:cNvSpPr/>
            <p:nvPr/>
          </p:nvSpPr>
          <p:spPr>
            <a:xfrm>
              <a:off x="-1296571" y="0"/>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0" name="Google Shape;780;p64"/>
            <p:cNvGrpSpPr/>
            <p:nvPr/>
          </p:nvGrpSpPr>
          <p:grpSpPr>
            <a:xfrm>
              <a:off x="-941814" y="-620648"/>
              <a:ext cx="3127481" cy="4516379"/>
              <a:chOff x="278245" y="-184325"/>
              <a:chExt cx="2358228" cy="3405504"/>
            </a:xfrm>
          </p:grpSpPr>
          <p:grpSp>
            <p:nvGrpSpPr>
              <p:cNvPr id="781" name="Google Shape;781;p64"/>
              <p:cNvGrpSpPr/>
              <p:nvPr/>
            </p:nvGrpSpPr>
            <p:grpSpPr>
              <a:xfrm>
                <a:off x="278245" y="-184325"/>
                <a:ext cx="2358228" cy="3336759"/>
                <a:chOff x="1181475" y="2041825"/>
                <a:chExt cx="620325" cy="877725"/>
              </a:xfrm>
            </p:grpSpPr>
            <p:sp>
              <p:nvSpPr>
                <p:cNvPr id="782" name="Google Shape;782;p64"/>
                <p:cNvSpPr/>
                <p:nvPr/>
              </p:nvSpPr>
              <p:spPr>
                <a:xfrm>
                  <a:off x="1185375" y="2377350"/>
                  <a:ext cx="119525" cy="119500"/>
                </a:xfrm>
                <a:custGeom>
                  <a:rect b="b" l="l" r="r" t="t"/>
                  <a:pathLst>
                    <a:path extrusionOk="0" h="4780" w="4781">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64"/>
                <p:cNvSpPr/>
                <p:nvPr/>
              </p:nvSpPr>
              <p:spPr>
                <a:xfrm>
                  <a:off x="1767500" y="2041825"/>
                  <a:ext cx="34300" cy="29425"/>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64"/>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64"/>
                <p:cNvSpPr/>
                <p:nvPr/>
              </p:nvSpPr>
              <p:spPr>
                <a:xfrm>
                  <a:off x="1260925" y="2268575"/>
                  <a:ext cx="243200" cy="370575"/>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64"/>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7" name="Google Shape;787;p64"/>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88" name="Google Shape;788;p64"/>
          <p:cNvGrpSpPr/>
          <p:nvPr/>
        </p:nvGrpSpPr>
        <p:grpSpPr>
          <a:xfrm>
            <a:off x="5245253" y="-441860"/>
            <a:ext cx="6654696" cy="9380357"/>
            <a:chOff x="5245253" y="-441860"/>
            <a:chExt cx="6654696" cy="9380357"/>
          </a:xfrm>
        </p:grpSpPr>
        <p:sp>
          <p:nvSpPr>
            <p:cNvPr id="789" name="Google Shape;789;p64"/>
            <p:cNvSpPr/>
            <p:nvPr/>
          </p:nvSpPr>
          <p:spPr>
            <a:xfrm flipH="1" rot="10800000">
              <a:off x="5245253" y="1301790"/>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0" name="Google Shape;790;p64"/>
            <p:cNvGrpSpPr/>
            <p:nvPr/>
          </p:nvGrpSpPr>
          <p:grpSpPr>
            <a:xfrm flipH="1">
              <a:off x="8418770" y="-441860"/>
              <a:ext cx="2708843" cy="3931640"/>
              <a:chOff x="6769513" y="299393"/>
              <a:chExt cx="1308620" cy="1899526"/>
            </a:xfrm>
          </p:grpSpPr>
          <p:sp>
            <p:nvSpPr>
              <p:cNvPr id="791" name="Google Shape;791;p64"/>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64"/>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64"/>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64"/>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64"/>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64"/>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7" name="Google Shape;797;p64"/>
            <p:cNvSpPr/>
            <p:nvPr/>
          </p:nvSpPr>
          <p:spPr>
            <a:xfrm flipH="1" rot="10800000">
              <a:off x="8322117" y="3604890"/>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64"/>
            <p:cNvSpPr/>
            <p:nvPr/>
          </p:nvSpPr>
          <p:spPr>
            <a:xfrm flipH="1" rot="10800000">
              <a:off x="8796218" y="3575323"/>
              <a:ext cx="727762" cy="727762"/>
            </a:xfrm>
            <a:custGeom>
              <a:rect b="b" l="l" r="r" t="t"/>
              <a:pathLst>
                <a:path extrusionOk="0" fill="none" h="9936" w="9936">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cap="flat" cmpd="sng" w="19050">
              <a:solidFill>
                <a:schemeClr val="accent3"/>
              </a:solidFill>
              <a:prstDash val="solid"/>
              <a:miter lim="400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spTree>
      <p:nvGrpSpPr>
        <p:cNvPr id="799" name="Shape 799"/>
        <p:cNvGrpSpPr/>
        <p:nvPr/>
      </p:nvGrpSpPr>
      <p:grpSpPr>
        <a:xfrm>
          <a:off x="0" y="0"/>
          <a:ext cx="0" cy="0"/>
          <a:chOff x="0" y="0"/>
          <a:chExt cx="0" cy="0"/>
        </a:xfrm>
      </p:grpSpPr>
      <p:grpSp>
        <p:nvGrpSpPr>
          <p:cNvPr id="800" name="Google Shape;800;p65"/>
          <p:cNvGrpSpPr/>
          <p:nvPr/>
        </p:nvGrpSpPr>
        <p:grpSpPr>
          <a:xfrm flipH="1" rot="10800000">
            <a:off x="8002875" y="-893617"/>
            <a:ext cx="1599392" cy="2188720"/>
            <a:chOff x="8051125" y="4018221"/>
            <a:chExt cx="1599392" cy="2188720"/>
          </a:xfrm>
        </p:grpSpPr>
        <p:sp>
          <p:nvSpPr>
            <p:cNvPr id="801" name="Google Shape;801;p65"/>
            <p:cNvSpPr/>
            <p:nvPr/>
          </p:nvSpPr>
          <p:spPr>
            <a:xfrm>
              <a:off x="8051125" y="4157250"/>
              <a:ext cx="1311339" cy="1311189"/>
            </a:xfrm>
            <a:custGeom>
              <a:rect b="b" l="l" r="r" t="t"/>
              <a:pathLst>
                <a:path extrusionOk="0" h="8762" w="8763">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2" name="Google Shape;802;p65"/>
            <p:cNvGrpSpPr/>
            <p:nvPr/>
          </p:nvGrpSpPr>
          <p:grpSpPr>
            <a:xfrm>
              <a:off x="8421632" y="4018221"/>
              <a:ext cx="1228885" cy="2188720"/>
              <a:chOff x="8389396" y="1055350"/>
              <a:chExt cx="1228885" cy="2188720"/>
            </a:xfrm>
          </p:grpSpPr>
          <p:sp>
            <p:nvSpPr>
              <p:cNvPr id="803" name="Google Shape;803;p65"/>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65"/>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05" name="Google Shape;805;p65"/>
          <p:cNvGrpSpPr/>
          <p:nvPr/>
        </p:nvGrpSpPr>
        <p:grpSpPr>
          <a:xfrm>
            <a:off x="-2361718" y="1128115"/>
            <a:ext cx="6322114" cy="7255046"/>
            <a:chOff x="-2361718" y="747115"/>
            <a:chExt cx="6322114" cy="7255046"/>
          </a:xfrm>
        </p:grpSpPr>
        <p:grpSp>
          <p:nvGrpSpPr>
            <p:cNvPr id="806" name="Google Shape;806;p65"/>
            <p:cNvGrpSpPr/>
            <p:nvPr/>
          </p:nvGrpSpPr>
          <p:grpSpPr>
            <a:xfrm rot="10800000">
              <a:off x="-2361718" y="747115"/>
              <a:ext cx="6322114" cy="7255046"/>
              <a:chOff x="-2504900" y="1005827"/>
              <a:chExt cx="6322114" cy="7255046"/>
            </a:xfrm>
          </p:grpSpPr>
          <p:sp>
            <p:nvSpPr>
              <p:cNvPr id="807" name="Google Shape;807;p65"/>
              <p:cNvSpPr/>
              <p:nvPr/>
            </p:nvSpPr>
            <p:spPr>
              <a:xfrm>
                <a:off x="-2504900" y="1005827"/>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65"/>
              <p:cNvSpPr/>
              <p:nvPr/>
            </p:nvSpPr>
            <p:spPr>
              <a:xfrm>
                <a:off x="498666" y="3857823"/>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9" name="Google Shape;809;p65"/>
            <p:cNvGrpSpPr/>
            <p:nvPr/>
          </p:nvGrpSpPr>
          <p:grpSpPr>
            <a:xfrm flipH="1" rot="-5400000">
              <a:off x="413271" y="3223016"/>
              <a:ext cx="618213" cy="306426"/>
              <a:chOff x="5989375" y="1843575"/>
              <a:chExt cx="136525" cy="67675"/>
            </a:xfrm>
          </p:grpSpPr>
          <p:sp>
            <p:nvSpPr>
              <p:cNvPr id="810" name="Google Shape;810;p65"/>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65"/>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65"/>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65"/>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65"/>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65"/>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65"/>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65"/>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7_1">
    <p:spTree>
      <p:nvGrpSpPr>
        <p:cNvPr id="64" name="Shape 64"/>
        <p:cNvGrpSpPr/>
        <p:nvPr/>
      </p:nvGrpSpPr>
      <p:grpSpPr>
        <a:xfrm>
          <a:off x="0" y="0"/>
          <a:ext cx="0" cy="0"/>
          <a:chOff x="0" y="0"/>
          <a:chExt cx="0" cy="0"/>
        </a:xfrm>
      </p:grpSpPr>
      <p:sp>
        <p:nvSpPr>
          <p:cNvPr id="65" name="Google Shape;65;p40"/>
          <p:cNvSpPr txBox="1"/>
          <p:nvPr>
            <p:ph type="title"/>
          </p:nvPr>
        </p:nvSpPr>
        <p:spPr>
          <a:xfrm>
            <a:off x="2100875" y="1278011"/>
            <a:ext cx="10848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66" name="Google Shape;66;p40"/>
          <p:cNvSpPr txBox="1"/>
          <p:nvPr>
            <p:ph idx="1" type="subTitle"/>
          </p:nvPr>
        </p:nvSpPr>
        <p:spPr>
          <a:xfrm>
            <a:off x="1234025" y="1849391"/>
            <a:ext cx="28185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1pPr>
            <a:lvl2pPr lvl="1"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2pPr>
            <a:lvl3pPr lvl="2"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3pPr>
            <a:lvl4pPr lvl="3"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4pPr>
            <a:lvl5pPr lvl="4"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5pPr>
            <a:lvl6pPr lvl="5"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6pPr>
            <a:lvl7pPr lvl="6"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7pPr>
            <a:lvl8pPr lvl="7"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8pPr>
            <a:lvl9pPr lvl="8"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9pPr>
          </a:lstStyle>
          <a:p/>
        </p:txBody>
      </p:sp>
      <p:sp>
        <p:nvSpPr>
          <p:cNvPr id="67" name="Google Shape;67;p40"/>
          <p:cNvSpPr txBox="1"/>
          <p:nvPr>
            <p:ph idx="2" type="subTitle"/>
          </p:nvPr>
        </p:nvSpPr>
        <p:spPr>
          <a:xfrm>
            <a:off x="1234025" y="2249636"/>
            <a:ext cx="2818500" cy="59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68" name="Google Shape;68;p40"/>
          <p:cNvSpPr txBox="1"/>
          <p:nvPr>
            <p:ph idx="3" type="title"/>
          </p:nvPr>
        </p:nvSpPr>
        <p:spPr>
          <a:xfrm>
            <a:off x="5958325" y="1278011"/>
            <a:ext cx="10848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69" name="Google Shape;69;p40"/>
          <p:cNvSpPr txBox="1"/>
          <p:nvPr>
            <p:ph idx="4" type="subTitle"/>
          </p:nvPr>
        </p:nvSpPr>
        <p:spPr>
          <a:xfrm>
            <a:off x="5091475" y="1849391"/>
            <a:ext cx="28185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1pPr>
            <a:lvl2pPr lvl="1"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2pPr>
            <a:lvl3pPr lvl="2"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3pPr>
            <a:lvl4pPr lvl="3"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4pPr>
            <a:lvl5pPr lvl="4"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5pPr>
            <a:lvl6pPr lvl="5"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6pPr>
            <a:lvl7pPr lvl="6"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7pPr>
            <a:lvl8pPr lvl="7"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8pPr>
            <a:lvl9pPr lvl="8"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9pPr>
          </a:lstStyle>
          <a:p/>
        </p:txBody>
      </p:sp>
      <p:sp>
        <p:nvSpPr>
          <p:cNvPr id="70" name="Google Shape;70;p40"/>
          <p:cNvSpPr txBox="1"/>
          <p:nvPr>
            <p:ph idx="5" type="subTitle"/>
          </p:nvPr>
        </p:nvSpPr>
        <p:spPr>
          <a:xfrm>
            <a:off x="5091475" y="2249636"/>
            <a:ext cx="2818500" cy="59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71" name="Google Shape;71;p40"/>
          <p:cNvSpPr txBox="1"/>
          <p:nvPr>
            <p:ph idx="6" type="title"/>
          </p:nvPr>
        </p:nvSpPr>
        <p:spPr>
          <a:xfrm>
            <a:off x="2100875" y="3002952"/>
            <a:ext cx="10848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2" name="Google Shape;72;p40"/>
          <p:cNvSpPr txBox="1"/>
          <p:nvPr>
            <p:ph idx="7" type="subTitle"/>
          </p:nvPr>
        </p:nvSpPr>
        <p:spPr>
          <a:xfrm>
            <a:off x="1234025" y="3574317"/>
            <a:ext cx="28185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1pPr>
            <a:lvl2pPr lvl="1"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2pPr>
            <a:lvl3pPr lvl="2"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3pPr>
            <a:lvl4pPr lvl="3"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4pPr>
            <a:lvl5pPr lvl="4"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5pPr>
            <a:lvl6pPr lvl="5"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6pPr>
            <a:lvl7pPr lvl="6"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7pPr>
            <a:lvl8pPr lvl="7"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8pPr>
            <a:lvl9pPr lvl="8"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9pPr>
          </a:lstStyle>
          <a:p/>
        </p:txBody>
      </p:sp>
      <p:sp>
        <p:nvSpPr>
          <p:cNvPr id="73" name="Google Shape;73;p40"/>
          <p:cNvSpPr txBox="1"/>
          <p:nvPr>
            <p:ph idx="8" type="subTitle"/>
          </p:nvPr>
        </p:nvSpPr>
        <p:spPr>
          <a:xfrm>
            <a:off x="1234025" y="3974562"/>
            <a:ext cx="2818500" cy="59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74" name="Google Shape;74;p40"/>
          <p:cNvSpPr txBox="1"/>
          <p:nvPr>
            <p:ph idx="9"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000"/>
              <a:buFont typeface="Fredoka"/>
              <a:buNone/>
              <a:defRPr/>
            </a:lvl1pPr>
            <a:lvl2pPr lvl="1"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2pPr>
            <a:lvl3pPr lvl="2"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3pPr>
            <a:lvl4pPr lvl="3"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4pPr>
            <a:lvl5pPr lvl="4"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5pPr>
            <a:lvl6pPr lvl="5"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6pPr>
            <a:lvl7pPr lvl="6"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7pPr>
            <a:lvl8pPr lvl="7"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8pPr>
            <a:lvl9pPr lvl="8"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9pPr>
          </a:lstStyle>
          <a:p/>
        </p:txBody>
      </p:sp>
      <p:sp>
        <p:nvSpPr>
          <p:cNvPr id="75" name="Google Shape;75;p40"/>
          <p:cNvSpPr txBox="1"/>
          <p:nvPr>
            <p:ph idx="13" type="title"/>
          </p:nvPr>
        </p:nvSpPr>
        <p:spPr>
          <a:xfrm>
            <a:off x="5958325" y="3002952"/>
            <a:ext cx="10848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6" name="Google Shape;76;p40"/>
          <p:cNvSpPr txBox="1"/>
          <p:nvPr>
            <p:ph idx="14" type="subTitle"/>
          </p:nvPr>
        </p:nvSpPr>
        <p:spPr>
          <a:xfrm>
            <a:off x="5091475" y="3574317"/>
            <a:ext cx="28185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1pPr>
            <a:lvl2pPr lvl="1"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2pPr>
            <a:lvl3pPr lvl="2"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3pPr>
            <a:lvl4pPr lvl="3"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4pPr>
            <a:lvl5pPr lvl="4"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5pPr>
            <a:lvl6pPr lvl="5"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6pPr>
            <a:lvl7pPr lvl="6"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7pPr>
            <a:lvl8pPr lvl="7"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8pPr>
            <a:lvl9pPr lvl="8"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9pPr>
          </a:lstStyle>
          <a:p/>
        </p:txBody>
      </p:sp>
      <p:sp>
        <p:nvSpPr>
          <p:cNvPr id="77" name="Google Shape;77;p40"/>
          <p:cNvSpPr txBox="1"/>
          <p:nvPr>
            <p:ph idx="15" type="subTitle"/>
          </p:nvPr>
        </p:nvSpPr>
        <p:spPr>
          <a:xfrm>
            <a:off x="5091475" y="3974562"/>
            <a:ext cx="2818500" cy="59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grpSp>
        <p:nvGrpSpPr>
          <p:cNvPr id="78" name="Google Shape;78;p40"/>
          <p:cNvGrpSpPr/>
          <p:nvPr/>
        </p:nvGrpSpPr>
        <p:grpSpPr>
          <a:xfrm>
            <a:off x="-3389800" y="-360873"/>
            <a:ext cx="6322114" cy="7255046"/>
            <a:chOff x="-3389800" y="-360873"/>
            <a:chExt cx="6322114" cy="7255046"/>
          </a:xfrm>
        </p:grpSpPr>
        <p:sp>
          <p:nvSpPr>
            <p:cNvPr id="79" name="Google Shape;79;p40"/>
            <p:cNvSpPr/>
            <p:nvPr/>
          </p:nvSpPr>
          <p:spPr>
            <a:xfrm>
              <a:off x="-3389800" y="-360873"/>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40"/>
            <p:cNvGrpSpPr/>
            <p:nvPr/>
          </p:nvGrpSpPr>
          <p:grpSpPr>
            <a:xfrm>
              <a:off x="-1419600" y="387590"/>
              <a:ext cx="2381712" cy="3328976"/>
              <a:chOff x="7655072" y="-407632"/>
              <a:chExt cx="2008528" cy="2807367"/>
            </a:xfrm>
          </p:grpSpPr>
          <p:sp>
            <p:nvSpPr>
              <p:cNvPr id="81" name="Google Shape;81;p40"/>
              <p:cNvSpPr/>
              <p:nvPr/>
            </p:nvSpPr>
            <p:spPr>
              <a:xfrm>
                <a:off x="7685059" y="-336851"/>
                <a:ext cx="1930325" cy="2689498"/>
              </a:xfrm>
              <a:custGeom>
                <a:rect b="b" l="l" r="r" t="t"/>
                <a:pathLst>
                  <a:path extrusionOk="0" h="45293" w="32508">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0"/>
              <p:cNvSpPr/>
              <p:nvPr/>
            </p:nvSpPr>
            <p:spPr>
              <a:xfrm>
                <a:off x="8734422" y="271200"/>
                <a:ext cx="332350" cy="332528"/>
              </a:xfrm>
              <a:custGeom>
                <a:rect b="b" l="l" r="r" t="t"/>
                <a:pathLst>
                  <a:path extrusionOk="0" h="5600" w="5597">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0"/>
              <p:cNvSpPr/>
              <p:nvPr/>
            </p:nvSpPr>
            <p:spPr>
              <a:xfrm>
                <a:off x="7655072" y="-407632"/>
                <a:ext cx="81588" cy="81529"/>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0"/>
              <p:cNvSpPr/>
              <p:nvPr/>
            </p:nvSpPr>
            <p:spPr>
              <a:xfrm>
                <a:off x="9568236" y="2317969"/>
                <a:ext cx="95364" cy="81766"/>
              </a:xfrm>
              <a:custGeom>
                <a:rect b="b" l="l" r="r" t="t"/>
                <a:pathLst>
                  <a:path extrusionOk="0" h="1377" w="1606">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0"/>
              <p:cNvSpPr/>
              <p:nvPr/>
            </p:nvSpPr>
            <p:spPr>
              <a:xfrm>
                <a:off x="7692897" y="-144282"/>
                <a:ext cx="497783" cy="292387"/>
              </a:xfrm>
              <a:custGeom>
                <a:rect b="b" l="l" r="r" t="t"/>
                <a:pathLst>
                  <a:path extrusionOk="0" h="4924" w="8383">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p40"/>
            <p:cNvGrpSpPr/>
            <p:nvPr/>
          </p:nvGrpSpPr>
          <p:grpSpPr>
            <a:xfrm>
              <a:off x="-201897" y="42827"/>
              <a:ext cx="1029648" cy="1806572"/>
              <a:chOff x="455034" y="-121633"/>
              <a:chExt cx="629947" cy="1105275"/>
            </a:xfrm>
          </p:grpSpPr>
          <p:sp>
            <p:nvSpPr>
              <p:cNvPr id="87" name="Google Shape;87;p40"/>
              <p:cNvSpPr/>
              <p:nvPr/>
            </p:nvSpPr>
            <p:spPr>
              <a:xfrm>
                <a:off x="1007193" y="917077"/>
                <a:ext cx="77788" cy="66565"/>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0"/>
              <p:cNvSpPr/>
              <p:nvPr/>
            </p:nvSpPr>
            <p:spPr>
              <a:xfrm>
                <a:off x="455034" y="-121633"/>
                <a:ext cx="592137" cy="1045622"/>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40"/>
            <p:cNvGrpSpPr/>
            <p:nvPr/>
          </p:nvGrpSpPr>
          <p:grpSpPr>
            <a:xfrm>
              <a:off x="889287" y="4589548"/>
              <a:ext cx="471865" cy="38050"/>
              <a:chOff x="6298452" y="2390050"/>
              <a:chExt cx="140725" cy="11350"/>
            </a:xfrm>
          </p:grpSpPr>
          <p:sp>
            <p:nvSpPr>
              <p:cNvPr id="90" name="Google Shape;90;p40"/>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0"/>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0"/>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3" name="Google Shape;93;p40"/>
          <p:cNvGrpSpPr/>
          <p:nvPr/>
        </p:nvGrpSpPr>
        <p:grpSpPr>
          <a:xfrm>
            <a:off x="6133478" y="-1088649"/>
            <a:ext cx="7166740" cy="6435526"/>
            <a:chOff x="6133478" y="-1088649"/>
            <a:chExt cx="7166740" cy="6435526"/>
          </a:xfrm>
        </p:grpSpPr>
        <p:sp>
          <p:nvSpPr>
            <p:cNvPr id="94" name="Google Shape;94;p40"/>
            <p:cNvSpPr/>
            <p:nvPr/>
          </p:nvSpPr>
          <p:spPr>
            <a:xfrm>
              <a:off x="6133478" y="-1088649"/>
              <a:ext cx="7166740" cy="6435526"/>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 name="Google Shape;95;p40"/>
            <p:cNvGrpSpPr/>
            <p:nvPr/>
          </p:nvGrpSpPr>
          <p:grpSpPr>
            <a:xfrm>
              <a:off x="8193009" y="539516"/>
              <a:ext cx="618213" cy="306426"/>
              <a:chOff x="5989375" y="1843575"/>
              <a:chExt cx="136525" cy="67675"/>
            </a:xfrm>
          </p:grpSpPr>
          <p:sp>
            <p:nvSpPr>
              <p:cNvPr id="96" name="Google Shape;96;p40"/>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0"/>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0"/>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0"/>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0"/>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0"/>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0"/>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0"/>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 name="Google Shape;104;p40"/>
            <p:cNvGrpSpPr/>
            <p:nvPr/>
          </p:nvGrpSpPr>
          <p:grpSpPr>
            <a:xfrm>
              <a:off x="8389396" y="1055350"/>
              <a:ext cx="1228885" cy="2188720"/>
              <a:chOff x="8389396" y="1055350"/>
              <a:chExt cx="1228885" cy="2188720"/>
            </a:xfrm>
          </p:grpSpPr>
          <p:sp>
            <p:nvSpPr>
              <p:cNvPr id="105" name="Google Shape;105;p40"/>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0"/>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41"/>
          <p:cNvSpPr txBox="1"/>
          <p:nvPr>
            <p:ph idx="1" type="subTitle"/>
          </p:nvPr>
        </p:nvSpPr>
        <p:spPr>
          <a:xfrm>
            <a:off x="713225" y="2347452"/>
            <a:ext cx="4732500" cy="11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sz="1600"/>
            </a:lvl1pPr>
            <a:lvl2pPr lvl="1" algn="l">
              <a:lnSpc>
                <a:spcPct val="100000"/>
              </a:lnSpc>
              <a:spcBef>
                <a:spcPts val="0"/>
              </a:spcBef>
              <a:spcAft>
                <a:spcPts val="0"/>
              </a:spcAft>
              <a:buSzPts val="1500"/>
              <a:buNone/>
              <a:defRPr sz="1600"/>
            </a:lvl2pPr>
            <a:lvl3pPr lvl="2" algn="l">
              <a:lnSpc>
                <a:spcPct val="100000"/>
              </a:lnSpc>
              <a:spcBef>
                <a:spcPts val="0"/>
              </a:spcBef>
              <a:spcAft>
                <a:spcPts val="0"/>
              </a:spcAft>
              <a:buSzPts val="1500"/>
              <a:buNone/>
              <a:defRPr sz="1600"/>
            </a:lvl3pPr>
            <a:lvl4pPr lvl="3" algn="l">
              <a:lnSpc>
                <a:spcPct val="100000"/>
              </a:lnSpc>
              <a:spcBef>
                <a:spcPts val="0"/>
              </a:spcBef>
              <a:spcAft>
                <a:spcPts val="0"/>
              </a:spcAft>
              <a:buSzPts val="1500"/>
              <a:buNone/>
              <a:defRPr sz="1600"/>
            </a:lvl4pPr>
            <a:lvl5pPr lvl="4" algn="l">
              <a:lnSpc>
                <a:spcPct val="100000"/>
              </a:lnSpc>
              <a:spcBef>
                <a:spcPts val="0"/>
              </a:spcBef>
              <a:spcAft>
                <a:spcPts val="0"/>
              </a:spcAft>
              <a:buSzPts val="1500"/>
              <a:buNone/>
              <a:defRPr sz="1600"/>
            </a:lvl5pPr>
            <a:lvl6pPr lvl="5" algn="l">
              <a:lnSpc>
                <a:spcPct val="100000"/>
              </a:lnSpc>
              <a:spcBef>
                <a:spcPts val="0"/>
              </a:spcBef>
              <a:spcAft>
                <a:spcPts val="0"/>
              </a:spcAft>
              <a:buSzPts val="1500"/>
              <a:buNone/>
              <a:defRPr sz="1600"/>
            </a:lvl6pPr>
            <a:lvl7pPr lvl="6" algn="l">
              <a:lnSpc>
                <a:spcPct val="100000"/>
              </a:lnSpc>
              <a:spcBef>
                <a:spcPts val="0"/>
              </a:spcBef>
              <a:spcAft>
                <a:spcPts val="0"/>
              </a:spcAft>
              <a:buSzPts val="1500"/>
              <a:buNone/>
              <a:defRPr sz="1600"/>
            </a:lvl7pPr>
            <a:lvl8pPr lvl="7" algn="l">
              <a:lnSpc>
                <a:spcPct val="100000"/>
              </a:lnSpc>
              <a:spcBef>
                <a:spcPts val="0"/>
              </a:spcBef>
              <a:spcAft>
                <a:spcPts val="0"/>
              </a:spcAft>
              <a:buSzPts val="1500"/>
              <a:buNone/>
              <a:defRPr sz="1600"/>
            </a:lvl8pPr>
            <a:lvl9pPr lvl="8" algn="l">
              <a:lnSpc>
                <a:spcPct val="100000"/>
              </a:lnSpc>
              <a:spcBef>
                <a:spcPts val="0"/>
              </a:spcBef>
              <a:spcAft>
                <a:spcPts val="0"/>
              </a:spcAft>
              <a:buSzPts val="1500"/>
              <a:buNone/>
              <a:defRPr sz="1600"/>
            </a:lvl9pPr>
          </a:lstStyle>
          <a:p/>
        </p:txBody>
      </p:sp>
      <p:sp>
        <p:nvSpPr>
          <p:cNvPr id="109" name="Google Shape;109;p41"/>
          <p:cNvSpPr txBox="1"/>
          <p:nvPr>
            <p:ph type="title"/>
          </p:nvPr>
        </p:nvSpPr>
        <p:spPr>
          <a:xfrm>
            <a:off x="713370" y="1697025"/>
            <a:ext cx="4732500" cy="47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600"/>
            </a:lvl1pPr>
            <a:lvl2pPr lvl="1" algn="ct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2pPr>
            <a:lvl3pPr lvl="2" algn="ct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3pPr>
            <a:lvl4pPr lvl="3" algn="ct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4pPr>
            <a:lvl5pPr lvl="4" algn="ct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5pPr>
            <a:lvl6pPr lvl="5" algn="ct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6pPr>
            <a:lvl7pPr lvl="6" algn="ct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7pPr>
            <a:lvl8pPr lvl="7" algn="ct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8pPr>
            <a:lvl9pPr lvl="8" algn="ctr">
              <a:lnSpc>
                <a:spcPct val="100000"/>
              </a:lnSpc>
              <a:spcBef>
                <a:spcPts val="0"/>
              </a:spcBef>
              <a:spcAft>
                <a:spcPts val="0"/>
              </a:spcAft>
              <a:buSzPts val="3200"/>
              <a:buFont typeface="Palanquin Dark"/>
              <a:buNone/>
              <a:defRPr>
                <a:latin typeface="Palanquin Dark"/>
                <a:ea typeface="Palanquin Dark"/>
                <a:cs typeface="Palanquin Dark"/>
                <a:sym typeface="Palanquin Dark"/>
              </a:defRPr>
            </a:lvl9pPr>
          </a:lstStyle>
          <a:p/>
        </p:txBody>
      </p:sp>
      <p:grpSp>
        <p:nvGrpSpPr>
          <p:cNvPr id="110" name="Google Shape;110;p41"/>
          <p:cNvGrpSpPr/>
          <p:nvPr/>
        </p:nvGrpSpPr>
        <p:grpSpPr>
          <a:xfrm>
            <a:off x="4590435" y="-1007875"/>
            <a:ext cx="6038601" cy="7441010"/>
            <a:chOff x="4590435" y="-1007875"/>
            <a:chExt cx="6038601" cy="7441010"/>
          </a:xfrm>
        </p:grpSpPr>
        <p:sp>
          <p:nvSpPr>
            <p:cNvPr id="111" name="Google Shape;111;p41"/>
            <p:cNvSpPr/>
            <p:nvPr/>
          </p:nvSpPr>
          <p:spPr>
            <a:xfrm>
              <a:off x="5025290" y="1403608"/>
              <a:ext cx="5603746" cy="5029527"/>
            </a:xfrm>
            <a:custGeom>
              <a:rect b="b" l="l" r="r" t="t"/>
              <a:pathLst>
                <a:path extrusionOk="0" h="62162" w="69259">
                  <a:moveTo>
                    <a:pt x="69093" y="1"/>
                  </a:moveTo>
                  <a:lnTo>
                    <a:pt x="42864" y="26229"/>
                  </a:lnTo>
                  <a:lnTo>
                    <a:pt x="36876" y="26229"/>
                  </a:lnTo>
                  <a:lnTo>
                    <a:pt x="31719" y="31386"/>
                  </a:lnTo>
                  <a:lnTo>
                    <a:pt x="29833" y="31386"/>
                  </a:lnTo>
                  <a:lnTo>
                    <a:pt x="26063" y="35101"/>
                  </a:lnTo>
                  <a:lnTo>
                    <a:pt x="26063" y="35933"/>
                  </a:lnTo>
                  <a:lnTo>
                    <a:pt x="1" y="61995"/>
                  </a:lnTo>
                  <a:lnTo>
                    <a:pt x="167" y="62162"/>
                  </a:lnTo>
                  <a:lnTo>
                    <a:pt x="22292" y="40037"/>
                  </a:lnTo>
                  <a:lnTo>
                    <a:pt x="28059" y="40037"/>
                  </a:lnTo>
                  <a:lnTo>
                    <a:pt x="34380" y="33771"/>
                  </a:lnTo>
                  <a:lnTo>
                    <a:pt x="37153" y="33771"/>
                  </a:lnTo>
                  <a:lnTo>
                    <a:pt x="40757" y="30166"/>
                  </a:lnTo>
                  <a:lnTo>
                    <a:pt x="40757" y="28669"/>
                  </a:lnTo>
                  <a:lnTo>
                    <a:pt x="69259" y="112"/>
                  </a:lnTo>
                  <a:lnTo>
                    <a:pt x="6909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1"/>
            <p:cNvSpPr/>
            <p:nvPr/>
          </p:nvSpPr>
          <p:spPr>
            <a:xfrm>
              <a:off x="4590435" y="-831208"/>
              <a:ext cx="5930985" cy="6805915"/>
            </a:xfrm>
            <a:custGeom>
              <a:rect b="b" l="l" r="r" t="t"/>
              <a:pathLst>
                <a:path extrusionOk="0" h="79795" w="69537">
                  <a:moveTo>
                    <a:pt x="69370" y="0"/>
                  </a:moveTo>
                  <a:lnTo>
                    <a:pt x="44195" y="25175"/>
                  </a:lnTo>
                  <a:lnTo>
                    <a:pt x="35379" y="33992"/>
                  </a:lnTo>
                  <a:lnTo>
                    <a:pt x="27061" y="42309"/>
                  </a:lnTo>
                  <a:lnTo>
                    <a:pt x="27061" y="52568"/>
                  </a:lnTo>
                  <a:lnTo>
                    <a:pt x="1" y="79628"/>
                  </a:lnTo>
                  <a:lnTo>
                    <a:pt x="223" y="79794"/>
                  </a:lnTo>
                  <a:lnTo>
                    <a:pt x="27061" y="52956"/>
                  </a:lnTo>
                  <a:lnTo>
                    <a:pt x="31497" y="48575"/>
                  </a:lnTo>
                  <a:lnTo>
                    <a:pt x="31497" y="46801"/>
                  </a:lnTo>
                  <a:lnTo>
                    <a:pt x="35933" y="42309"/>
                  </a:lnTo>
                  <a:lnTo>
                    <a:pt x="49851" y="42309"/>
                  </a:lnTo>
                  <a:lnTo>
                    <a:pt x="52014" y="40147"/>
                  </a:lnTo>
                  <a:lnTo>
                    <a:pt x="45027" y="33382"/>
                  </a:lnTo>
                  <a:lnTo>
                    <a:pt x="45027" y="24731"/>
                  </a:lnTo>
                  <a:lnTo>
                    <a:pt x="69536" y="222"/>
                  </a:lnTo>
                  <a:lnTo>
                    <a:pt x="6937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41"/>
            <p:cNvGrpSpPr/>
            <p:nvPr/>
          </p:nvGrpSpPr>
          <p:grpSpPr>
            <a:xfrm>
              <a:off x="6851241" y="3872805"/>
              <a:ext cx="740238" cy="365351"/>
              <a:chOff x="7070753" y="3796525"/>
              <a:chExt cx="690971" cy="341036"/>
            </a:xfrm>
          </p:grpSpPr>
          <p:sp>
            <p:nvSpPr>
              <p:cNvPr id="114" name="Google Shape;114;p41"/>
              <p:cNvSpPr/>
              <p:nvPr/>
            </p:nvSpPr>
            <p:spPr>
              <a:xfrm>
                <a:off x="7366883" y="4034320"/>
                <a:ext cx="103241" cy="103241"/>
              </a:xfrm>
              <a:custGeom>
                <a:rect b="b" l="l" r="r" t="t"/>
                <a:pathLst>
                  <a:path extrusionOk="0" h="1276" w="1276">
                    <a:moveTo>
                      <a:pt x="1109" y="0"/>
                    </a:moveTo>
                    <a:lnTo>
                      <a:pt x="0" y="1109"/>
                    </a:lnTo>
                    <a:lnTo>
                      <a:pt x="166" y="1276"/>
                    </a:lnTo>
                    <a:lnTo>
                      <a:pt x="1275" y="167"/>
                    </a:lnTo>
                    <a:lnTo>
                      <a:pt x="110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1"/>
              <p:cNvSpPr/>
              <p:nvPr/>
            </p:nvSpPr>
            <p:spPr>
              <a:xfrm>
                <a:off x="7366883" y="4034320"/>
                <a:ext cx="103241" cy="103241"/>
              </a:xfrm>
              <a:custGeom>
                <a:rect b="b" l="l" r="r" t="t"/>
                <a:pathLst>
                  <a:path extrusionOk="0" h="1276" w="1276">
                    <a:moveTo>
                      <a:pt x="166" y="0"/>
                    </a:moveTo>
                    <a:lnTo>
                      <a:pt x="0" y="167"/>
                    </a:lnTo>
                    <a:lnTo>
                      <a:pt x="1109" y="1276"/>
                    </a:lnTo>
                    <a:lnTo>
                      <a:pt x="1275" y="1109"/>
                    </a:lnTo>
                    <a:lnTo>
                      <a:pt x="16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1"/>
              <p:cNvSpPr/>
              <p:nvPr/>
            </p:nvSpPr>
            <p:spPr>
              <a:xfrm>
                <a:off x="7658483" y="4034320"/>
                <a:ext cx="103241" cy="103241"/>
              </a:xfrm>
              <a:custGeom>
                <a:rect b="b" l="l" r="r" t="t"/>
                <a:pathLst>
                  <a:path extrusionOk="0" h="1276" w="1276">
                    <a:moveTo>
                      <a:pt x="1109" y="0"/>
                    </a:moveTo>
                    <a:lnTo>
                      <a:pt x="0" y="1109"/>
                    </a:lnTo>
                    <a:lnTo>
                      <a:pt x="222" y="1276"/>
                    </a:lnTo>
                    <a:lnTo>
                      <a:pt x="1276" y="167"/>
                    </a:lnTo>
                    <a:lnTo>
                      <a:pt x="110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1"/>
              <p:cNvSpPr/>
              <p:nvPr/>
            </p:nvSpPr>
            <p:spPr>
              <a:xfrm>
                <a:off x="7658483" y="4034320"/>
                <a:ext cx="103241" cy="103241"/>
              </a:xfrm>
              <a:custGeom>
                <a:rect b="b" l="l" r="r" t="t"/>
                <a:pathLst>
                  <a:path extrusionOk="0" h="1276" w="1276">
                    <a:moveTo>
                      <a:pt x="167" y="0"/>
                    </a:moveTo>
                    <a:lnTo>
                      <a:pt x="0" y="167"/>
                    </a:lnTo>
                    <a:lnTo>
                      <a:pt x="1109" y="1276"/>
                    </a:lnTo>
                    <a:lnTo>
                      <a:pt x="1276" y="1109"/>
                    </a:lnTo>
                    <a:lnTo>
                      <a:pt x="16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1"/>
              <p:cNvSpPr/>
              <p:nvPr/>
            </p:nvSpPr>
            <p:spPr>
              <a:xfrm>
                <a:off x="7070753" y="3796525"/>
                <a:ext cx="107772" cy="103241"/>
              </a:xfrm>
              <a:custGeom>
                <a:rect b="b" l="l" r="r" t="t"/>
                <a:pathLst>
                  <a:path extrusionOk="0" h="1276" w="1332">
                    <a:moveTo>
                      <a:pt x="1109" y="1"/>
                    </a:moveTo>
                    <a:lnTo>
                      <a:pt x="0" y="1110"/>
                    </a:lnTo>
                    <a:lnTo>
                      <a:pt x="222" y="1276"/>
                    </a:lnTo>
                    <a:lnTo>
                      <a:pt x="1331" y="167"/>
                    </a:lnTo>
                    <a:lnTo>
                      <a:pt x="110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1"/>
              <p:cNvSpPr/>
              <p:nvPr/>
            </p:nvSpPr>
            <p:spPr>
              <a:xfrm>
                <a:off x="7075203" y="3796525"/>
                <a:ext cx="103322" cy="103241"/>
              </a:xfrm>
              <a:custGeom>
                <a:rect b="b" l="l" r="r" t="t"/>
                <a:pathLst>
                  <a:path extrusionOk="0" h="1276" w="1277">
                    <a:moveTo>
                      <a:pt x="167" y="1"/>
                    </a:moveTo>
                    <a:lnTo>
                      <a:pt x="1" y="167"/>
                    </a:lnTo>
                    <a:lnTo>
                      <a:pt x="1110" y="1276"/>
                    </a:lnTo>
                    <a:lnTo>
                      <a:pt x="1276" y="1110"/>
                    </a:lnTo>
                    <a:lnTo>
                      <a:pt x="16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1"/>
              <p:cNvSpPr/>
              <p:nvPr/>
            </p:nvSpPr>
            <p:spPr>
              <a:xfrm>
                <a:off x="7366883" y="3796525"/>
                <a:ext cx="103241" cy="103241"/>
              </a:xfrm>
              <a:custGeom>
                <a:rect b="b" l="l" r="r" t="t"/>
                <a:pathLst>
                  <a:path extrusionOk="0" h="1276" w="1276">
                    <a:moveTo>
                      <a:pt x="1109" y="1"/>
                    </a:moveTo>
                    <a:lnTo>
                      <a:pt x="0" y="1110"/>
                    </a:lnTo>
                    <a:lnTo>
                      <a:pt x="166" y="1276"/>
                    </a:lnTo>
                    <a:lnTo>
                      <a:pt x="1275" y="167"/>
                    </a:lnTo>
                    <a:lnTo>
                      <a:pt x="110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1"/>
              <p:cNvSpPr/>
              <p:nvPr/>
            </p:nvSpPr>
            <p:spPr>
              <a:xfrm>
                <a:off x="7366883" y="3796525"/>
                <a:ext cx="103241" cy="103241"/>
              </a:xfrm>
              <a:custGeom>
                <a:rect b="b" l="l" r="r" t="t"/>
                <a:pathLst>
                  <a:path extrusionOk="0" h="1276" w="1276">
                    <a:moveTo>
                      <a:pt x="166" y="1"/>
                    </a:moveTo>
                    <a:lnTo>
                      <a:pt x="0" y="167"/>
                    </a:lnTo>
                    <a:lnTo>
                      <a:pt x="1109" y="1276"/>
                    </a:lnTo>
                    <a:lnTo>
                      <a:pt x="1275" y="1110"/>
                    </a:lnTo>
                    <a:lnTo>
                      <a:pt x="16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41"/>
            <p:cNvGrpSpPr/>
            <p:nvPr/>
          </p:nvGrpSpPr>
          <p:grpSpPr>
            <a:xfrm>
              <a:off x="5052941" y="-1007875"/>
              <a:ext cx="3372033" cy="3579622"/>
              <a:chOff x="6474042" y="-61911"/>
              <a:chExt cx="4446246" cy="4719966"/>
            </a:xfrm>
          </p:grpSpPr>
          <p:sp>
            <p:nvSpPr>
              <p:cNvPr id="123" name="Google Shape;123;p41"/>
              <p:cNvSpPr/>
              <p:nvPr/>
            </p:nvSpPr>
            <p:spPr>
              <a:xfrm>
                <a:off x="10722788" y="3477982"/>
                <a:ext cx="89810" cy="632716"/>
              </a:xfrm>
              <a:custGeom>
                <a:rect b="b" l="l" r="r" t="t"/>
                <a:pathLst>
                  <a:path extrusionOk="0" h="7820" w="1110">
                    <a:moveTo>
                      <a:pt x="1109" y="1"/>
                    </a:moveTo>
                    <a:lnTo>
                      <a:pt x="0" y="1110"/>
                    </a:lnTo>
                    <a:lnTo>
                      <a:pt x="0" y="3938"/>
                    </a:lnTo>
                    <a:lnTo>
                      <a:pt x="0" y="6710"/>
                    </a:lnTo>
                    <a:lnTo>
                      <a:pt x="1109" y="7819"/>
                    </a:lnTo>
                    <a:lnTo>
                      <a:pt x="1109" y="3938"/>
                    </a:lnTo>
                    <a:lnTo>
                      <a:pt x="11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1"/>
              <p:cNvSpPr/>
              <p:nvPr/>
            </p:nvSpPr>
            <p:spPr>
              <a:xfrm>
                <a:off x="7286054" y="750183"/>
                <a:ext cx="444277" cy="444196"/>
              </a:xfrm>
              <a:custGeom>
                <a:rect b="b" l="l" r="r" t="t"/>
                <a:pathLst>
                  <a:path extrusionOk="0" h="5490" w="5491">
                    <a:moveTo>
                      <a:pt x="1" y="0"/>
                    </a:moveTo>
                    <a:lnTo>
                      <a:pt x="2774" y="2773"/>
                    </a:lnTo>
                    <a:lnTo>
                      <a:pt x="5491" y="5490"/>
                    </a:lnTo>
                    <a:lnTo>
                      <a:pt x="5491" y="3937"/>
                    </a:lnTo>
                    <a:lnTo>
                      <a:pt x="3550" y="1941"/>
                    </a:lnTo>
                    <a:lnTo>
                      <a:pt x="155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1"/>
              <p:cNvSpPr/>
              <p:nvPr/>
            </p:nvSpPr>
            <p:spPr>
              <a:xfrm>
                <a:off x="6474042" y="-61911"/>
                <a:ext cx="183989" cy="184070"/>
              </a:xfrm>
              <a:custGeom>
                <a:rect b="b" l="l" r="r" t="t"/>
                <a:pathLst>
                  <a:path extrusionOk="0" h="2275" w="2274">
                    <a:moveTo>
                      <a:pt x="1165" y="611"/>
                    </a:moveTo>
                    <a:cubicBezTo>
                      <a:pt x="1442" y="611"/>
                      <a:pt x="1664" y="832"/>
                      <a:pt x="1719" y="1165"/>
                    </a:cubicBezTo>
                    <a:cubicBezTo>
                      <a:pt x="1719" y="1442"/>
                      <a:pt x="1442" y="1664"/>
                      <a:pt x="1165" y="1664"/>
                    </a:cubicBezTo>
                    <a:cubicBezTo>
                      <a:pt x="832" y="1664"/>
                      <a:pt x="610" y="1442"/>
                      <a:pt x="610" y="1165"/>
                    </a:cubicBezTo>
                    <a:cubicBezTo>
                      <a:pt x="610" y="832"/>
                      <a:pt x="832" y="611"/>
                      <a:pt x="1165" y="611"/>
                    </a:cubicBezTo>
                    <a:close/>
                    <a:moveTo>
                      <a:pt x="1165" y="1"/>
                    </a:moveTo>
                    <a:cubicBezTo>
                      <a:pt x="499" y="1"/>
                      <a:pt x="0" y="500"/>
                      <a:pt x="0" y="1165"/>
                    </a:cubicBezTo>
                    <a:cubicBezTo>
                      <a:pt x="0" y="1775"/>
                      <a:pt x="499" y="2274"/>
                      <a:pt x="1165" y="2274"/>
                    </a:cubicBezTo>
                    <a:cubicBezTo>
                      <a:pt x="1775" y="2274"/>
                      <a:pt x="2274" y="1775"/>
                      <a:pt x="2274" y="1165"/>
                    </a:cubicBezTo>
                    <a:cubicBezTo>
                      <a:pt x="2274" y="500"/>
                      <a:pt x="1775" y="1"/>
                      <a:pt x="11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1"/>
              <p:cNvSpPr/>
              <p:nvPr/>
            </p:nvSpPr>
            <p:spPr>
              <a:xfrm>
                <a:off x="10704825" y="4473337"/>
                <a:ext cx="215463" cy="184718"/>
              </a:xfrm>
              <a:custGeom>
                <a:rect b="b" l="l" r="r" t="t"/>
                <a:pathLst>
                  <a:path extrusionOk="0" h="2283" w="2663">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1"/>
              <p:cNvSpPr/>
              <p:nvPr/>
            </p:nvSpPr>
            <p:spPr>
              <a:xfrm>
                <a:off x="6590714" y="63742"/>
                <a:ext cx="4262258" cy="4432735"/>
              </a:xfrm>
              <a:custGeom>
                <a:rect b="b" l="l" r="r" t="t"/>
                <a:pathLst>
                  <a:path extrusionOk="0" h="54786" w="52679">
                    <a:moveTo>
                      <a:pt x="388" y="0"/>
                    </a:moveTo>
                    <a:lnTo>
                      <a:pt x="0" y="388"/>
                    </a:lnTo>
                    <a:lnTo>
                      <a:pt x="16857" y="17245"/>
                    </a:lnTo>
                    <a:lnTo>
                      <a:pt x="16913" y="17356"/>
                    </a:lnTo>
                    <a:lnTo>
                      <a:pt x="29445" y="17356"/>
                    </a:lnTo>
                    <a:lnTo>
                      <a:pt x="52069" y="39980"/>
                    </a:lnTo>
                    <a:lnTo>
                      <a:pt x="52069" y="54786"/>
                    </a:lnTo>
                    <a:lnTo>
                      <a:pt x="52678" y="54786"/>
                    </a:lnTo>
                    <a:lnTo>
                      <a:pt x="52678" y="39759"/>
                    </a:lnTo>
                    <a:lnTo>
                      <a:pt x="29777" y="16857"/>
                    </a:lnTo>
                    <a:lnTo>
                      <a:pt x="29666" y="16746"/>
                    </a:lnTo>
                    <a:lnTo>
                      <a:pt x="17190" y="16746"/>
                    </a:lnTo>
                    <a:lnTo>
                      <a:pt x="38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 name="Google Shape;128;p41"/>
            <p:cNvSpPr/>
            <p:nvPr/>
          </p:nvSpPr>
          <p:spPr>
            <a:xfrm>
              <a:off x="7522237" y="-209327"/>
              <a:ext cx="1798786" cy="1791641"/>
            </a:xfrm>
            <a:custGeom>
              <a:rect b="b" l="l" r="r" t="t"/>
              <a:pathLst>
                <a:path extrusionOk="0" h="13974" w="14030">
                  <a:moveTo>
                    <a:pt x="1" y="0"/>
                  </a:moveTo>
                  <a:lnTo>
                    <a:pt x="1" y="278"/>
                  </a:lnTo>
                  <a:lnTo>
                    <a:pt x="6211" y="278"/>
                  </a:lnTo>
                  <a:lnTo>
                    <a:pt x="13753" y="7819"/>
                  </a:lnTo>
                  <a:lnTo>
                    <a:pt x="13753" y="13974"/>
                  </a:lnTo>
                  <a:lnTo>
                    <a:pt x="14030" y="13974"/>
                  </a:lnTo>
                  <a:lnTo>
                    <a:pt x="14030" y="7763"/>
                  </a:lnTo>
                  <a:lnTo>
                    <a:pt x="62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9" name="Google Shape;129;p41"/>
            <p:cNvGrpSpPr/>
            <p:nvPr/>
          </p:nvGrpSpPr>
          <p:grpSpPr>
            <a:xfrm>
              <a:off x="6066323" y="845916"/>
              <a:ext cx="3431384" cy="3617770"/>
              <a:chOff x="5563238" y="409147"/>
              <a:chExt cx="4473190" cy="4716164"/>
            </a:xfrm>
          </p:grpSpPr>
          <p:sp>
            <p:nvSpPr>
              <p:cNvPr id="130" name="Google Shape;130;p41"/>
              <p:cNvSpPr/>
              <p:nvPr/>
            </p:nvSpPr>
            <p:spPr>
              <a:xfrm>
                <a:off x="5670929" y="956503"/>
                <a:ext cx="89810" cy="632716"/>
              </a:xfrm>
              <a:custGeom>
                <a:rect b="b" l="l" r="r" t="t"/>
                <a:pathLst>
                  <a:path extrusionOk="0" h="7820" w="1110">
                    <a:moveTo>
                      <a:pt x="1" y="1"/>
                    </a:moveTo>
                    <a:lnTo>
                      <a:pt x="1" y="3883"/>
                    </a:lnTo>
                    <a:lnTo>
                      <a:pt x="1" y="7820"/>
                    </a:lnTo>
                    <a:lnTo>
                      <a:pt x="1110" y="6711"/>
                    </a:lnTo>
                    <a:lnTo>
                      <a:pt x="1110" y="3883"/>
                    </a:lnTo>
                    <a:lnTo>
                      <a:pt x="1110" y="1110"/>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1"/>
              <p:cNvSpPr/>
              <p:nvPr/>
            </p:nvSpPr>
            <p:spPr>
              <a:xfrm>
                <a:off x="8748664" y="3872823"/>
                <a:ext cx="448808" cy="444196"/>
              </a:xfrm>
              <a:custGeom>
                <a:rect b="b" l="l" r="r" t="t"/>
                <a:pathLst>
                  <a:path extrusionOk="0" h="5490" w="5547">
                    <a:moveTo>
                      <a:pt x="1" y="0"/>
                    </a:moveTo>
                    <a:lnTo>
                      <a:pt x="1" y="1553"/>
                    </a:lnTo>
                    <a:lnTo>
                      <a:pt x="1997" y="3549"/>
                    </a:lnTo>
                    <a:lnTo>
                      <a:pt x="3938" y="5490"/>
                    </a:lnTo>
                    <a:lnTo>
                      <a:pt x="5546" y="5490"/>
                    </a:lnTo>
                    <a:lnTo>
                      <a:pt x="2774" y="2717"/>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1"/>
              <p:cNvSpPr/>
              <p:nvPr/>
            </p:nvSpPr>
            <p:spPr>
              <a:xfrm>
                <a:off x="9820965" y="4940593"/>
                <a:ext cx="215463" cy="184718"/>
              </a:xfrm>
              <a:custGeom>
                <a:rect b="b" l="l" r="r" t="t"/>
                <a:pathLst>
                  <a:path extrusionOk="0" h="2283" w="2663">
                    <a:moveTo>
                      <a:pt x="1170" y="619"/>
                    </a:moveTo>
                    <a:cubicBezTo>
                      <a:pt x="1306" y="619"/>
                      <a:pt x="1445" y="668"/>
                      <a:pt x="1553" y="777"/>
                    </a:cubicBezTo>
                    <a:cubicBezTo>
                      <a:pt x="1886" y="1110"/>
                      <a:pt x="1609" y="1720"/>
                      <a:pt x="1165" y="1720"/>
                    </a:cubicBezTo>
                    <a:cubicBezTo>
                      <a:pt x="833" y="1664"/>
                      <a:pt x="611" y="1442"/>
                      <a:pt x="611" y="1165"/>
                    </a:cubicBezTo>
                    <a:cubicBezTo>
                      <a:pt x="611" y="829"/>
                      <a:pt x="887" y="619"/>
                      <a:pt x="1170" y="619"/>
                    </a:cubicBezTo>
                    <a:close/>
                    <a:moveTo>
                      <a:pt x="1165" y="1"/>
                    </a:moveTo>
                    <a:cubicBezTo>
                      <a:pt x="500" y="1"/>
                      <a:pt x="1" y="500"/>
                      <a:pt x="1" y="1165"/>
                    </a:cubicBezTo>
                    <a:cubicBezTo>
                      <a:pt x="1" y="1837"/>
                      <a:pt x="553" y="2282"/>
                      <a:pt x="1134" y="2282"/>
                    </a:cubicBezTo>
                    <a:cubicBezTo>
                      <a:pt x="1417" y="2282"/>
                      <a:pt x="1706" y="2177"/>
                      <a:pt x="1942" y="1941"/>
                    </a:cubicBezTo>
                    <a:cubicBezTo>
                      <a:pt x="2662" y="1221"/>
                      <a:pt x="2163" y="1"/>
                      <a:pt x="11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1"/>
              <p:cNvSpPr/>
              <p:nvPr/>
            </p:nvSpPr>
            <p:spPr>
              <a:xfrm>
                <a:off x="5563238" y="409147"/>
                <a:ext cx="184070" cy="184070"/>
              </a:xfrm>
              <a:custGeom>
                <a:rect b="b" l="l" r="r" t="t"/>
                <a:pathLst>
                  <a:path extrusionOk="0" h="2275" w="2275">
                    <a:moveTo>
                      <a:pt x="1110" y="611"/>
                    </a:moveTo>
                    <a:cubicBezTo>
                      <a:pt x="1443" y="611"/>
                      <a:pt x="1664" y="833"/>
                      <a:pt x="1664" y="1165"/>
                    </a:cubicBezTo>
                    <a:cubicBezTo>
                      <a:pt x="1664" y="1443"/>
                      <a:pt x="1443" y="1664"/>
                      <a:pt x="1110" y="1664"/>
                    </a:cubicBezTo>
                    <a:cubicBezTo>
                      <a:pt x="833" y="1664"/>
                      <a:pt x="611" y="1443"/>
                      <a:pt x="611" y="1165"/>
                    </a:cubicBezTo>
                    <a:cubicBezTo>
                      <a:pt x="611" y="833"/>
                      <a:pt x="833" y="611"/>
                      <a:pt x="1110" y="611"/>
                    </a:cubicBezTo>
                    <a:close/>
                    <a:moveTo>
                      <a:pt x="1110" y="1"/>
                    </a:moveTo>
                    <a:cubicBezTo>
                      <a:pt x="500" y="1"/>
                      <a:pt x="1" y="500"/>
                      <a:pt x="1" y="1165"/>
                    </a:cubicBezTo>
                    <a:cubicBezTo>
                      <a:pt x="1" y="1775"/>
                      <a:pt x="500" y="2274"/>
                      <a:pt x="1110" y="2274"/>
                    </a:cubicBezTo>
                    <a:cubicBezTo>
                      <a:pt x="1775" y="2274"/>
                      <a:pt x="2274" y="1775"/>
                      <a:pt x="2274" y="1165"/>
                    </a:cubicBezTo>
                    <a:cubicBezTo>
                      <a:pt x="2274" y="500"/>
                      <a:pt x="1775" y="1"/>
                      <a:pt x="111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1"/>
              <p:cNvSpPr/>
              <p:nvPr/>
            </p:nvSpPr>
            <p:spPr>
              <a:xfrm>
                <a:off x="5630555" y="570724"/>
                <a:ext cx="4262258" cy="4432735"/>
              </a:xfrm>
              <a:custGeom>
                <a:rect b="b" l="l" r="r" t="t"/>
                <a:pathLst>
                  <a:path extrusionOk="0" h="54786" w="52679">
                    <a:moveTo>
                      <a:pt x="1" y="0"/>
                    </a:moveTo>
                    <a:lnTo>
                      <a:pt x="1" y="15027"/>
                    </a:lnTo>
                    <a:lnTo>
                      <a:pt x="22902" y="37929"/>
                    </a:lnTo>
                    <a:lnTo>
                      <a:pt x="22957" y="38040"/>
                    </a:lnTo>
                    <a:lnTo>
                      <a:pt x="35489" y="38040"/>
                    </a:lnTo>
                    <a:lnTo>
                      <a:pt x="52235" y="54786"/>
                    </a:lnTo>
                    <a:lnTo>
                      <a:pt x="52679" y="54398"/>
                    </a:lnTo>
                    <a:lnTo>
                      <a:pt x="35822" y="37541"/>
                    </a:lnTo>
                    <a:lnTo>
                      <a:pt x="35711" y="37430"/>
                    </a:lnTo>
                    <a:lnTo>
                      <a:pt x="23235" y="37430"/>
                    </a:lnTo>
                    <a:lnTo>
                      <a:pt x="611" y="14806"/>
                    </a:lnTo>
                    <a:lnTo>
                      <a:pt x="61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1"/>
              <p:cNvSpPr/>
              <p:nvPr/>
            </p:nvSpPr>
            <p:spPr>
              <a:xfrm>
                <a:off x="6043358" y="2181400"/>
                <a:ext cx="1135167" cy="1130636"/>
              </a:xfrm>
              <a:custGeom>
                <a:rect b="b" l="l" r="r" t="t"/>
                <a:pathLst>
                  <a:path extrusionOk="0" h="13974" w="14030">
                    <a:moveTo>
                      <a:pt x="0" y="0"/>
                    </a:moveTo>
                    <a:lnTo>
                      <a:pt x="0" y="6211"/>
                    </a:lnTo>
                    <a:lnTo>
                      <a:pt x="7708" y="13974"/>
                    </a:lnTo>
                    <a:lnTo>
                      <a:pt x="14029" y="13974"/>
                    </a:lnTo>
                    <a:lnTo>
                      <a:pt x="14029" y="13697"/>
                    </a:lnTo>
                    <a:lnTo>
                      <a:pt x="7819" y="13697"/>
                    </a:lnTo>
                    <a:lnTo>
                      <a:pt x="222" y="6155"/>
                    </a:lnTo>
                    <a:lnTo>
                      <a:pt x="2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 name="Google Shape;136;p41"/>
            <p:cNvGrpSpPr/>
            <p:nvPr/>
          </p:nvGrpSpPr>
          <p:grpSpPr>
            <a:xfrm>
              <a:off x="7031838" y="1257845"/>
              <a:ext cx="287456" cy="287456"/>
              <a:chOff x="9708823" y="3047299"/>
              <a:chExt cx="188520" cy="188520"/>
            </a:xfrm>
          </p:grpSpPr>
          <p:sp>
            <p:nvSpPr>
              <p:cNvPr id="137" name="Google Shape;137;p41"/>
              <p:cNvSpPr/>
              <p:nvPr/>
            </p:nvSpPr>
            <p:spPr>
              <a:xfrm>
                <a:off x="9789572" y="3047299"/>
                <a:ext cx="31474" cy="188520"/>
              </a:xfrm>
              <a:custGeom>
                <a:rect b="b" l="l" r="r" t="t"/>
                <a:pathLst>
                  <a:path extrusionOk="0" h="2330" w="389">
                    <a:moveTo>
                      <a:pt x="1" y="0"/>
                    </a:moveTo>
                    <a:lnTo>
                      <a:pt x="1" y="2329"/>
                    </a:lnTo>
                    <a:lnTo>
                      <a:pt x="389" y="2329"/>
                    </a:lnTo>
                    <a:lnTo>
                      <a:pt x="38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1"/>
              <p:cNvSpPr/>
              <p:nvPr/>
            </p:nvSpPr>
            <p:spPr>
              <a:xfrm>
                <a:off x="9708823" y="3128047"/>
                <a:ext cx="188520" cy="27024"/>
              </a:xfrm>
              <a:custGeom>
                <a:rect b="b" l="l" r="r" t="t"/>
                <a:pathLst>
                  <a:path extrusionOk="0" h="334" w="2330">
                    <a:moveTo>
                      <a:pt x="1" y="0"/>
                    </a:moveTo>
                    <a:lnTo>
                      <a:pt x="1" y="333"/>
                    </a:lnTo>
                    <a:lnTo>
                      <a:pt x="2329" y="333"/>
                    </a:lnTo>
                    <a:lnTo>
                      <a:pt x="232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 name="Google Shape;139;p41"/>
            <p:cNvGrpSpPr/>
            <p:nvPr/>
          </p:nvGrpSpPr>
          <p:grpSpPr>
            <a:xfrm>
              <a:off x="8049231" y="4543486"/>
              <a:ext cx="744776" cy="130184"/>
              <a:chOff x="8829494" y="3047299"/>
              <a:chExt cx="744776" cy="130184"/>
            </a:xfrm>
          </p:grpSpPr>
          <p:sp>
            <p:nvSpPr>
              <p:cNvPr id="140" name="Google Shape;140;p41"/>
              <p:cNvSpPr/>
              <p:nvPr/>
            </p:nvSpPr>
            <p:spPr>
              <a:xfrm>
                <a:off x="9390281"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1"/>
              <p:cNvSpPr/>
              <p:nvPr/>
            </p:nvSpPr>
            <p:spPr>
              <a:xfrm>
                <a:off x="9246746"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1"/>
              <p:cNvSpPr/>
              <p:nvPr/>
            </p:nvSpPr>
            <p:spPr>
              <a:xfrm>
                <a:off x="9107662"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1"/>
              <p:cNvSpPr/>
              <p:nvPr/>
            </p:nvSpPr>
            <p:spPr>
              <a:xfrm>
                <a:off x="8968578"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41"/>
              <p:cNvSpPr/>
              <p:nvPr/>
            </p:nvSpPr>
            <p:spPr>
              <a:xfrm>
                <a:off x="8829494" y="3047299"/>
                <a:ext cx="183989" cy="130184"/>
              </a:xfrm>
              <a:custGeom>
                <a:rect b="b" l="l" r="r" t="t"/>
                <a:pathLst>
                  <a:path extrusionOk="0" h="1609" w="2274">
                    <a:moveTo>
                      <a:pt x="1331" y="0"/>
                    </a:moveTo>
                    <a:lnTo>
                      <a:pt x="0" y="1608"/>
                    </a:lnTo>
                    <a:lnTo>
                      <a:pt x="943" y="1608"/>
                    </a:lnTo>
                    <a:lnTo>
                      <a:pt x="22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41"/>
            <p:cNvGrpSpPr/>
            <p:nvPr/>
          </p:nvGrpSpPr>
          <p:grpSpPr>
            <a:xfrm>
              <a:off x="5025311" y="4581842"/>
              <a:ext cx="653177" cy="53475"/>
              <a:chOff x="8407710" y="3361310"/>
              <a:chExt cx="713464" cy="58417"/>
            </a:xfrm>
          </p:grpSpPr>
          <p:sp>
            <p:nvSpPr>
              <p:cNvPr id="146" name="Google Shape;146;p41"/>
              <p:cNvSpPr/>
              <p:nvPr/>
            </p:nvSpPr>
            <p:spPr>
              <a:xfrm>
                <a:off x="8766626" y="3361310"/>
                <a:ext cx="354548" cy="58417"/>
              </a:xfrm>
              <a:custGeom>
                <a:rect b="b" l="l" r="r" t="t"/>
                <a:pathLst>
                  <a:path extrusionOk="0" h="722" w="4382">
                    <a:moveTo>
                      <a:pt x="1" y="1"/>
                    </a:moveTo>
                    <a:lnTo>
                      <a:pt x="1" y="722"/>
                    </a:lnTo>
                    <a:lnTo>
                      <a:pt x="4381" y="722"/>
                    </a:lnTo>
                    <a:lnTo>
                      <a:pt x="438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1"/>
              <p:cNvSpPr/>
              <p:nvPr/>
            </p:nvSpPr>
            <p:spPr>
              <a:xfrm>
                <a:off x="8519851" y="3361310"/>
                <a:ext cx="175089" cy="58417"/>
              </a:xfrm>
              <a:custGeom>
                <a:rect b="b" l="l" r="r" t="t"/>
                <a:pathLst>
                  <a:path extrusionOk="0" h="722" w="2164">
                    <a:moveTo>
                      <a:pt x="1" y="1"/>
                    </a:moveTo>
                    <a:lnTo>
                      <a:pt x="1" y="722"/>
                    </a:lnTo>
                    <a:lnTo>
                      <a:pt x="2164" y="722"/>
                    </a:lnTo>
                    <a:lnTo>
                      <a:pt x="216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1"/>
              <p:cNvSpPr/>
              <p:nvPr/>
            </p:nvSpPr>
            <p:spPr>
              <a:xfrm>
                <a:off x="8407710" y="3361310"/>
                <a:ext cx="58417" cy="58417"/>
              </a:xfrm>
              <a:custGeom>
                <a:rect b="b" l="l" r="r" t="t"/>
                <a:pathLst>
                  <a:path extrusionOk="0" h="722" w="722">
                    <a:moveTo>
                      <a:pt x="1" y="1"/>
                    </a:moveTo>
                    <a:lnTo>
                      <a:pt x="1" y="722"/>
                    </a:lnTo>
                    <a:lnTo>
                      <a:pt x="722" y="722"/>
                    </a:lnTo>
                    <a:lnTo>
                      <a:pt x="72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41"/>
            <p:cNvGrpSpPr/>
            <p:nvPr/>
          </p:nvGrpSpPr>
          <p:grpSpPr>
            <a:xfrm>
              <a:off x="7515400" y="2572981"/>
              <a:ext cx="2523342" cy="810715"/>
              <a:chOff x="7683442" y="2402007"/>
              <a:chExt cx="2595230" cy="833811"/>
            </a:xfrm>
          </p:grpSpPr>
          <p:sp>
            <p:nvSpPr>
              <p:cNvPr id="150" name="Google Shape;150;p41"/>
              <p:cNvSpPr/>
              <p:nvPr/>
            </p:nvSpPr>
            <p:spPr>
              <a:xfrm>
                <a:off x="7810998" y="2504392"/>
                <a:ext cx="2467674" cy="731426"/>
              </a:xfrm>
              <a:custGeom>
                <a:rect b="b" l="l" r="r" t="t"/>
                <a:pathLst>
                  <a:path extrusionOk="0" h="9040" w="30499">
                    <a:moveTo>
                      <a:pt x="278" y="1"/>
                    </a:moveTo>
                    <a:lnTo>
                      <a:pt x="1" y="278"/>
                    </a:lnTo>
                    <a:lnTo>
                      <a:pt x="3383" y="3660"/>
                    </a:lnTo>
                    <a:lnTo>
                      <a:pt x="24898" y="3660"/>
                    </a:lnTo>
                    <a:lnTo>
                      <a:pt x="30222" y="9039"/>
                    </a:lnTo>
                    <a:lnTo>
                      <a:pt x="30499" y="8762"/>
                    </a:lnTo>
                    <a:lnTo>
                      <a:pt x="25065" y="3272"/>
                    </a:lnTo>
                    <a:lnTo>
                      <a:pt x="3550" y="3272"/>
                    </a:lnTo>
                    <a:lnTo>
                      <a:pt x="27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1"/>
              <p:cNvSpPr/>
              <p:nvPr/>
            </p:nvSpPr>
            <p:spPr>
              <a:xfrm>
                <a:off x="7683442" y="2402007"/>
                <a:ext cx="163408" cy="140091"/>
              </a:xfrm>
              <a:custGeom>
                <a:rect b="b" l="l" r="r" t="t"/>
                <a:pathLst>
                  <a:path extrusionOk="0" h="2283" w="2663">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_1_1">
    <p:spTree>
      <p:nvGrpSpPr>
        <p:cNvPr id="152" name="Shape 152"/>
        <p:cNvGrpSpPr/>
        <p:nvPr/>
      </p:nvGrpSpPr>
      <p:grpSpPr>
        <a:xfrm>
          <a:off x="0" y="0"/>
          <a:ext cx="0" cy="0"/>
          <a:chOff x="0" y="0"/>
          <a:chExt cx="0" cy="0"/>
        </a:xfrm>
      </p:grpSpPr>
      <p:sp>
        <p:nvSpPr>
          <p:cNvPr id="153" name="Google Shape;153;p42"/>
          <p:cNvSpPr txBox="1"/>
          <p:nvPr>
            <p:ph type="title"/>
          </p:nvPr>
        </p:nvSpPr>
        <p:spPr>
          <a:xfrm>
            <a:off x="4587168" y="3394725"/>
            <a:ext cx="3621000" cy="40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200"/>
            </a:lvl1pPr>
            <a:lvl2pPr lvl="1" algn="l">
              <a:lnSpc>
                <a:spcPct val="100000"/>
              </a:lnSpc>
              <a:spcBef>
                <a:spcPts val="0"/>
              </a:spcBef>
              <a:spcAft>
                <a:spcPts val="0"/>
              </a:spcAft>
              <a:buSzPts val="3200"/>
              <a:buNone/>
              <a:defRPr sz="2200"/>
            </a:lvl2pPr>
            <a:lvl3pPr lvl="2" algn="l">
              <a:lnSpc>
                <a:spcPct val="100000"/>
              </a:lnSpc>
              <a:spcBef>
                <a:spcPts val="0"/>
              </a:spcBef>
              <a:spcAft>
                <a:spcPts val="0"/>
              </a:spcAft>
              <a:buSzPts val="3200"/>
              <a:buNone/>
              <a:defRPr sz="2200"/>
            </a:lvl3pPr>
            <a:lvl4pPr lvl="3" algn="l">
              <a:lnSpc>
                <a:spcPct val="100000"/>
              </a:lnSpc>
              <a:spcBef>
                <a:spcPts val="0"/>
              </a:spcBef>
              <a:spcAft>
                <a:spcPts val="0"/>
              </a:spcAft>
              <a:buSzPts val="3200"/>
              <a:buNone/>
              <a:defRPr sz="2200"/>
            </a:lvl4pPr>
            <a:lvl5pPr lvl="4" algn="l">
              <a:lnSpc>
                <a:spcPct val="100000"/>
              </a:lnSpc>
              <a:spcBef>
                <a:spcPts val="0"/>
              </a:spcBef>
              <a:spcAft>
                <a:spcPts val="0"/>
              </a:spcAft>
              <a:buSzPts val="3200"/>
              <a:buNone/>
              <a:defRPr sz="2200"/>
            </a:lvl5pPr>
            <a:lvl6pPr lvl="5" algn="l">
              <a:lnSpc>
                <a:spcPct val="100000"/>
              </a:lnSpc>
              <a:spcBef>
                <a:spcPts val="0"/>
              </a:spcBef>
              <a:spcAft>
                <a:spcPts val="0"/>
              </a:spcAft>
              <a:buSzPts val="3200"/>
              <a:buNone/>
              <a:defRPr sz="2200"/>
            </a:lvl6pPr>
            <a:lvl7pPr lvl="6" algn="l">
              <a:lnSpc>
                <a:spcPct val="100000"/>
              </a:lnSpc>
              <a:spcBef>
                <a:spcPts val="0"/>
              </a:spcBef>
              <a:spcAft>
                <a:spcPts val="0"/>
              </a:spcAft>
              <a:buSzPts val="3200"/>
              <a:buNone/>
              <a:defRPr sz="2200"/>
            </a:lvl7pPr>
            <a:lvl8pPr lvl="7" algn="l">
              <a:lnSpc>
                <a:spcPct val="100000"/>
              </a:lnSpc>
              <a:spcBef>
                <a:spcPts val="0"/>
              </a:spcBef>
              <a:spcAft>
                <a:spcPts val="0"/>
              </a:spcAft>
              <a:buSzPts val="3200"/>
              <a:buNone/>
              <a:defRPr sz="2200"/>
            </a:lvl8pPr>
            <a:lvl9pPr lvl="8" algn="l">
              <a:lnSpc>
                <a:spcPct val="100000"/>
              </a:lnSpc>
              <a:spcBef>
                <a:spcPts val="0"/>
              </a:spcBef>
              <a:spcAft>
                <a:spcPts val="0"/>
              </a:spcAft>
              <a:buSzPts val="3200"/>
              <a:buNone/>
              <a:defRPr sz="2200"/>
            </a:lvl9pPr>
          </a:lstStyle>
          <a:p/>
        </p:txBody>
      </p:sp>
      <p:sp>
        <p:nvSpPr>
          <p:cNvPr id="154" name="Google Shape;154;p42"/>
          <p:cNvSpPr txBox="1"/>
          <p:nvPr>
            <p:ph idx="1" type="subTitle"/>
          </p:nvPr>
        </p:nvSpPr>
        <p:spPr>
          <a:xfrm>
            <a:off x="4587168" y="1310750"/>
            <a:ext cx="3621000" cy="1936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sz="2400"/>
            </a:lvl1pPr>
            <a:lvl2pPr lvl="1" algn="l">
              <a:lnSpc>
                <a:spcPct val="100000"/>
              </a:lnSpc>
              <a:spcBef>
                <a:spcPts val="0"/>
              </a:spcBef>
              <a:spcAft>
                <a:spcPts val="0"/>
              </a:spcAft>
              <a:buSzPts val="1500"/>
              <a:buNone/>
              <a:defRPr sz="2400"/>
            </a:lvl2pPr>
            <a:lvl3pPr lvl="2" algn="l">
              <a:lnSpc>
                <a:spcPct val="100000"/>
              </a:lnSpc>
              <a:spcBef>
                <a:spcPts val="0"/>
              </a:spcBef>
              <a:spcAft>
                <a:spcPts val="0"/>
              </a:spcAft>
              <a:buSzPts val="1500"/>
              <a:buNone/>
              <a:defRPr sz="2400"/>
            </a:lvl3pPr>
            <a:lvl4pPr lvl="3" algn="l">
              <a:lnSpc>
                <a:spcPct val="100000"/>
              </a:lnSpc>
              <a:spcBef>
                <a:spcPts val="0"/>
              </a:spcBef>
              <a:spcAft>
                <a:spcPts val="0"/>
              </a:spcAft>
              <a:buSzPts val="1500"/>
              <a:buNone/>
              <a:defRPr sz="2400"/>
            </a:lvl4pPr>
            <a:lvl5pPr lvl="4" algn="l">
              <a:lnSpc>
                <a:spcPct val="100000"/>
              </a:lnSpc>
              <a:spcBef>
                <a:spcPts val="0"/>
              </a:spcBef>
              <a:spcAft>
                <a:spcPts val="0"/>
              </a:spcAft>
              <a:buSzPts val="1500"/>
              <a:buNone/>
              <a:defRPr sz="2400"/>
            </a:lvl5pPr>
            <a:lvl6pPr lvl="5" algn="l">
              <a:lnSpc>
                <a:spcPct val="100000"/>
              </a:lnSpc>
              <a:spcBef>
                <a:spcPts val="0"/>
              </a:spcBef>
              <a:spcAft>
                <a:spcPts val="0"/>
              </a:spcAft>
              <a:buSzPts val="1500"/>
              <a:buNone/>
              <a:defRPr sz="2400"/>
            </a:lvl6pPr>
            <a:lvl7pPr lvl="6" algn="l">
              <a:lnSpc>
                <a:spcPct val="100000"/>
              </a:lnSpc>
              <a:spcBef>
                <a:spcPts val="0"/>
              </a:spcBef>
              <a:spcAft>
                <a:spcPts val="0"/>
              </a:spcAft>
              <a:buSzPts val="1500"/>
              <a:buNone/>
              <a:defRPr sz="2400"/>
            </a:lvl7pPr>
            <a:lvl8pPr lvl="7" algn="l">
              <a:lnSpc>
                <a:spcPct val="100000"/>
              </a:lnSpc>
              <a:spcBef>
                <a:spcPts val="0"/>
              </a:spcBef>
              <a:spcAft>
                <a:spcPts val="0"/>
              </a:spcAft>
              <a:buSzPts val="1500"/>
              <a:buNone/>
              <a:defRPr sz="2400"/>
            </a:lvl8pPr>
            <a:lvl9pPr lvl="8" algn="l">
              <a:lnSpc>
                <a:spcPct val="100000"/>
              </a:lnSpc>
              <a:spcBef>
                <a:spcPts val="0"/>
              </a:spcBef>
              <a:spcAft>
                <a:spcPts val="0"/>
              </a:spcAft>
              <a:buSzPts val="1500"/>
              <a:buNone/>
              <a:defRPr sz="2400"/>
            </a:lvl9pPr>
          </a:lstStyle>
          <a:p/>
        </p:txBody>
      </p:sp>
      <p:sp>
        <p:nvSpPr>
          <p:cNvPr id="155" name="Google Shape;155;p42"/>
          <p:cNvSpPr/>
          <p:nvPr/>
        </p:nvSpPr>
        <p:spPr>
          <a:xfrm flipH="1" rot="10800000">
            <a:off x="-2805872" y="-3374010"/>
            <a:ext cx="6654696" cy="7636707"/>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 name="Google Shape;156;p42"/>
          <p:cNvGrpSpPr/>
          <p:nvPr/>
        </p:nvGrpSpPr>
        <p:grpSpPr>
          <a:xfrm>
            <a:off x="6484849" y="3631194"/>
            <a:ext cx="3213277" cy="3529320"/>
            <a:chOff x="6484849" y="3631194"/>
            <a:chExt cx="3213277" cy="3529320"/>
          </a:xfrm>
        </p:grpSpPr>
        <p:sp>
          <p:nvSpPr>
            <p:cNvPr id="157" name="Google Shape;157;p42"/>
            <p:cNvSpPr/>
            <p:nvPr/>
          </p:nvSpPr>
          <p:spPr>
            <a:xfrm>
              <a:off x="7145128" y="3944492"/>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8" name="Google Shape;158;p42"/>
            <p:cNvGrpSpPr/>
            <p:nvPr/>
          </p:nvGrpSpPr>
          <p:grpSpPr>
            <a:xfrm flipH="1" rot="10800000">
              <a:off x="6484849" y="3631194"/>
              <a:ext cx="2431677" cy="3529320"/>
              <a:chOff x="6769513" y="299393"/>
              <a:chExt cx="1308620" cy="1899526"/>
            </a:xfrm>
          </p:grpSpPr>
          <p:sp>
            <p:nvSpPr>
              <p:cNvPr id="159" name="Google Shape;159;p42"/>
              <p:cNvSpPr/>
              <p:nvPr/>
            </p:nvSpPr>
            <p:spPr>
              <a:xfrm>
                <a:off x="7817889" y="1007055"/>
                <a:ext cx="252070" cy="252070"/>
              </a:xfrm>
              <a:custGeom>
                <a:rect b="b" l="l" r="r" t="t"/>
                <a:pathLst>
                  <a:path extrusionOk="0" h="4564" w="4564">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2"/>
              <p:cNvSpPr/>
              <p:nvPr/>
            </p:nvSpPr>
            <p:spPr>
              <a:xfrm>
                <a:off x="7983027" y="2137006"/>
                <a:ext cx="72351" cy="61913"/>
              </a:xfrm>
              <a:custGeom>
                <a:rect b="b" l="l" r="r" t="t"/>
                <a:pathLst>
                  <a:path extrusionOk="0" h="1121" w="131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2"/>
              <p:cNvSpPr/>
              <p:nvPr/>
            </p:nvSpPr>
            <p:spPr>
              <a:xfrm>
                <a:off x="6769513" y="299393"/>
                <a:ext cx="61968" cy="61747"/>
              </a:xfrm>
              <a:custGeom>
                <a:rect b="b" l="l" r="r" t="t"/>
                <a:pathLst>
                  <a:path extrusionOk="0" h="1118" w="1122">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2"/>
              <p:cNvSpPr/>
              <p:nvPr/>
            </p:nvSpPr>
            <p:spPr>
              <a:xfrm>
                <a:off x="6811985" y="339214"/>
                <a:ext cx="1266148" cy="1811765"/>
              </a:xfrm>
              <a:custGeom>
                <a:rect b="b" l="l" r="r" t="t"/>
                <a:pathLst>
                  <a:path extrusionOk="0" h="32804" w="22925">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42"/>
              <p:cNvSpPr/>
              <p:nvPr/>
            </p:nvSpPr>
            <p:spPr>
              <a:xfrm>
                <a:off x="7397589" y="777575"/>
                <a:ext cx="512976" cy="781781"/>
              </a:xfrm>
              <a:custGeom>
                <a:rect b="b" l="l" r="r" t="t"/>
                <a:pathLst>
                  <a:path extrusionOk="0" h="14155" w="9288">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42"/>
              <p:cNvSpPr/>
              <p:nvPr/>
            </p:nvSpPr>
            <p:spPr>
              <a:xfrm>
                <a:off x="7777847" y="1417359"/>
                <a:ext cx="273112" cy="431181"/>
              </a:xfrm>
              <a:custGeom>
                <a:rect b="b" l="l" r="r" t="t"/>
                <a:pathLst>
                  <a:path extrusionOk="0" h="7807" w="4945">
                    <a:moveTo>
                      <a:pt x="4824" y="1"/>
                    </a:moveTo>
                    <a:lnTo>
                      <a:pt x="4824" y="2899"/>
                    </a:lnTo>
                    <a:lnTo>
                      <a:pt x="1" y="7722"/>
                    </a:lnTo>
                    <a:lnTo>
                      <a:pt x="85" y="7806"/>
                    </a:lnTo>
                    <a:lnTo>
                      <a:pt x="4944" y="2951"/>
                    </a:lnTo>
                    <a:lnTo>
                      <a:pt x="494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5" name="Google Shape;165;p42"/>
          <p:cNvGrpSpPr/>
          <p:nvPr/>
        </p:nvGrpSpPr>
        <p:grpSpPr>
          <a:xfrm>
            <a:off x="7545817" y="-192998"/>
            <a:ext cx="2586938" cy="1464987"/>
            <a:chOff x="7545817" y="-192998"/>
            <a:chExt cx="2586938" cy="1464987"/>
          </a:xfrm>
        </p:grpSpPr>
        <p:sp>
          <p:nvSpPr>
            <p:cNvPr id="166" name="Google Shape;166;p42"/>
            <p:cNvSpPr/>
            <p:nvPr/>
          </p:nvSpPr>
          <p:spPr>
            <a:xfrm flipH="1" rot="5400000">
              <a:off x="8106792" y="-753973"/>
              <a:ext cx="1464987" cy="2586938"/>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 name="Google Shape;167;p42"/>
            <p:cNvGrpSpPr/>
            <p:nvPr/>
          </p:nvGrpSpPr>
          <p:grpSpPr>
            <a:xfrm>
              <a:off x="7545825" y="435764"/>
              <a:ext cx="827314" cy="410158"/>
              <a:chOff x="5989375" y="1843575"/>
              <a:chExt cx="136525" cy="67675"/>
            </a:xfrm>
          </p:grpSpPr>
          <p:sp>
            <p:nvSpPr>
              <p:cNvPr id="168" name="Google Shape;168;p42"/>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42"/>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42"/>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42"/>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42"/>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42"/>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2"/>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42"/>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6" name="Shape 176"/>
        <p:cNvGrpSpPr/>
        <p:nvPr/>
      </p:nvGrpSpPr>
      <p:grpSpPr>
        <a:xfrm>
          <a:off x="0" y="0"/>
          <a:ext cx="0" cy="0"/>
          <a:chOff x="0" y="0"/>
          <a:chExt cx="0" cy="0"/>
        </a:xfrm>
      </p:grpSpPr>
      <p:grpSp>
        <p:nvGrpSpPr>
          <p:cNvPr id="177" name="Google Shape;177;p43"/>
          <p:cNvGrpSpPr/>
          <p:nvPr/>
        </p:nvGrpSpPr>
        <p:grpSpPr>
          <a:xfrm>
            <a:off x="-1373076" y="-1209900"/>
            <a:ext cx="11890151" cy="7563300"/>
            <a:chOff x="-1373076" y="-1366629"/>
            <a:chExt cx="11890151" cy="7563300"/>
          </a:xfrm>
        </p:grpSpPr>
        <p:sp>
          <p:nvSpPr>
            <p:cNvPr id="178" name="Google Shape;178;p43"/>
            <p:cNvSpPr/>
            <p:nvPr/>
          </p:nvSpPr>
          <p:spPr>
            <a:xfrm flipH="1">
              <a:off x="7225808" y="-184949"/>
              <a:ext cx="2698418" cy="1592456"/>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 name="Google Shape;179;p43"/>
            <p:cNvGrpSpPr/>
            <p:nvPr/>
          </p:nvGrpSpPr>
          <p:grpSpPr>
            <a:xfrm>
              <a:off x="5467203" y="316173"/>
              <a:ext cx="5049872" cy="5880498"/>
              <a:chOff x="5462123" y="316173"/>
              <a:chExt cx="5049872" cy="5880498"/>
            </a:xfrm>
          </p:grpSpPr>
          <p:sp>
            <p:nvSpPr>
              <p:cNvPr id="180" name="Google Shape;180;p43"/>
              <p:cNvSpPr/>
              <p:nvPr/>
            </p:nvSpPr>
            <p:spPr>
              <a:xfrm>
                <a:off x="6129588" y="3610364"/>
                <a:ext cx="4382407" cy="2586307"/>
              </a:xfrm>
              <a:custGeom>
                <a:rect b="b" l="l" r="r" t="t"/>
                <a:pathLst>
                  <a:path extrusionOk="0" h="13154" w="22289">
                    <a:moveTo>
                      <a:pt x="17041" y="1"/>
                    </a:moveTo>
                    <a:lnTo>
                      <a:pt x="12718" y="4324"/>
                    </a:lnTo>
                    <a:lnTo>
                      <a:pt x="8779" y="4324"/>
                    </a:lnTo>
                    <a:lnTo>
                      <a:pt x="1" y="13102"/>
                    </a:lnTo>
                    <a:lnTo>
                      <a:pt x="8231" y="13154"/>
                    </a:lnTo>
                    <a:lnTo>
                      <a:pt x="10773" y="10612"/>
                    </a:lnTo>
                    <a:lnTo>
                      <a:pt x="11677" y="10612"/>
                    </a:lnTo>
                    <a:lnTo>
                      <a:pt x="2228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1" name="Google Shape;181;p43"/>
              <p:cNvGrpSpPr/>
              <p:nvPr/>
            </p:nvGrpSpPr>
            <p:grpSpPr>
              <a:xfrm>
                <a:off x="5462123" y="316173"/>
                <a:ext cx="3851865" cy="5347559"/>
                <a:chOff x="4825133" y="589757"/>
                <a:chExt cx="3851865" cy="5347559"/>
              </a:xfrm>
            </p:grpSpPr>
            <p:sp>
              <p:nvSpPr>
                <p:cNvPr id="182" name="Google Shape;182;p43"/>
                <p:cNvSpPr/>
                <p:nvPr/>
              </p:nvSpPr>
              <p:spPr>
                <a:xfrm>
                  <a:off x="4908115" y="679122"/>
                  <a:ext cx="3676746" cy="5123054"/>
                </a:xfrm>
                <a:custGeom>
                  <a:rect b="b" l="l" r="r" t="t"/>
                  <a:pathLst>
                    <a:path extrusionOk="0" h="60996" w="43776">
                      <a:moveTo>
                        <a:pt x="43432" y="1"/>
                      </a:moveTo>
                      <a:lnTo>
                        <a:pt x="33665" y="9768"/>
                      </a:lnTo>
                      <a:lnTo>
                        <a:pt x="33665" y="36891"/>
                      </a:lnTo>
                      <a:lnTo>
                        <a:pt x="20804" y="49752"/>
                      </a:lnTo>
                      <a:lnTo>
                        <a:pt x="1" y="49752"/>
                      </a:lnTo>
                      <a:lnTo>
                        <a:pt x="1" y="60996"/>
                      </a:lnTo>
                      <a:lnTo>
                        <a:pt x="489" y="60996"/>
                      </a:lnTo>
                      <a:lnTo>
                        <a:pt x="489" y="50240"/>
                      </a:lnTo>
                      <a:lnTo>
                        <a:pt x="21004" y="50240"/>
                      </a:lnTo>
                      <a:lnTo>
                        <a:pt x="21076" y="50168"/>
                      </a:lnTo>
                      <a:lnTo>
                        <a:pt x="34153" y="37091"/>
                      </a:lnTo>
                      <a:lnTo>
                        <a:pt x="34153" y="9972"/>
                      </a:lnTo>
                      <a:lnTo>
                        <a:pt x="43776" y="345"/>
                      </a:lnTo>
                      <a:lnTo>
                        <a:pt x="434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43"/>
                <p:cNvSpPr/>
                <p:nvPr/>
              </p:nvSpPr>
              <p:spPr>
                <a:xfrm>
                  <a:off x="6907161" y="4010501"/>
                  <a:ext cx="633201" cy="633201"/>
                </a:xfrm>
                <a:custGeom>
                  <a:rect b="b" l="l" r="r" t="t"/>
                  <a:pathLst>
                    <a:path extrusionOk="0" h="7539" w="7539">
                      <a:moveTo>
                        <a:pt x="5389" y="1"/>
                      </a:moveTo>
                      <a:lnTo>
                        <a:pt x="2695" y="2699"/>
                      </a:lnTo>
                      <a:lnTo>
                        <a:pt x="1" y="5393"/>
                      </a:lnTo>
                      <a:lnTo>
                        <a:pt x="1" y="7538"/>
                      </a:lnTo>
                      <a:lnTo>
                        <a:pt x="3767" y="3771"/>
                      </a:lnTo>
                      <a:lnTo>
                        <a:pt x="75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43"/>
                <p:cNvSpPr/>
                <p:nvPr/>
              </p:nvSpPr>
              <p:spPr>
                <a:xfrm>
                  <a:off x="4825133" y="5781599"/>
                  <a:ext cx="181250" cy="155717"/>
                </a:xfrm>
                <a:custGeom>
                  <a:rect b="b" l="l" r="r" t="t"/>
                  <a:pathLst>
                    <a:path extrusionOk="0" h="1854" w="2158">
                      <a:moveTo>
                        <a:pt x="1231" y="490"/>
                      </a:moveTo>
                      <a:cubicBezTo>
                        <a:pt x="1455" y="490"/>
                        <a:pt x="1669" y="663"/>
                        <a:pt x="1669" y="925"/>
                      </a:cubicBezTo>
                      <a:cubicBezTo>
                        <a:pt x="1669" y="1165"/>
                        <a:pt x="1477" y="1362"/>
                        <a:pt x="1237" y="1362"/>
                      </a:cubicBezTo>
                      <a:cubicBezTo>
                        <a:pt x="845" y="1362"/>
                        <a:pt x="653" y="893"/>
                        <a:pt x="925" y="617"/>
                      </a:cubicBezTo>
                      <a:cubicBezTo>
                        <a:pt x="1014" y="529"/>
                        <a:pt x="1124" y="490"/>
                        <a:pt x="1231" y="490"/>
                      </a:cubicBezTo>
                      <a:close/>
                      <a:moveTo>
                        <a:pt x="1237" y="1"/>
                      </a:moveTo>
                      <a:cubicBezTo>
                        <a:pt x="413" y="1"/>
                        <a:pt x="0" y="997"/>
                        <a:pt x="581" y="1582"/>
                      </a:cubicBezTo>
                      <a:cubicBezTo>
                        <a:pt x="769" y="1769"/>
                        <a:pt x="1001" y="1853"/>
                        <a:pt x="1227" y="1853"/>
                      </a:cubicBezTo>
                      <a:cubicBezTo>
                        <a:pt x="1703" y="1853"/>
                        <a:pt x="2158" y="1484"/>
                        <a:pt x="2158" y="925"/>
                      </a:cubicBezTo>
                      <a:cubicBezTo>
                        <a:pt x="2158" y="417"/>
                        <a:pt x="1745" y="5"/>
                        <a:pt x="12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43"/>
                <p:cNvSpPr/>
                <p:nvPr/>
              </p:nvSpPr>
              <p:spPr>
                <a:xfrm>
                  <a:off x="8495412" y="589757"/>
                  <a:ext cx="181586" cy="155298"/>
                </a:xfrm>
                <a:custGeom>
                  <a:rect b="b" l="l" r="r" t="t"/>
                  <a:pathLst>
                    <a:path extrusionOk="0" h="1849" w="2162">
                      <a:moveTo>
                        <a:pt x="1233" y="485"/>
                      </a:moveTo>
                      <a:cubicBezTo>
                        <a:pt x="1457" y="485"/>
                        <a:pt x="1673" y="658"/>
                        <a:pt x="1673" y="921"/>
                      </a:cubicBezTo>
                      <a:cubicBezTo>
                        <a:pt x="1673" y="1165"/>
                        <a:pt x="1477" y="1357"/>
                        <a:pt x="1237" y="1357"/>
                      </a:cubicBezTo>
                      <a:cubicBezTo>
                        <a:pt x="849" y="1357"/>
                        <a:pt x="653" y="889"/>
                        <a:pt x="929" y="613"/>
                      </a:cubicBezTo>
                      <a:cubicBezTo>
                        <a:pt x="1017" y="525"/>
                        <a:pt x="1126" y="485"/>
                        <a:pt x="1233" y="485"/>
                      </a:cubicBezTo>
                      <a:close/>
                      <a:moveTo>
                        <a:pt x="1237" y="0"/>
                      </a:moveTo>
                      <a:cubicBezTo>
                        <a:pt x="412" y="0"/>
                        <a:pt x="0" y="993"/>
                        <a:pt x="585" y="1577"/>
                      </a:cubicBezTo>
                      <a:cubicBezTo>
                        <a:pt x="772" y="1765"/>
                        <a:pt x="1003" y="1849"/>
                        <a:pt x="1229" y="1849"/>
                      </a:cubicBezTo>
                      <a:cubicBezTo>
                        <a:pt x="1705" y="1849"/>
                        <a:pt x="2162" y="1479"/>
                        <a:pt x="2162" y="921"/>
                      </a:cubicBezTo>
                      <a:cubicBezTo>
                        <a:pt x="2158" y="412"/>
                        <a:pt x="1745" y="0"/>
                        <a:pt x="12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43"/>
                <p:cNvSpPr/>
                <p:nvPr/>
              </p:nvSpPr>
              <p:spPr>
                <a:xfrm>
                  <a:off x="4922981" y="4878622"/>
                  <a:ext cx="948499" cy="556770"/>
                </a:xfrm>
                <a:custGeom>
                  <a:rect b="b" l="l" r="r" t="t"/>
                  <a:pathLst>
                    <a:path extrusionOk="0" h="6629" w="11293">
                      <a:moveTo>
                        <a:pt x="11152" y="0"/>
                      </a:moveTo>
                      <a:lnTo>
                        <a:pt x="8026" y="3126"/>
                      </a:lnTo>
                      <a:lnTo>
                        <a:pt x="3362" y="3126"/>
                      </a:lnTo>
                      <a:lnTo>
                        <a:pt x="0" y="6493"/>
                      </a:lnTo>
                      <a:lnTo>
                        <a:pt x="140" y="6629"/>
                      </a:lnTo>
                      <a:lnTo>
                        <a:pt x="3447" y="3322"/>
                      </a:lnTo>
                      <a:lnTo>
                        <a:pt x="8106" y="3322"/>
                      </a:lnTo>
                      <a:lnTo>
                        <a:pt x="11292" y="136"/>
                      </a:lnTo>
                      <a:lnTo>
                        <a:pt x="1115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87" name="Google Shape;187;p43"/>
            <p:cNvSpPr/>
            <p:nvPr/>
          </p:nvSpPr>
          <p:spPr>
            <a:xfrm flipH="1">
              <a:off x="-880479" y="4202588"/>
              <a:ext cx="2494083" cy="1471900"/>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3"/>
            <p:cNvSpPr/>
            <p:nvPr/>
          </p:nvSpPr>
          <p:spPr>
            <a:xfrm>
              <a:off x="-1311941" y="-578758"/>
              <a:ext cx="4078254" cy="2696967"/>
            </a:xfrm>
            <a:custGeom>
              <a:rect b="b" l="l" r="r" t="t"/>
              <a:pathLst>
                <a:path extrusionOk="0" h="20595" w="31143">
                  <a:moveTo>
                    <a:pt x="21964" y="0"/>
                  </a:moveTo>
                  <a:lnTo>
                    <a:pt x="14323" y="7641"/>
                  </a:lnTo>
                  <a:lnTo>
                    <a:pt x="11457" y="7641"/>
                  </a:lnTo>
                  <a:lnTo>
                    <a:pt x="5905" y="13193"/>
                  </a:lnTo>
                  <a:lnTo>
                    <a:pt x="5905" y="14690"/>
                  </a:lnTo>
                  <a:lnTo>
                    <a:pt x="1" y="20595"/>
                  </a:lnTo>
                  <a:lnTo>
                    <a:pt x="8835" y="20595"/>
                  </a:lnTo>
                  <a:lnTo>
                    <a:pt x="18254" y="11176"/>
                  </a:lnTo>
                  <a:lnTo>
                    <a:pt x="22441" y="11176"/>
                  </a:lnTo>
                  <a:lnTo>
                    <a:pt x="27768" y="5848"/>
                  </a:lnTo>
                  <a:lnTo>
                    <a:pt x="27768" y="3374"/>
                  </a:lnTo>
                  <a:lnTo>
                    <a:pt x="3114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9" name="Google Shape;189;p43"/>
            <p:cNvGrpSpPr/>
            <p:nvPr/>
          </p:nvGrpSpPr>
          <p:grpSpPr>
            <a:xfrm flipH="1">
              <a:off x="1274214" y="4295411"/>
              <a:ext cx="647438" cy="321825"/>
              <a:chOff x="7990044" y="3252744"/>
              <a:chExt cx="516875" cy="256925"/>
            </a:xfrm>
          </p:grpSpPr>
          <p:sp>
            <p:nvSpPr>
              <p:cNvPr id="190" name="Google Shape;190;p43"/>
              <p:cNvSpPr/>
              <p:nvPr/>
            </p:nvSpPr>
            <p:spPr>
              <a:xfrm>
                <a:off x="8208922" y="3431894"/>
                <a:ext cx="78111" cy="77775"/>
              </a:xfrm>
              <a:custGeom>
                <a:rect b="b" l="l" r="r" t="t"/>
                <a:pathLst>
                  <a:path extrusionOk="0" h="926" w="930">
                    <a:moveTo>
                      <a:pt x="129" y="1"/>
                    </a:moveTo>
                    <a:lnTo>
                      <a:pt x="1" y="125"/>
                    </a:lnTo>
                    <a:lnTo>
                      <a:pt x="801" y="926"/>
                    </a:lnTo>
                    <a:lnTo>
                      <a:pt x="929" y="798"/>
                    </a:lnTo>
                    <a:lnTo>
                      <a:pt x="12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3"/>
              <p:cNvSpPr/>
              <p:nvPr/>
            </p:nvSpPr>
            <p:spPr>
              <a:xfrm>
                <a:off x="8208922" y="3431558"/>
                <a:ext cx="77775" cy="77775"/>
              </a:xfrm>
              <a:custGeom>
                <a:rect b="b" l="l" r="r" t="t"/>
                <a:pathLst>
                  <a:path extrusionOk="0" h="926" w="926">
                    <a:moveTo>
                      <a:pt x="801" y="1"/>
                    </a:moveTo>
                    <a:lnTo>
                      <a:pt x="1" y="798"/>
                    </a:lnTo>
                    <a:lnTo>
                      <a:pt x="125" y="926"/>
                    </a:lnTo>
                    <a:lnTo>
                      <a:pt x="925" y="125"/>
                    </a:lnTo>
                    <a:lnTo>
                      <a:pt x="80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3"/>
              <p:cNvSpPr/>
              <p:nvPr/>
            </p:nvSpPr>
            <p:spPr>
              <a:xfrm>
                <a:off x="7990044" y="3431894"/>
                <a:ext cx="78111" cy="77775"/>
              </a:xfrm>
              <a:custGeom>
                <a:rect b="b" l="l" r="r" t="t"/>
                <a:pathLst>
                  <a:path extrusionOk="0" h="926" w="930">
                    <a:moveTo>
                      <a:pt x="129" y="1"/>
                    </a:moveTo>
                    <a:lnTo>
                      <a:pt x="1" y="125"/>
                    </a:lnTo>
                    <a:lnTo>
                      <a:pt x="801" y="926"/>
                    </a:lnTo>
                    <a:lnTo>
                      <a:pt x="930" y="798"/>
                    </a:lnTo>
                    <a:lnTo>
                      <a:pt x="12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3"/>
              <p:cNvSpPr/>
              <p:nvPr/>
            </p:nvSpPr>
            <p:spPr>
              <a:xfrm>
                <a:off x="7990044" y="3431558"/>
                <a:ext cx="77775" cy="77775"/>
              </a:xfrm>
              <a:custGeom>
                <a:rect b="b" l="l" r="r" t="t"/>
                <a:pathLst>
                  <a:path extrusionOk="0" h="926" w="926">
                    <a:moveTo>
                      <a:pt x="801" y="1"/>
                    </a:moveTo>
                    <a:lnTo>
                      <a:pt x="1" y="798"/>
                    </a:lnTo>
                    <a:lnTo>
                      <a:pt x="129" y="926"/>
                    </a:lnTo>
                    <a:lnTo>
                      <a:pt x="926" y="125"/>
                    </a:lnTo>
                    <a:lnTo>
                      <a:pt x="80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43"/>
              <p:cNvSpPr/>
              <p:nvPr/>
            </p:nvSpPr>
            <p:spPr>
              <a:xfrm>
                <a:off x="8428808"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43"/>
              <p:cNvSpPr/>
              <p:nvPr/>
            </p:nvSpPr>
            <p:spPr>
              <a:xfrm>
                <a:off x="8429144" y="3253080"/>
                <a:ext cx="77775" cy="78111"/>
              </a:xfrm>
              <a:custGeom>
                <a:rect b="b" l="l" r="r" t="t"/>
                <a:pathLst>
                  <a:path extrusionOk="0" h="930" w="926">
                    <a:moveTo>
                      <a:pt x="797" y="0"/>
                    </a:moveTo>
                    <a:lnTo>
                      <a:pt x="1" y="801"/>
                    </a:lnTo>
                    <a:lnTo>
                      <a:pt x="125" y="929"/>
                    </a:lnTo>
                    <a:lnTo>
                      <a:pt x="925" y="129"/>
                    </a:lnTo>
                    <a:lnTo>
                      <a:pt x="79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43"/>
              <p:cNvSpPr/>
              <p:nvPr/>
            </p:nvSpPr>
            <p:spPr>
              <a:xfrm>
                <a:off x="8209930"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43"/>
              <p:cNvSpPr/>
              <p:nvPr/>
            </p:nvSpPr>
            <p:spPr>
              <a:xfrm>
                <a:off x="8210266" y="3253080"/>
                <a:ext cx="77775" cy="78111"/>
              </a:xfrm>
              <a:custGeom>
                <a:rect b="b" l="l" r="r" t="t"/>
                <a:pathLst>
                  <a:path extrusionOk="0" h="930" w="926">
                    <a:moveTo>
                      <a:pt x="801" y="0"/>
                    </a:moveTo>
                    <a:lnTo>
                      <a:pt x="1" y="801"/>
                    </a:lnTo>
                    <a:lnTo>
                      <a:pt x="125" y="929"/>
                    </a:lnTo>
                    <a:lnTo>
                      <a:pt x="925" y="129"/>
                    </a:lnTo>
                    <a:lnTo>
                      <a:pt x="80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43"/>
            <p:cNvGrpSpPr/>
            <p:nvPr/>
          </p:nvGrpSpPr>
          <p:grpSpPr>
            <a:xfrm>
              <a:off x="175385" y="-1366629"/>
              <a:ext cx="3039353" cy="3203144"/>
              <a:chOff x="7797455" y="1505164"/>
              <a:chExt cx="3773251" cy="3976591"/>
            </a:xfrm>
          </p:grpSpPr>
          <p:sp>
            <p:nvSpPr>
              <p:cNvPr id="199" name="Google Shape;199;p43"/>
              <p:cNvSpPr/>
              <p:nvPr/>
            </p:nvSpPr>
            <p:spPr>
              <a:xfrm>
                <a:off x="11404490" y="1966101"/>
                <a:ext cx="75759" cy="531321"/>
              </a:xfrm>
              <a:custGeom>
                <a:rect b="b" l="l" r="r" t="t"/>
                <a:pathLst>
                  <a:path extrusionOk="0" h="6326" w="902">
                    <a:moveTo>
                      <a:pt x="901" y="1"/>
                    </a:moveTo>
                    <a:lnTo>
                      <a:pt x="1" y="901"/>
                    </a:lnTo>
                    <a:lnTo>
                      <a:pt x="1" y="3163"/>
                    </a:lnTo>
                    <a:lnTo>
                      <a:pt x="1" y="5424"/>
                    </a:lnTo>
                    <a:lnTo>
                      <a:pt x="901" y="6325"/>
                    </a:lnTo>
                    <a:lnTo>
                      <a:pt x="901" y="3163"/>
                    </a:lnTo>
                    <a:lnTo>
                      <a:pt x="90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43"/>
              <p:cNvSpPr/>
              <p:nvPr/>
            </p:nvSpPr>
            <p:spPr>
              <a:xfrm>
                <a:off x="8507171" y="4423732"/>
                <a:ext cx="375603" cy="375939"/>
              </a:xfrm>
              <a:custGeom>
                <a:rect b="b" l="l" r="r" t="t"/>
                <a:pathLst>
                  <a:path extrusionOk="0" h="4476" w="4472">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43"/>
              <p:cNvSpPr/>
              <p:nvPr/>
            </p:nvSpPr>
            <p:spPr>
              <a:xfrm>
                <a:off x="7797455" y="5326373"/>
                <a:ext cx="181250" cy="155382"/>
              </a:xfrm>
              <a:custGeom>
                <a:rect b="b" l="l" r="r" t="t"/>
                <a:pathLst>
                  <a:path extrusionOk="0" h="1850" w="2158">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43"/>
              <p:cNvSpPr/>
              <p:nvPr/>
            </p:nvSpPr>
            <p:spPr>
              <a:xfrm>
                <a:off x="11389036" y="1505164"/>
                <a:ext cx="181670" cy="155382"/>
              </a:xfrm>
              <a:custGeom>
                <a:rect b="b" l="l" r="r" t="t"/>
                <a:pathLst>
                  <a:path extrusionOk="0" h="1850" w="2163">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43"/>
              <p:cNvSpPr/>
              <p:nvPr/>
            </p:nvSpPr>
            <p:spPr>
              <a:xfrm>
                <a:off x="7919157" y="1639968"/>
                <a:ext cx="3594352" cy="3738983"/>
              </a:xfrm>
              <a:custGeom>
                <a:rect b="b" l="l" r="r" t="t"/>
                <a:pathLst>
                  <a:path extrusionOk="0" h="44517" w="42795">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43"/>
              <p:cNvSpPr/>
              <p:nvPr/>
            </p:nvSpPr>
            <p:spPr>
              <a:xfrm>
                <a:off x="10208640" y="2996574"/>
                <a:ext cx="956898" cy="954546"/>
              </a:xfrm>
              <a:custGeom>
                <a:rect b="b" l="l" r="r" t="t"/>
                <a:pathLst>
                  <a:path extrusionOk="0" h="11365" w="11393">
                    <a:moveTo>
                      <a:pt x="11196" y="0"/>
                    </a:moveTo>
                    <a:lnTo>
                      <a:pt x="11196" y="5008"/>
                    </a:lnTo>
                    <a:lnTo>
                      <a:pt x="5036" y="11168"/>
                    </a:lnTo>
                    <a:lnTo>
                      <a:pt x="1" y="11168"/>
                    </a:lnTo>
                    <a:lnTo>
                      <a:pt x="1" y="11364"/>
                    </a:lnTo>
                    <a:lnTo>
                      <a:pt x="5120" y="11364"/>
                    </a:lnTo>
                    <a:lnTo>
                      <a:pt x="11393" y="5088"/>
                    </a:lnTo>
                    <a:lnTo>
                      <a:pt x="113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 name="Google Shape;205;p43"/>
            <p:cNvGrpSpPr/>
            <p:nvPr/>
          </p:nvGrpSpPr>
          <p:grpSpPr>
            <a:xfrm>
              <a:off x="-1373076" y="1927074"/>
              <a:ext cx="2698430" cy="3917462"/>
              <a:chOff x="7726148" y="679122"/>
              <a:chExt cx="2698430" cy="3917462"/>
            </a:xfrm>
          </p:grpSpPr>
          <p:sp>
            <p:nvSpPr>
              <p:cNvPr id="206" name="Google Shape;206;p43"/>
              <p:cNvSpPr/>
              <p:nvPr/>
            </p:nvSpPr>
            <p:spPr>
              <a:xfrm>
                <a:off x="7726148" y="4468667"/>
                <a:ext cx="148998" cy="127917"/>
              </a:xfrm>
              <a:custGeom>
                <a:rect b="b" l="l" r="r" t="t"/>
                <a:pathLst>
                  <a:path extrusionOk="0" h="1523" w="1774">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43"/>
              <p:cNvSpPr/>
              <p:nvPr/>
            </p:nvSpPr>
            <p:spPr>
              <a:xfrm>
                <a:off x="9887546" y="2617023"/>
                <a:ext cx="520234" cy="519814"/>
              </a:xfrm>
              <a:custGeom>
                <a:rect b="b" l="l" r="r" t="t"/>
                <a:pathLst>
                  <a:path extrusionOk="0" h="6189" w="6194">
                    <a:moveTo>
                      <a:pt x="4428" y="0"/>
                    </a:moveTo>
                    <a:lnTo>
                      <a:pt x="2214" y="2214"/>
                    </a:lnTo>
                    <a:lnTo>
                      <a:pt x="1" y="4427"/>
                    </a:lnTo>
                    <a:lnTo>
                      <a:pt x="1" y="6188"/>
                    </a:lnTo>
                    <a:lnTo>
                      <a:pt x="3095" y="3094"/>
                    </a:lnTo>
                    <a:lnTo>
                      <a:pt x="61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43"/>
              <p:cNvSpPr/>
              <p:nvPr/>
            </p:nvSpPr>
            <p:spPr>
              <a:xfrm>
                <a:off x="10228462" y="679122"/>
                <a:ext cx="148998" cy="127833"/>
              </a:xfrm>
              <a:custGeom>
                <a:rect b="b" l="l" r="r" t="t"/>
                <a:pathLst>
                  <a:path extrusionOk="0" h="1522" w="1774">
                    <a:moveTo>
                      <a:pt x="761" y="401"/>
                    </a:moveTo>
                    <a:cubicBezTo>
                      <a:pt x="1082" y="401"/>
                      <a:pt x="1238" y="789"/>
                      <a:pt x="1013" y="1014"/>
                    </a:cubicBezTo>
                    <a:cubicBezTo>
                      <a:pt x="941" y="1086"/>
                      <a:pt x="851" y="1119"/>
                      <a:pt x="763" y="1119"/>
                    </a:cubicBezTo>
                    <a:cubicBezTo>
                      <a:pt x="580" y="1119"/>
                      <a:pt x="405" y="978"/>
                      <a:pt x="405" y="761"/>
                    </a:cubicBezTo>
                    <a:cubicBezTo>
                      <a:pt x="405" y="565"/>
                      <a:pt x="565" y="405"/>
                      <a:pt x="761" y="401"/>
                    </a:cubicBezTo>
                    <a:close/>
                    <a:moveTo>
                      <a:pt x="767" y="0"/>
                    </a:moveTo>
                    <a:cubicBezTo>
                      <a:pt x="376" y="0"/>
                      <a:pt x="1" y="304"/>
                      <a:pt x="1" y="761"/>
                    </a:cubicBezTo>
                    <a:cubicBezTo>
                      <a:pt x="1" y="1182"/>
                      <a:pt x="341" y="1518"/>
                      <a:pt x="761" y="1522"/>
                    </a:cubicBezTo>
                    <a:cubicBezTo>
                      <a:pt x="1438" y="1522"/>
                      <a:pt x="1774" y="701"/>
                      <a:pt x="1298" y="225"/>
                    </a:cubicBezTo>
                    <a:cubicBezTo>
                      <a:pt x="1144" y="70"/>
                      <a:pt x="953" y="0"/>
                      <a:pt x="7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43"/>
              <p:cNvSpPr/>
              <p:nvPr/>
            </p:nvSpPr>
            <p:spPr>
              <a:xfrm>
                <a:off x="7813245" y="777978"/>
                <a:ext cx="2611333" cy="3736295"/>
              </a:xfrm>
              <a:custGeom>
                <a:rect b="b" l="l" r="r" t="t"/>
                <a:pathLst>
                  <a:path extrusionOk="0" h="44485" w="31091">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43"/>
              <p:cNvSpPr/>
              <p:nvPr/>
            </p:nvSpPr>
            <p:spPr>
              <a:xfrm>
                <a:off x="9020853" y="1998017"/>
                <a:ext cx="1057770" cy="1611852"/>
              </a:xfrm>
              <a:custGeom>
                <a:rect b="b" l="l" r="r" t="t"/>
                <a:pathLst>
                  <a:path extrusionOk="0" h="19191" w="12594">
                    <a:moveTo>
                      <a:pt x="12481" y="1"/>
                    </a:moveTo>
                    <a:lnTo>
                      <a:pt x="7066" y="5417"/>
                    </a:lnTo>
                    <a:lnTo>
                      <a:pt x="7066" y="12017"/>
                    </a:lnTo>
                    <a:lnTo>
                      <a:pt x="1" y="19078"/>
                    </a:lnTo>
                    <a:lnTo>
                      <a:pt x="117" y="19190"/>
                    </a:lnTo>
                    <a:lnTo>
                      <a:pt x="7226" y="12081"/>
                    </a:lnTo>
                    <a:lnTo>
                      <a:pt x="7226" y="5485"/>
                    </a:lnTo>
                    <a:lnTo>
                      <a:pt x="12593" y="113"/>
                    </a:lnTo>
                    <a:lnTo>
                      <a:pt x="1248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43"/>
              <p:cNvSpPr/>
              <p:nvPr/>
            </p:nvSpPr>
            <p:spPr>
              <a:xfrm>
                <a:off x="9805572" y="1401268"/>
                <a:ext cx="562817" cy="889370"/>
              </a:xfrm>
              <a:custGeom>
                <a:rect b="b" l="l" r="r" t="t"/>
                <a:pathLst>
                  <a:path extrusionOk="0" h="10589" w="6701">
                    <a:moveTo>
                      <a:pt x="112" y="1"/>
                    </a:moveTo>
                    <a:lnTo>
                      <a:pt x="0" y="117"/>
                    </a:lnTo>
                    <a:lnTo>
                      <a:pt x="6541" y="6658"/>
                    </a:lnTo>
                    <a:lnTo>
                      <a:pt x="6541" y="10588"/>
                    </a:lnTo>
                    <a:lnTo>
                      <a:pt x="6701" y="10588"/>
                    </a:lnTo>
                    <a:lnTo>
                      <a:pt x="6701" y="6590"/>
                    </a:lnTo>
                    <a:lnTo>
                      <a:pt x="11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 name="Google Shape;212;p43"/>
            <p:cNvGrpSpPr/>
            <p:nvPr/>
          </p:nvGrpSpPr>
          <p:grpSpPr>
            <a:xfrm>
              <a:off x="562194" y="410025"/>
              <a:ext cx="258605" cy="258941"/>
              <a:chOff x="8925357" y="2817675"/>
              <a:chExt cx="258605" cy="258941"/>
            </a:xfrm>
          </p:grpSpPr>
          <p:sp>
            <p:nvSpPr>
              <p:cNvPr id="213" name="Google Shape;213;p43"/>
              <p:cNvSpPr/>
              <p:nvPr/>
            </p:nvSpPr>
            <p:spPr>
              <a:xfrm>
                <a:off x="9033956" y="2817675"/>
                <a:ext cx="41155" cy="258941"/>
              </a:xfrm>
              <a:custGeom>
                <a:rect b="b" l="l" r="r" t="t"/>
                <a:pathLst>
                  <a:path extrusionOk="0" h="3083" w="490">
                    <a:moveTo>
                      <a:pt x="1" y="1"/>
                    </a:moveTo>
                    <a:lnTo>
                      <a:pt x="1" y="3083"/>
                    </a:lnTo>
                    <a:lnTo>
                      <a:pt x="489" y="3083"/>
                    </a:lnTo>
                    <a:lnTo>
                      <a:pt x="4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43"/>
              <p:cNvSpPr/>
              <p:nvPr/>
            </p:nvSpPr>
            <p:spPr>
              <a:xfrm>
                <a:off x="8925357" y="2926610"/>
                <a:ext cx="258605" cy="41155"/>
              </a:xfrm>
              <a:custGeom>
                <a:rect b="b" l="l" r="r" t="t"/>
                <a:pathLst>
                  <a:path extrusionOk="0" h="490" w="3079">
                    <a:moveTo>
                      <a:pt x="1" y="1"/>
                    </a:moveTo>
                    <a:lnTo>
                      <a:pt x="1" y="489"/>
                    </a:lnTo>
                    <a:lnTo>
                      <a:pt x="3079" y="489"/>
                    </a:lnTo>
                    <a:lnTo>
                      <a:pt x="307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 name="Google Shape;215;p43"/>
            <p:cNvGrpSpPr/>
            <p:nvPr/>
          </p:nvGrpSpPr>
          <p:grpSpPr>
            <a:xfrm rot="5400000">
              <a:off x="8467489" y="2523161"/>
              <a:ext cx="556854" cy="97176"/>
              <a:chOff x="8351789" y="4872911"/>
              <a:chExt cx="556854" cy="97176"/>
            </a:xfrm>
          </p:grpSpPr>
          <p:sp>
            <p:nvSpPr>
              <p:cNvPr id="216" name="Google Shape;216;p43"/>
              <p:cNvSpPr/>
              <p:nvPr/>
            </p:nvSpPr>
            <p:spPr>
              <a:xfrm>
                <a:off x="8351789" y="4872911"/>
                <a:ext cx="137324" cy="97176"/>
              </a:xfrm>
              <a:custGeom>
                <a:rect b="b" l="l" r="r" t="t"/>
                <a:pathLst>
                  <a:path extrusionOk="0" h="1157" w="1635">
                    <a:moveTo>
                      <a:pt x="1" y="0"/>
                    </a:moveTo>
                    <a:lnTo>
                      <a:pt x="954" y="1157"/>
                    </a:lnTo>
                    <a:lnTo>
                      <a:pt x="1634" y="1157"/>
                    </a:lnTo>
                    <a:lnTo>
                      <a:pt x="67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43"/>
              <p:cNvSpPr/>
              <p:nvPr/>
            </p:nvSpPr>
            <p:spPr>
              <a:xfrm>
                <a:off x="8456357" y="4872911"/>
                <a:ext cx="137576" cy="97176"/>
              </a:xfrm>
              <a:custGeom>
                <a:rect b="b" l="l" r="r" t="t"/>
                <a:pathLst>
                  <a:path extrusionOk="0" h="1157" w="1638">
                    <a:moveTo>
                      <a:pt x="1" y="0"/>
                    </a:moveTo>
                    <a:lnTo>
                      <a:pt x="958" y="1157"/>
                    </a:lnTo>
                    <a:lnTo>
                      <a:pt x="1638" y="1157"/>
                    </a:lnTo>
                    <a:lnTo>
                      <a:pt x="68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43"/>
              <p:cNvSpPr/>
              <p:nvPr/>
            </p:nvSpPr>
            <p:spPr>
              <a:xfrm>
                <a:off x="8561260" y="4872911"/>
                <a:ext cx="137576" cy="97176"/>
              </a:xfrm>
              <a:custGeom>
                <a:rect b="b" l="l" r="r" t="t"/>
                <a:pathLst>
                  <a:path extrusionOk="0" h="1157" w="1638">
                    <a:moveTo>
                      <a:pt x="1" y="0"/>
                    </a:moveTo>
                    <a:lnTo>
                      <a:pt x="957" y="1157"/>
                    </a:lnTo>
                    <a:lnTo>
                      <a:pt x="1638" y="1157"/>
                    </a:lnTo>
                    <a:lnTo>
                      <a:pt x="68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43"/>
              <p:cNvSpPr/>
              <p:nvPr/>
            </p:nvSpPr>
            <p:spPr>
              <a:xfrm>
                <a:off x="8666164" y="4872911"/>
                <a:ext cx="137576" cy="97176"/>
              </a:xfrm>
              <a:custGeom>
                <a:rect b="b" l="l" r="r" t="t"/>
                <a:pathLst>
                  <a:path extrusionOk="0" h="1157" w="1638">
                    <a:moveTo>
                      <a:pt x="1" y="0"/>
                    </a:moveTo>
                    <a:lnTo>
                      <a:pt x="957" y="1157"/>
                    </a:lnTo>
                    <a:lnTo>
                      <a:pt x="1638" y="1157"/>
                    </a:lnTo>
                    <a:lnTo>
                      <a:pt x="68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43"/>
              <p:cNvSpPr/>
              <p:nvPr/>
            </p:nvSpPr>
            <p:spPr>
              <a:xfrm>
                <a:off x="8771067" y="4872911"/>
                <a:ext cx="137576" cy="97176"/>
              </a:xfrm>
              <a:custGeom>
                <a:rect b="b" l="l" r="r" t="t"/>
                <a:pathLst>
                  <a:path extrusionOk="0" h="1157" w="1638">
                    <a:moveTo>
                      <a:pt x="0" y="0"/>
                    </a:moveTo>
                    <a:lnTo>
                      <a:pt x="957" y="1157"/>
                    </a:lnTo>
                    <a:lnTo>
                      <a:pt x="1638" y="1157"/>
                    </a:lnTo>
                    <a:lnTo>
                      <a:pt x="68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1" name="Google Shape;221;p43"/>
            <p:cNvSpPr/>
            <p:nvPr/>
          </p:nvSpPr>
          <p:spPr>
            <a:xfrm>
              <a:off x="7306875" y="4600447"/>
              <a:ext cx="2229499" cy="657745"/>
            </a:xfrm>
            <a:custGeom>
              <a:rect b="b" l="l" r="r" t="t"/>
              <a:pathLst>
                <a:path extrusionOk="0" h="6486" w="21985">
                  <a:moveTo>
                    <a:pt x="21784" y="1"/>
                  </a:moveTo>
                  <a:lnTo>
                    <a:pt x="19442" y="2342"/>
                  </a:lnTo>
                  <a:lnTo>
                    <a:pt x="3943" y="2342"/>
                  </a:lnTo>
                  <a:lnTo>
                    <a:pt x="0" y="6285"/>
                  </a:lnTo>
                  <a:lnTo>
                    <a:pt x="201" y="6485"/>
                  </a:lnTo>
                  <a:lnTo>
                    <a:pt x="4059" y="2626"/>
                  </a:lnTo>
                  <a:lnTo>
                    <a:pt x="19558" y="2626"/>
                  </a:lnTo>
                  <a:lnTo>
                    <a:pt x="21984" y="201"/>
                  </a:lnTo>
                  <a:lnTo>
                    <a:pt x="217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43"/>
            <p:cNvSpPr/>
            <p:nvPr/>
          </p:nvSpPr>
          <p:spPr>
            <a:xfrm rot="-5400000">
              <a:off x="7658071" y="-461281"/>
              <a:ext cx="1325446" cy="1878100"/>
            </a:xfrm>
            <a:custGeom>
              <a:rect b="b" l="l" r="r" t="t"/>
              <a:pathLst>
                <a:path extrusionOk="0" h="22361" w="15781">
                  <a:moveTo>
                    <a:pt x="15640" y="0"/>
                  </a:moveTo>
                  <a:lnTo>
                    <a:pt x="9404" y="6237"/>
                  </a:lnTo>
                  <a:lnTo>
                    <a:pt x="9404" y="12821"/>
                  </a:lnTo>
                  <a:lnTo>
                    <a:pt x="1" y="22224"/>
                  </a:lnTo>
                  <a:lnTo>
                    <a:pt x="141" y="22360"/>
                  </a:lnTo>
                  <a:lnTo>
                    <a:pt x="9600" y="12902"/>
                  </a:lnTo>
                  <a:lnTo>
                    <a:pt x="9600" y="6317"/>
                  </a:lnTo>
                  <a:lnTo>
                    <a:pt x="15780" y="137"/>
                  </a:lnTo>
                  <a:lnTo>
                    <a:pt x="156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3" name="Google Shape;223;p43"/>
          <p:cNvSpPr txBox="1"/>
          <p:nvPr>
            <p:ph type="title"/>
          </p:nvPr>
        </p:nvSpPr>
        <p:spPr>
          <a:xfrm>
            <a:off x="1320300" y="2096633"/>
            <a:ext cx="6503400" cy="105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7000"/>
              <a:buNone/>
              <a:defRPr sz="55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24" name="Google Shape;224;p43"/>
          <p:cNvSpPr txBox="1"/>
          <p:nvPr>
            <p:ph idx="2" type="title"/>
          </p:nvPr>
        </p:nvSpPr>
        <p:spPr>
          <a:xfrm>
            <a:off x="3915450" y="1163052"/>
            <a:ext cx="1313100" cy="77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55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25" name="Google Shape;225;p43"/>
          <p:cNvSpPr txBox="1"/>
          <p:nvPr>
            <p:ph idx="1" type="subTitle"/>
          </p:nvPr>
        </p:nvSpPr>
        <p:spPr>
          <a:xfrm>
            <a:off x="3052350" y="3267278"/>
            <a:ext cx="3039300" cy="69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1800"/>
            </a:lvl1pPr>
            <a:lvl2pPr lvl="1" algn="ctr">
              <a:lnSpc>
                <a:spcPct val="100000"/>
              </a:lnSpc>
              <a:spcBef>
                <a:spcPts val="0"/>
              </a:spcBef>
              <a:spcAft>
                <a:spcPts val="0"/>
              </a:spcAft>
              <a:buSzPts val="1500"/>
              <a:buNone/>
              <a:defRPr sz="1800"/>
            </a:lvl2pPr>
            <a:lvl3pPr lvl="2" algn="ctr">
              <a:lnSpc>
                <a:spcPct val="100000"/>
              </a:lnSpc>
              <a:spcBef>
                <a:spcPts val="0"/>
              </a:spcBef>
              <a:spcAft>
                <a:spcPts val="0"/>
              </a:spcAft>
              <a:buSzPts val="1500"/>
              <a:buNone/>
              <a:defRPr sz="1800"/>
            </a:lvl3pPr>
            <a:lvl4pPr lvl="3" algn="ctr">
              <a:lnSpc>
                <a:spcPct val="100000"/>
              </a:lnSpc>
              <a:spcBef>
                <a:spcPts val="0"/>
              </a:spcBef>
              <a:spcAft>
                <a:spcPts val="0"/>
              </a:spcAft>
              <a:buSzPts val="1500"/>
              <a:buNone/>
              <a:defRPr sz="1800"/>
            </a:lvl4pPr>
            <a:lvl5pPr lvl="4" algn="ctr">
              <a:lnSpc>
                <a:spcPct val="100000"/>
              </a:lnSpc>
              <a:spcBef>
                <a:spcPts val="0"/>
              </a:spcBef>
              <a:spcAft>
                <a:spcPts val="0"/>
              </a:spcAft>
              <a:buSzPts val="1500"/>
              <a:buNone/>
              <a:defRPr sz="1800"/>
            </a:lvl5pPr>
            <a:lvl6pPr lvl="5" algn="ctr">
              <a:lnSpc>
                <a:spcPct val="100000"/>
              </a:lnSpc>
              <a:spcBef>
                <a:spcPts val="0"/>
              </a:spcBef>
              <a:spcAft>
                <a:spcPts val="0"/>
              </a:spcAft>
              <a:buSzPts val="1500"/>
              <a:buNone/>
              <a:defRPr sz="1800"/>
            </a:lvl6pPr>
            <a:lvl7pPr lvl="6" algn="ctr">
              <a:lnSpc>
                <a:spcPct val="100000"/>
              </a:lnSpc>
              <a:spcBef>
                <a:spcPts val="0"/>
              </a:spcBef>
              <a:spcAft>
                <a:spcPts val="0"/>
              </a:spcAft>
              <a:buSzPts val="1500"/>
              <a:buNone/>
              <a:defRPr sz="1800"/>
            </a:lvl7pPr>
            <a:lvl8pPr lvl="7" algn="ctr">
              <a:lnSpc>
                <a:spcPct val="100000"/>
              </a:lnSpc>
              <a:spcBef>
                <a:spcPts val="0"/>
              </a:spcBef>
              <a:spcAft>
                <a:spcPts val="0"/>
              </a:spcAft>
              <a:buSzPts val="1500"/>
              <a:buNone/>
              <a:defRPr sz="1800"/>
            </a:lvl8pPr>
            <a:lvl9pPr lvl="8" algn="ctr">
              <a:lnSpc>
                <a:spcPct val="100000"/>
              </a:lnSpc>
              <a:spcBef>
                <a:spcPts val="0"/>
              </a:spcBef>
              <a:spcAft>
                <a:spcPts val="0"/>
              </a:spcAft>
              <a:buSzPts val="15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6" name="Shape 226"/>
        <p:cNvGrpSpPr/>
        <p:nvPr/>
      </p:nvGrpSpPr>
      <p:grpSpPr>
        <a:xfrm>
          <a:off x="0" y="0"/>
          <a:ext cx="0" cy="0"/>
          <a:chOff x="0" y="0"/>
          <a:chExt cx="0" cy="0"/>
        </a:xfrm>
      </p:grpSpPr>
      <p:grpSp>
        <p:nvGrpSpPr>
          <p:cNvPr id="227" name="Google Shape;227;p44"/>
          <p:cNvGrpSpPr/>
          <p:nvPr/>
        </p:nvGrpSpPr>
        <p:grpSpPr>
          <a:xfrm>
            <a:off x="-859697" y="-661345"/>
            <a:ext cx="2552998" cy="2062932"/>
            <a:chOff x="-859697" y="-661345"/>
            <a:chExt cx="2552998" cy="2062932"/>
          </a:xfrm>
        </p:grpSpPr>
        <p:sp>
          <p:nvSpPr>
            <p:cNvPr id="228" name="Google Shape;228;p44"/>
            <p:cNvSpPr/>
            <p:nvPr/>
          </p:nvSpPr>
          <p:spPr>
            <a:xfrm>
              <a:off x="-859697" y="-661345"/>
              <a:ext cx="2552998" cy="1507261"/>
            </a:xfrm>
            <a:custGeom>
              <a:rect b="b" l="l" r="r" t="t"/>
              <a:pathLst>
                <a:path extrusionOk="0" h="10160" w="17209">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44"/>
            <p:cNvSpPr/>
            <p:nvPr/>
          </p:nvSpPr>
          <p:spPr>
            <a:xfrm>
              <a:off x="-107627" y="-466741"/>
              <a:ext cx="1226141" cy="1868328"/>
            </a:xfrm>
            <a:custGeom>
              <a:rect b="b" l="l" r="r" t="t"/>
              <a:pathLst>
                <a:path extrusionOk="0" h="14823" w="9728">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 name="Google Shape;230;p44"/>
          <p:cNvGrpSpPr/>
          <p:nvPr/>
        </p:nvGrpSpPr>
        <p:grpSpPr>
          <a:xfrm>
            <a:off x="7218415" y="1203967"/>
            <a:ext cx="3942357" cy="4639226"/>
            <a:chOff x="7276179" y="1051567"/>
            <a:chExt cx="3942357" cy="4639226"/>
          </a:xfrm>
        </p:grpSpPr>
        <p:sp>
          <p:nvSpPr>
            <p:cNvPr id="231" name="Google Shape;231;p44"/>
            <p:cNvSpPr/>
            <p:nvPr/>
          </p:nvSpPr>
          <p:spPr>
            <a:xfrm>
              <a:off x="7276179" y="3686213"/>
              <a:ext cx="3031826" cy="2004580"/>
            </a:xfrm>
            <a:custGeom>
              <a:rect b="b" l="l" r="r" t="t"/>
              <a:pathLst>
                <a:path extrusionOk="0" h="15904" w="24054">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2" name="Google Shape;232;p44"/>
            <p:cNvGrpSpPr/>
            <p:nvPr/>
          </p:nvGrpSpPr>
          <p:grpSpPr>
            <a:xfrm>
              <a:off x="8615789" y="1051567"/>
              <a:ext cx="2602747" cy="3802366"/>
              <a:chOff x="278245" y="-112475"/>
              <a:chExt cx="2281910" cy="3333654"/>
            </a:xfrm>
          </p:grpSpPr>
          <p:grpSp>
            <p:nvGrpSpPr>
              <p:cNvPr id="233" name="Google Shape;233;p44"/>
              <p:cNvGrpSpPr/>
              <p:nvPr/>
            </p:nvGrpSpPr>
            <p:grpSpPr>
              <a:xfrm>
                <a:off x="278245" y="-112475"/>
                <a:ext cx="2281910" cy="3264909"/>
                <a:chOff x="1181475" y="2060725"/>
                <a:chExt cx="600250" cy="858825"/>
              </a:xfrm>
            </p:grpSpPr>
            <p:sp>
              <p:nvSpPr>
                <p:cNvPr id="234" name="Google Shape;234;p44"/>
                <p:cNvSpPr/>
                <p:nvPr/>
              </p:nvSpPr>
              <p:spPr>
                <a:xfrm>
                  <a:off x="1181475" y="2060725"/>
                  <a:ext cx="600250" cy="858825"/>
                </a:xfrm>
                <a:custGeom>
                  <a:rect b="b" l="l" r="r" t="t"/>
                  <a:pathLst>
                    <a:path extrusionOk="0" h="34353" w="2401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44"/>
                <p:cNvSpPr/>
                <p:nvPr/>
              </p:nvSpPr>
              <p:spPr>
                <a:xfrm>
                  <a:off x="1194400" y="2571875"/>
                  <a:ext cx="129400" cy="204375"/>
                </a:xfrm>
                <a:custGeom>
                  <a:rect b="b" l="l" r="r" t="t"/>
                  <a:pathLst>
                    <a:path extrusionOk="0" h="8175" w="5176">
                      <a:moveTo>
                        <a:pt x="0" y="1"/>
                      </a:moveTo>
                      <a:lnTo>
                        <a:pt x="0" y="3087"/>
                      </a:lnTo>
                      <a:lnTo>
                        <a:pt x="5088" y="8175"/>
                      </a:lnTo>
                      <a:lnTo>
                        <a:pt x="5176" y="8087"/>
                      </a:lnTo>
                      <a:lnTo>
                        <a:pt x="124" y="3035"/>
                      </a:lnTo>
                      <a:lnTo>
                        <a:pt x="1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6" name="Google Shape;236;p44"/>
              <p:cNvSpPr/>
              <p:nvPr/>
            </p:nvSpPr>
            <p:spPr>
              <a:xfrm>
                <a:off x="336260" y="3109317"/>
                <a:ext cx="130395" cy="111862"/>
              </a:xfrm>
              <a:custGeom>
                <a:rect b="b" l="l" r="r" t="t"/>
                <a:pathLst>
                  <a:path extrusionOk="0" h="1177" w="1372">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37" name="Google Shape;237;p44"/>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Font typeface="Fredoka"/>
              <a:buNone/>
              <a:defRPr/>
            </a:lvl1pPr>
            <a:lvl2pPr lvl="1" algn="ctr">
              <a:lnSpc>
                <a:spcPct val="100000"/>
              </a:lnSpc>
              <a:spcBef>
                <a:spcPts val="0"/>
              </a:spcBef>
              <a:spcAft>
                <a:spcPts val="0"/>
              </a:spcAft>
              <a:buSzPts val="3000"/>
              <a:buFont typeface="Fredoka"/>
              <a:buNone/>
              <a:defRPr sz="3000">
                <a:latin typeface="Fredoka"/>
                <a:ea typeface="Fredoka"/>
                <a:cs typeface="Fredoka"/>
                <a:sym typeface="Fredoka"/>
              </a:defRPr>
            </a:lvl2pPr>
            <a:lvl3pPr lvl="2" algn="ctr">
              <a:lnSpc>
                <a:spcPct val="100000"/>
              </a:lnSpc>
              <a:spcBef>
                <a:spcPts val="0"/>
              </a:spcBef>
              <a:spcAft>
                <a:spcPts val="0"/>
              </a:spcAft>
              <a:buSzPts val="3000"/>
              <a:buFont typeface="Fredoka"/>
              <a:buNone/>
              <a:defRPr sz="3000">
                <a:latin typeface="Fredoka"/>
                <a:ea typeface="Fredoka"/>
                <a:cs typeface="Fredoka"/>
                <a:sym typeface="Fredoka"/>
              </a:defRPr>
            </a:lvl3pPr>
            <a:lvl4pPr lvl="3" algn="ctr">
              <a:lnSpc>
                <a:spcPct val="100000"/>
              </a:lnSpc>
              <a:spcBef>
                <a:spcPts val="0"/>
              </a:spcBef>
              <a:spcAft>
                <a:spcPts val="0"/>
              </a:spcAft>
              <a:buSzPts val="3000"/>
              <a:buFont typeface="Fredoka"/>
              <a:buNone/>
              <a:defRPr sz="3000">
                <a:latin typeface="Fredoka"/>
                <a:ea typeface="Fredoka"/>
                <a:cs typeface="Fredoka"/>
                <a:sym typeface="Fredoka"/>
              </a:defRPr>
            </a:lvl4pPr>
            <a:lvl5pPr lvl="4" algn="ctr">
              <a:lnSpc>
                <a:spcPct val="100000"/>
              </a:lnSpc>
              <a:spcBef>
                <a:spcPts val="0"/>
              </a:spcBef>
              <a:spcAft>
                <a:spcPts val="0"/>
              </a:spcAft>
              <a:buSzPts val="3000"/>
              <a:buFont typeface="Fredoka"/>
              <a:buNone/>
              <a:defRPr sz="3000">
                <a:latin typeface="Fredoka"/>
                <a:ea typeface="Fredoka"/>
                <a:cs typeface="Fredoka"/>
                <a:sym typeface="Fredoka"/>
              </a:defRPr>
            </a:lvl5pPr>
            <a:lvl6pPr lvl="5" algn="ctr">
              <a:lnSpc>
                <a:spcPct val="100000"/>
              </a:lnSpc>
              <a:spcBef>
                <a:spcPts val="0"/>
              </a:spcBef>
              <a:spcAft>
                <a:spcPts val="0"/>
              </a:spcAft>
              <a:buSzPts val="3000"/>
              <a:buFont typeface="Fredoka"/>
              <a:buNone/>
              <a:defRPr sz="3000">
                <a:latin typeface="Fredoka"/>
                <a:ea typeface="Fredoka"/>
                <a:cs typeface="Fredoka"/>
                <a:sym typeface="Fredoka"/>
              </a:defRPr>
            </a:lvl6pPr>
            <a:lvl7pPr lvl="6" algn="ctr">
              <a:lnSpc>
                <a:spcPct val="100000"/>
              </a:lnSpc>
              <a:spcBef>
                <a:spcPts val="0"/>
              </a:spcBef>
              <a:spcAft>
                <a:spcPts val="0"/>
              </a:spcAft>
              <a:buSzPts val="3000"/>
              <a:buFont typeface="Fredoka"/>
              <a:buNone/>
              <a:defRPr sz="3000">
                <a:latin typeface="Fredoka"/>
                <a:ea typeface="Fredoka"/>
                <a:cs typeface="Fredoka"/>
                <a:sym typeface="Fredoka"/>
              </a:defRPr>
            </a:lvl7pPr>
            <a:lvl8pPr lvl="7" algn="ctr">
              <a:lnSpc>
                <a:spcPct val="100000"/>
              </a:lnSpc>
              <a:spcBef>
                <a:spcPts val="0"/>
              </a:spcBef>
              <a:spcAft>
                <a:spcPts val="0"/>
              </a:spcAft>
              <a:buSzPts val="3000"/>
              <a:buFont typeface="Fredoka"/>
              <a:buNone/>
              <a:defRPr sz="3000">
                <a:latin typeface="Fredoka"/>
                <a:ea typeface="Fredoka"/>
                <a:cs typeface="Fredoka"/>
                <a:sym typeface="Fredoka"/>
              </a:defRPr>
            </a:lvl8pPr>
            <a:lvl9pPr lvl="8" algn="ctr">
              <a:lnSpc>
                <a:spcPct val="100000"/>
              </a:lnSpc>
              <a:spcBef>
                <a:spcPts val="0"/>
              </a:spcBef>
              <a:spcAft>
                <a:spcPts val="0"/>
              </a:spcAft>
              <a:buSzPts val="3000"/>
              <a:buFont typeface="Fredoka"/>
              <a:buNone/>
              <a:defRPr sz="3000">
                <a:latin typeface="Fredoka"/>
                <a:ea typeface="Fredoka"/>
                <a:cs typeface="Fredoka"/>
                <a:sym typeface="Fredok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2_1">
    <p:spTree>
      <p:nvGrpSpPr>
        <p:cNvPr id="238" name="Shape 238"/>
        <p:cNvGrpSpPr/>
        <p:nvPr/>
      </p:nvGrpSpPr>
      <p:grpSpPr>
        <a:xfrm>
          <a:off x="0" y="0"/>
          <a:ext cx="0" cy="0"/>
          <a:chOff x="0" y="0"/>
          <a:chExt cx="0" cy="0"/>
        </a:xfrm>
      </p:grpSpPr>
      <p:grpSp>
        <p:nvGrpSpPr>
          <p:cNvPr id="239" name="Google Shape;239;p45"/>
          <p:cNvGrpSpPr/>
          <p:nvPr/>
        </p:nvGrpSpPr>
        <p:grpSpPr>
          <a:xfrm>
            <a:off x="-655997" y="3837819"/>
            <a:ext cx="4859943" cy="2698430"/>
            <a:chOff x="-788304" y="3837819"/>
            <a:chExt cx="4859943" cy="2698430"/>
          </a:xfrm>
        </p:grpSpPr>
        <p:sp>
          <p:nvSpPr>
            <p:cNvPr id="240" name="Google Shape;240;p45"/>
            <p:cNvSpPr/>
            <p:nvPr/>
          </p:nvSpPr>
          <p:spPr>
            <a:xfrm flipH="1">
              <a:off x="-788304" y="4174967"/>
              <a:ext cx="2494083" cy="1471900"/>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1" name="Google Shape;241;p45"/>
            <p:cNvGrpSpPr/>
            <p:nvPr/>
          </p:nvGrpSpPr>
          <p:grpSpPr>
            <a:xfrm flipH="1">
              <a:off x="1320303" y="4461358"/>
              <a:ext cx="647438" cy="321825"/>
              <a:chOff x="7990044" y="3252744"/>
              <a:chExt cx="516875" cy="256925"/>
            </a:xfrm>
          </p:grpSpPr>
          <p:sp>
            <p:nvSpPr>
              <p:cNvPr id="242" name="Google Shape;242;p45"/>
              <p:cNvSpPr/>
              <p:nvPr/>
            </p:nvSpPr>
            <p:spPr>
              <a:xfrm>
                <a:off x="8208922" y="3431894"/>
                <a:ext cx="78111" cy="77775"/>
              </a:xfrm>
              <a:custGeom>
                <a:rect b="b" l="l" r="r" t="t"/>
                <a:pathLst>
                  <a:path extrusionOk="0" h="926" w="930">
                    <a:moveTo>
                      <a:pt x="129" y="1"/>
                    </a:moveTo>
                    <a:lnTo>
                      <a:pt x="1" y="125"/>
                    </a:lnTo>
                    <a:lnTo>
                      <a:pt x="801" y="926"/>
                    </a:lnTo>
                    <a:lnTo>
                      <a:pt x="929" y="798"/>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45"/>
              <p:cNvSpPr/>
              <p:nvPr/>
            </p:nvSpPr>
            <p:spPr>
              <a:xfrm>
                <a:off x="8208922" y="3431558"/>
                <a:ext cx="77775" cy="77775"/>
              </a:xfrm>
              <a:custGeom>
                <a:rect b="b" l="l" r="r" t="t"/>
                <a:pathLst>
                  <a:path extrusionOk="0" h="926" w="926">
                    <a:moveTo>
                      <a:pt x="801" y="1"/>
                    </a:moveTo>
                    <a:lnTo>
                      <a:pt x="1" y="798"/>
                    </a:lnTo>
                    <a:lnTo>
                      <a:pt x="125" y="926"/>
                    </a:lnTo>
                    <a:lnTo>
                      <a:pt x="925" y="125"/>
                    </a:lnTo>
                    <a:lnTo>
                      <a:pt x="8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45"/>
              <p:cNvSpPr/>
              <p:nvPr/>
            </p:nvSpPr>
            <p:spPr>
              <a:xfrm>
                <a:off x="7990044" y="3431894"/>
                <a:ext cx="78111" cy="77775"/>
              </a:xfrm>
              <a:custGeom>
                <a:rect b="b" l="l" r="r" t="t"/>
                <a:pathLst>
                  <a:path extrusionOk="0" h="926" w="930">
                    <a:moveTo>
                      <a:pt x="129" y="1"/>
                    </a:moveTo>
                    <a:lnTo>
                      <a:pt x="1" y="125"/>
                    </a:lnTo>
                    <a:lnTo>
                      <a:pt x="801" y="926"/>
                    </a:lnTo>
                    <a:lnTo>
                      <a:pt x="930" y="798"/>
                    </a:lnTo>
                    <a:lnTo>
                      <a:pt x="12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45"/>
              <p:cNvSpPr/>
              <p:nvPr/>
            </p:nvSpPr>
            <p:spPr>
              <a:xfrm>
                <a:off x="7990044" y="3431558"/>
                <a:ext cx="77775" cy="77775"/>
              </a:xfrm>
              <a:custGeom>
                <a:rect b="b" l="l" r="r" t="t"/>
                <a:pathLst>
                  <a:path extrusionOk="0" h="926" w="926">
                    <a:moveTo>
                      <a:pt x="801" y="1"/>
                    </a:moveTo>
                    <a:lnTo>
                      <a:pt x="1" y="798"/>
                    </a:lnTo>
                    <a:lnTo>
                      <a:pt x="129" y="926"/>
                    </a:lnTo>
                    <a:lnTo>
                      <a:pt x="926" y="125"/>
                    </a:lnTo>
                    <a:lnTo>
                      <a:pt x="8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45"/>
              <p:cNvSpPr/>
              <p:nvPr/>
            </p:nvSpPr>
            <p:spPr>
              <a:xfrm>
                <a:off x="8428808"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45"/>
              <p:cNvSpPr/>
              <p:nvPr/>
            </p:nvSpPr>
            <p:spPr>
              <a:xfrm>
                <a:off x="8429144" y="3253080"/>
                <a:ext cx="77775" cy="78111"/>
              </a:xfrm>
              <a:custGeom>
                <a:rect b="b" l="l" r="r" t="t"/>
                <a:pathLst>
                  <a:path extrusionOk="0" h="930" w="926">
                    <a:moveTo>
                      <a:pt x="797" y="0"/>
                    </a:moveTo>
                    <a:lnTo>
                      <a:pt x="1" y="801"/>
                    </a:lnTo>
                    <a:lnTo>
                      <a:pt x="125" y="929"/>
                    </a:lnTo>
                    <a:lnTo>
                      <a:pt x="925" y="129"/>
                    </a:lnTo>
                    <a:lnTo>
                      <a:pt x="79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45"/>
              <p:cNvSpPr/>
              <p:nvPr/>
            </p:nvSpPr>
            <p:spPr>
              <a:xfrm>
                <a:off x="8209930" y="3252744"/>
                <a:ext cx="78111" cy="78111"/>
              </a:xfrm>
              <a:custGeom>
                <a:rect b="b" l="l" r="r" t="t"/>
                <a:pathLst>
                  <a:path extrusionOk="0" h="930" w="930">
                    <a:moveTo>
                      <a:pt x="129" y="0"/>
                    </a:moveTo>
                    <a:lnTo>
                      <a:pt x="1" y="129"/>
                    </a:lnTo>
                    <a:lnTo>
                      <a:pt x="801" y="929"/>
                    </a:lnTo>
                    <a:lnTo>
                      <a:pt x="929" y="801"/>
                    </a:lnTo>
                    <a:lnTo>
                      <a:pt x="12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45"/>
              <p:cNvSpPr/>
              <p:nvPr/>
            </p:nvSpPr>
            <p:spPr>
              <a:xfrm>
                <a:off x="8210266" y="3253080"/>
                <a:ext cx="77775" cy="78111"/>
              </a:xfrm>
              <a:custGeom>
                <a:rect b="b" l="l" r="r" t="t"/>
                <a:pathLst>
                  <a:path extrusionOk="0" h="930" w="926">
                    <a:moveTo>
                      <a:pt x="801" y="0"/>
                    </a:moveTo>
                    <a:lnTo>
                      <a:pt x="1" y="801"/>
                    </a:lnTo>
                    <a:lnTo>
                      <a:pt x="125" y="929"/>
                    </a:lnTo>
                    <a:lnTo>
                      <a:pt x="925" y="129"/>
                    </a:lnTo>
                    <a:lnTo>
                      <a:pt x="80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 name="Google Shape;250;p45"/>
            <p:cNvGrpSpPr/>
            <p:nvPr/>
          </p:nvGrpSpPr>
          <p:grpSpPr>
            <a:xfrm rot="5400000">
              <a:off x="813121" y="3277731"/>
              <a:ext cx="2698430" cy="3818606"/>
              <a:chOff x="7726148" y="777978"/>
              <a:chExt cx="2698430" cy="3818606"/>
            </a:xfrm>
          </p:grpSpPr>
          <p:sp>
            <p:nvSpPr>
              <p:cNvPr id="251" name="Google Shape;251;p45"/>
              <p:cNvSpPr/>
              <p:nvPr/>
            </p:nvSpPr>
            <p:spPr>
              <a:xfrm>
                <a:off x="7726148" y="4468667"/>
                <a:ext cx="148998" cy="127917"/>
              </a:xfrm>
              <a:custGeom>
                <a:rect b="b" l="l" r="r" t="t"/>
                <a:pathLst>
                  <a:path extrusionOk="0" h="1523" w="1774">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45"/>
              <p:cNvSpPr/>
              <p:nvPr/>
            </p:nvSpPr>
            <p:spPr>
              <a:xfrm>
                <a:off x="9887546" y="2617023"/>
                <a:ext cx="520234" cy="519814"/>
              </a:xfrm>
              <a:custGeom>
                <a:rect b="b" l="l" r="r" t="t"/>
                <a:pathLst>
                  <a:path extrusionOk="0" h="6189" w="6194">
                    <a:moveTo>
                      <a:pt x="4428" y="0"/>
                    </a:moveTo>
                    <a:lnTo>
                      <a:pt x="2214" y="2214"/>
                    </a:lnTo>
                    <a:lnTo>
                      <a:pt x="1" y="4427"/>
                    </a:lnTo>
                    <a:lnTo>
                      <a:pt x="1" y="6188"/>
                    </a:lnTo>
                    <a:lnTo>
                      <a:pt x="3095" y="3094"/>
                    </a:lnTo>
                    <a:lnTo>
                      <a:pt x="61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45"/>
              <p:cNvSpPr/>
              <p:nvPr/>
            </p:nvSpPr>
            <p:spPr>
              <a:xfrm>
                <a:off x="7813245" y="777978"/>
                <a:ext cx="2611333" cy="3736295"/>
              </a:xfrm>
              <a:custGeom>
                <a:rect b="b" l="l" r="r" t="t"/>
                <a:pathLst>
                  <a:path extrusionOk="0" h="44485" w="31091">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54" name="Google Shape;254;p45"/>
          <p:cNvGrpSpPr/>
          <p:nvPr/>
        </p:nvGrpSpPr>
        <p:grpSpPr>
          <a:xfrm flipH="1">
            <a:off x="5745067" y="-1801575"/>
            <a:ext cx="4054930" cy="3690696"/>
            <a:chOff x="-626842" y="-1801575"/>
            <a:chExt cx="4054930" cy="3690696"/>
          </a:xfrm>
        </p:grpSpPr>
        <p:sp>
          <p:nvSpPr>
            <p:cNvPr id="255" name="Google Shape;255;p45"/>
            <p:cNvSpPr/>
            <p:nvPr/>
          </p:nvSpPr>
          <p:spPr>
            <a:xfrm>
              <a:off x="-626842" y="-190870"/>
              <a:ext cx="2698418" cy="1592456"/>
            </a:xfrm>
            <a:custGeom>
              <a:rect b="b" l="l" r="r" t="t"/>
              <a:pathLst>
                <a:path extrusionOk="0" h="13154" w="22289">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6" name="Google Shape;256;p45"/>
            <p:cNvGrpSpPr/>
            <p:nvPr/>
          </p:nvGrpSpPr>
          <p:grpSpPr>
            <a:xfrm rot="10800000">
              <a:off x="388735" y="-1801575"/>
              <a:ext cx="3039353" cy="3203144"/>
              <a:chOff x="7797455" y="1505164"/>
              <a:chExt cx="3773251" cy="3976591"/>
            </a:xfrm>
          </p:grpSpPr>
          <p:sp>
            <p:nvSpPr>
              <p:cNvPr id="257" name="Google Shape;257;p45"/>
              <p:cNvSpPr/>
              <p:nvPr/>
            </p:nvSpPr>
            <p:spPr>
              <a:xfrm>
                <a:off x="8507171" y="4423732"/>
                <a:ext cx="375603" cy="375939"/>
              </a:xfrm>
              <a:custGeom>
                <a:rect b="b" l="l" r="r" t="t"/>
                <a:pathLst>
                  <a:path extrusionOk="0" h="4476" w="4472">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45"/>
              <p:cNvSpPr/>
              <p:nvPr/>
            </p:nvSpPr>
            <p:spPr>
              <a:xfrm>
                <a:off x="7797455" y="5326373"/>
                <a:ext cx="181250" cy="155382"/>
              </a:xfrm>
              <a:custGeom>
                <a:rect b="b" l="l" r="r" t="t"/>
                <a:pathLst>
                  <a:path extrusionOk="0" h="1850" w="2158">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45"/>
              <p:cNvSpPr/>
              <p:nvPr/>
            </p:nvSpPr>
            <p:spPr>
              <a:xfrm>
                <a:off x="11389036" y="1505164"/>
                <a:ext cx="181670" cy="155382"/>
              </a:xfrm>
              <a:custGeom>
                <a:rect b="b" l="l" r="r" t="t"/>
                <a:pathLst>
                  <a:path extrusionOk="0" h="1850" w="2163">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45"/>
              <p:cNvSpPr/>
              <p:nvPr/>
            </p:nvSpPr>
            <p:spPr>
              <a:xfrm>
                <a:off x="7919157" y="1639968"/>
                <a:ext cx="3594352" cy="3738983"/>
              </a:xfrm>
              <a:custGeom>
                <a:rect b="b" l="l" r="r" t="t"/>
                <a:pathLst>
                  <a:path extrusionOk="0" h="44517" w="42795">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 name="Google Shape;261;p45"/>
            <p:cNvGrpSpPr/>
            <p:nvPr/>
          </p:nvGrpSpPr>
          <p:grpSpPr>
            <a:xfrm>
              <a:off x="331330" y="1630180"/>
              <a:ext cx="258605" cy="258941"/>
              <a:chOff x="8925357" y="2817675"/>
              <a:chExt cx="258605" cy="258941"/>
            </a:xfrm>
          </p:grpSpPr>
          <p:sp>
            <p:nvSpPr>
              <p:cNvPr id="262" name="Google Shape;262;p45"/>
              <p:cNvSpPr/>
              <p:nvPr/>
            </p:nvSpPr>
            <p:spPr>
              <a:xfrm>
                <a:off x="9033956" y="2817675"/>
                <a:ext cx="41155" cy="258941"/>
              </a:xfrm>
              <a:custGeom>
                <a:rect b="b" l="l" r="r" t="t"/>
                <a:pathLst>
                  <a:path extrusionOk="0" h="3083" w="490">
                    <a:moveTo>
                      <a:pt x="1" y="1"/>
                    </a:moveTo>
                    <a:lnTo>
                      <a:pt x="1" y="3083"/>
                    </a:lnTo>
                    <a:lnTo>
                      <a:pt x="489" y="3083"/>
                    </a:lnTo>
                    <a:lnTo>
                      <a:pt x="4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45"/>
              <p:cNvSpPr/>
              <p:nvPr/>
            </p:nvSpPr>
            <p:spPr>
              <a:xfrm>
                <a:off x="8925357" y="2926610"/>
                <a:ext cx="258605" cy="41155"/>
              </a:xfrm>
              <a:custGeom>
                <a:rect b="b" l="l" r="r" t="t"/>
                <a:pathLst>
                  <a:path extrusionOk="0" h="490" w="3079">
                    <a:moveTo>
                      <a:pt x="1" y="1"/>
                    </a:moveTo>
                    <a:lnTo>
                      <a:pt x="1" y="489"/>
                    </a:lnTo>
                    <a:lnTo>
                      <a:pt x="3079" y="489"/>
                    </a:lnTo>
                    <a:lnTo>
                      <a:pt x="3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4" name="Google Shape;264;p45"/>
          <p:cNvSpPr txBox="1"/>
          <p:nvPr>
            <p:ph type="title"/>
          </p:nvPr>
        </p:nvSpPr>
        <p:spPr>
          <a:xfrm>
            <a:off x="1478734" y="2019699"/>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265" name="Google Shape;265;p45"/>
          <p:cNvSpPr txBox="1"/>
          <p:nvPr>
            <p:ph idx="1" type="subTitle"/>
          </p:nvPr>
        </p:nvSpPr>
        <p:spPr>
          <a:xfrm>
            <a:off x="777784" y="2601579"/>
            <a:ext cx="22878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1pPr>
            <a:lvl2pPr lvl="1"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2pPr>
            <a:lvl3pPr lvl="2"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3pPr>
            <a:lvl4pPr lvl="3"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4pPr>
            <a:lvl5pPr lvl="4"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5pPr>
            <a:lvl6pPr lvl="5"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6pPr>
            <a:lvl7pPr lvl="6"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7pPr>
            <a:lvl8pPr lvl="7"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8pPr>
            <a:lvl9pPr lvl="8"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9pPr>
          </a:lstStyle>
          <a:p/>
        </p:txBody>
      </p:sp>
      <p:sp>
        <p:nvSpPr>
          <p:cNvPr id="266" name="Google Shape;266;p45"/>
          <p:cNvSpPr txBox="1"/>
          <p:nvPr>
            <p:ph idx="2" type="subTitle"/>
          </p:nvPr>
        </p:nvSpPr>
        <p:spPr>
          <a:xfrm>
            <a:off x="777784" y="2972979"/>
            <a:ext cx="2287800" cy="8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267" name="Google Shape;267;p45"/>
          <p:cNvSpPr txBox="1"/>
          <p:nvPr>
            <p:ph idx="3" type="title"/>
          </p:nvPr>
        </p:nvSpPr>
        <p:spPr>
          <a:xfrm>
            <a:off x="4129048" y="2019699"/>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268" name="Google Shape;268;p45"/>
          <p:cNvSpPr txBox="1"/>
          <p:nvPr>
            <p:ph idx="4" type="subTitle"/>
          </p:nvPr>
        </p:nvSpPr>
        <p:spPr>
          <a:xfrm>
            <a:off x="3428103" y="2601579"/>
            <a:ext cx="22878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1pPr>
            <a:lvl2pPr lvl="1"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2pPr>
            <a:lvl3pPr lvl="2"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3pPr>
            <a:lvl4pPr lvl="3"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4pPr>
            <a:lvl5pPr lvl="4"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5pPr>
            <a:lvl6pPr lvl="5"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6pPr>
            <a:lvl7pPr lvl="6"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7pPr>
            <a:lvl8pPr lvl="7"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8pPr>
            <a:lvl9pPr lvl="8"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9pPr>
          </a:lstStyle>
          <a:p/>
        </p:txBody>
      </p:sp>
      <p:sp>
        <p:nvSpPr>
          <p:cNvPr id="269" name="Google Shape;269;p45"/>
          <p:cNvSpPr txBox="1"/>
          <p:nvPr>
            <p:ph idx="5" type="subTitle"/>
          </p:nvPr>
        </p:nvSpPr>
        <p:spPr>
          <a:xfrm>
            <a:off x="3428103" y="2972979"/>
            <a:ext cx="2287800" cy="8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270" name="Google Shape;270;p45"/>
          <p:cNvSpPr txBox="1"/>
          <p:nvPr>
            <p:ph idx="6" type="title"/>
          </p:nvPr>
        </p:nvSpPr>
        <p:spPr>
          <a:xfrm>
            <a:off x="6779363" y="2019699"/>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271" name="Google Shape;271;p45"/>
          <p:cNvSpPr txBox="1"/>
          <p:nvPr>
            <p:ph idx="7" type="subTitle"/>
          </p:nvPr>
        </p:nvSpPr>
        <p:spPr>
          <a:xfrm>
            <a:off x="6078416" y="2601579"/>
            <a:ext cx="22878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1pPr>
            <a:lvl2pPr lvl="1"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2pPr>
            <a:lvl3pPr lvl="2"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3pPr>
            <a:lvl4pPr lvl="3"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4pPr>
            <a:lvl5pPr lvl="4"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5pPr>
            <a:lvl6pPr lvl="5"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6pPr>
            <a:lvl7pPr lvl="6"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7pPr>
            <a:lvl8pPr lvl="7"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8pPr>
            <a:lvl9pPr lvl="8"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9pPr>
          </a:lstStyle>
          <a:p/>
        </p:txBody>
      </p:sp>
      <p:sp>
        <p:nvSpPr>
          <p:cNvPr id="272" name="Google Shape;272;p45"/>
          <p:cNvSpPr txBox="1"/>
          <p:nvPr>
            <p:ph idx="8" type="subTitle"/>
          </p:nvPr>
        </p:nvSpPr>
        <p:spPr>
          <a:xfrm>
            <a:off x="6078416" y="2972979"/>
            <a:ext cx="2287800" cy="8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273" name="Google Shape;273;p45"/>
          <p:cNvSpPr txBox="1"/>
          <p:nvPr>
            <p:ph idx="9"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000"/>
              <a:buFont typeface="Fredoka"/>
              <a:buNone/>
              <a:defRPr/>
            </a:lvl1pPr>
            <a:lvl2pPr lvl="1"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2pPr>
            <a:lvl3pPr lvl="2"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3pPr>
            <a:lvl4pPr lvl="3"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4pPr>
            <a:lvl5pPr lvl="4"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5pPr>
            <a:lvl6pPr lvl="5"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6pPr>
            <a:lvl7pPr lvl="6"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7pPr>
            <a:lvl8pPr lvl="7"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8pPr>
            <a:lvl9pPr lvl="8"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4" name="Shape 274"/>
        <p:cNvGrpSpPr/>
        <p:nvPr/>
      </p:nvGrpSpPr>
      <p:grpSpPr>
        <a:xfrm>
          <a:off x="0" y="0"/>
          <a:ext cx="0" cy="0"/>
          <a:chOff x="0" y="0"/>
          <a:chExt cx="0" cy="0"/>
        </a:xfrm>
      </p:grpSpPr>
      <p:grpSp>
        <p:nvGrpSpPr>
          <p:cNvPr id="275" name="Google Shape;275;p46"/>
          <p:cNvGrpSpPr/>
          <p:nvPr/>
        </p:nvGrpSpPr>
        <p:grpSpPr>
          <a:xfrm>
            <a:off x="5368428" y="-2371849"/>
            <a:ext cx="7166740" cy="6435526"/>
            <a:chOff x="5368428" y="-2371849"/>
            <a:chExt cx="7166740" cy="6435526"/>
          </a:xfrm>
        </p:grpSpPr>
        <p:sp>
          <p:nvSpPr>
            <p:cNvPr id="276" name="Google Shape;276;p46"/>
            <p:cNvSpPr/>
            <p:nvPr/>
          </p:nvSpPr>
          <p:spPr>
            <a:xfrm>
              <a:off x="5368428" y="-2371849"/>
              <a:ext cx="7166740" cy="6435526"/>
            </a:xfrm>
            <a:custGeom>
              <a:rect b="b" l="l" r="r" t="t"/>
              <a:pathLst>
                <a:path extrusionOk="0" h="64222" w="71519">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7" name="Google Shape;277;p46"/>
            <p:cNvGrpSpPr/>
            <p:nvPr/>
          </p:nvGrpSpPr>
          <p:grpSpPr>
            <a:xfrm flipH="1" rot="-5400000">
              <a:off x="8268109" y="1815891"/>
              <a:ext cx="618213" cy="306426"/>
              <a:chOff x="5989375" y="1843575"/>
              <a:chExt cx="136525" cy="67675"/>
            </a:xfrm>
          </p:grpSpPr>
          <p:sp>
            <p:nvSpPr>
              <p:cNvPr id="278" name="Google Shape;278;p46"/>
              <p:cNvSpPr/>
              <p:nvPr/>
            </p:nvSpPr>
            <p:spPr>
              <a:xfrm>
                <a:off x="6047225" y="1843575"/>
                <a:ext cx="20525" cy="20550"/>
              </a:xfrm>
              <a:custGeom>
                <a:rect b="b" l="l" r="r" t="t"/>
                <a:pathLst>
                  <a:path extrusionOk="0" h="822" w="821">
                    <a:moveTo>
                      <a:pt x="709" y="0"/>
                    </a:moveTo>
                    <a:lnTo>
                      <a:pt x="0" y="709"/>
                    </a:lnTo>
                    <a:lnTo>
                      <a:pt x="112" y="821"/>
                    </a:lnTo>
                    <a:lnTo>
                      <a:pt x="821" y="113"/>
                    </a:lnTo>
                    <a:lnTo>
                      <a:pt x="70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46"/>
              <p:cNvSpPr/>
              <p:nvPr/>
            </p:nvSpPr>
            <p:spPr>
              <a:xfrm>
                <a:off x="6047225" y="1843575"/>
                <a:ext cx="20525" cy="20550"/>
              </a:xfrm>
              <a:custGeom>
                <a:rect b="b" l="l" r="r" t="t"/>
                <a:pathLst>
                  <a:path extrusionOk="0" h="822" w="821">
                    <a:moveTo>
                      <a:pt x="112" y="0"/>
                    </a:moveTo>
                    <a:lnTo>
                      <a:pt x="0" y="113"/>
                    </a:lnTo>
                    <a:lnTo>
                      <a:pt x="709" y="821"/>
                    </a:lnTo>
                    <a:lnTo>
                      <a:pt x="821" y="709"/>
                    </a:lnTo>
                    <a:lnTo>
                      <a:pt x="1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46"/>
              <p:cNvSpPr/>
              <p:nvPr/>
            </p:nvSpPr>
            <p:spPr>
              <a:xfrm>
                <a:off x="5989475" y="1843675"/>
                <a:ext cx="20650" cy="20550"/>
              </a:xfrm>
              <a:custGeom>
                <a:rect b="b" l="l" r="r" t="t"/>
                <a:pathLst>
                  <a:path extrusionOk="0" h="822" w="826">
                    <a:moveTo>
                      <a:pt x="713" y="0"/>
                    </a:moveTo>
                    <a:lnTo>
                      <a:pt x="1" y="709"/>
                    </a:lnTo>
                    <a:lnTo>
                      <a:pt x="113" y="821"/>
                    </a:lnTo>
                    <a:lnTo>
                      <a:pt x="825" y="113"/>
                    </a:lnTo>
                    <a:lnTo>
                      <a:pt x="7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46"/>
              <p:cNvSpPr/>
              <p:nvPr/>
            </p:nvSpPr>
            <p:spPr>
              <a:xfrm>
                <a:off x="5989375" y="1843575"/>
                <a:ext cx="20650" cy="20550"/>
              </a:xfrm>
              <a:custGeom>
                <a:rect b="b" l="l" r="r" t="t"/>
                <a:pathLst>
                  <a:path extrusionOk="0" h="822" w="826">
                    <a:moveTo>
                      <a:pt x="117" y="0"/>
                    </a:moveTo>
                    <a:lnTo>
                      <a:pt x="1" y="113"/>
                    </a:lnTo>
                    <a:lnTo>
                      <a:pt x="713" y="821"/>
                    </a:lnTo>
                    <a:lnTo>
                      <a:pt x="825" y="709"/>
                    </a:lnTo>
                    <a:lnTo>
                      <a:pt x="11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46"/>
              <p:cNvSpPr/>
              <p:nvPr/>
            </p:nvSpPr>
            <p:spPr>
              <a:xfrm>
                <a:off x="6105350" y="1890600"/>
                <a:ext cx="20550" cy="20650"/>
              </a:xfrm>
              <a:custGeom>
                <a:rect b="b" l="l" r="r" t="t"/>
                <a:pathLst>
                  <a:path extrusionOk="0" h="826" w="822">
                    <a:moveTo>
                      <a:pt x="709" y="1"/>
                    </a:moveTo>
                    <a:lnTo>
                      <a:pt x="1" y="713"/>
                    </a:lnTo>
                    <a:lnTo>
                      <a:pt x="113" y="825"/>
                    </a:lnTo>
                    <a:lnTo>
                      <a:pt x="821" y="113"/>
                    </a:lnTo>
                    <a:lnTo>
                      <a:pt x="70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46"/>
              <p:cNvSpPr/>
              <p:nvPr/>
            </p:nvSpPr>
            <p:spPr>
              <a:xfrm>
                <a:off x="6105350" y="1890600"/>
                <a:ext cx="20550" cy="20650"/>
              </a:xfrm>
              <a:custGeom>
                <a:rect b="b" l="l" r="r" t="t"/>
                <a:pathLst>
                  <a:path extrusionOk="0" h="826" w="822">
                    <a:moveTo>
                      <a:pt x="113" y="1"/>
                    </a:moveTo>
                    <a:lnTo>
                      <a:pt x="1" y="113"/>
                    </a:lnTo>
                    <a:lnTo>
                      <a:pt x="709" y="825"/>
                    </a:lnTo>
                    <a:lnTo>
                      <a:pt x="821" y="709"/>
                    </a:lnTo>
                    <a:lnTo>
                      <a:pt x="1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46"/>
              <p:cNvSpPr/>
              <p:nvPr/>
            </p:nvSpPr>
            <p:spPr>
              <a:xfrm>
                <a:off x="6047525" y="1890600"/>
                <a:ext cx="20625" cy="20650"/>
              </a:xfrm>
              <a:custGeom>
                <a:rect b="b" l="l" r="r" t="t"/>
                <a:pathLst>
                  <a:path extrusionOk="0" h="826" w="825">
                    <a:moveTo>
                      <a:pt x="713" y="1"/>
                    </a:moveTo>
                    <a:lnTo>
                      <a:pt x="0" y="709"/>
                    </a:lnTo>
                    <a:lnTo>
                      <a:pt x="116" y="825"/>
                    </a:lnTo>
                    <a:lnTo>
                      <a:pt x="825" y="113"/>
                    </a:lnTo>
                    <a:lnTo>
                      <a:pt x="7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46"/>
              <p:cNvSpPr/>
              <p:nvPr/>
            </p:nvSpPr>
            <p:spPr>
              <a:xfrm>
                <a:off x="6047525" y="1890600"/>
                <a:ext cx="20625" cy="20650"/>
              </a:xfrm>
              <a:custGeom>
                <a:rect b="b" l="l" r="r" t="t"/>
                <a:pathLst>
                  <a:path extrusionOk="0" h="826" w="825">
                    <a:moveTo>
                      <a:pt x="112" y="1"/>
                    </a:moveTo>
                    <a:lnTo>
                      <a:pt x="0" y="113"/>
                    </a:lnTo>
                    <a:lnTo>
                      <a:pt x="713" y="825"/>
                    </a:lnTo>
                    <a:lnTo>
                      <a:pt x="825" y="709"/>
                    </a:ln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p46"/>
            <p:cNvGrpSpPr/>
            <p:nvPr/>
          </p:nvGrpSpPr>
          <p:grpSpPr>
            <a:xfrm>
              <a:off x="8375532" y="539146"/>
              <a:ext cx="1228885" cy="2188720"/>
              <a:chOff x="8389396" y="1055350"/>
              <a:chExt cx="1228885" cy="2188720"/>
            </a:xfrm>
          </p:grpSpPr>
          <p:sp>
            <p:nvSpPr>
              <p:cNvPr id="287" name="Google Shape;287;p46"/>
              <p:cNvSpPr/>
              <p:nvPr/>
            </p:nvSpPr>
            <p:spPr>
              <a:xfrm>
                <a:off x="8421616" y="1130946"/>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6"/>
              <p:cNvSpPr/>
              <p:nvPr/>
            </p:nvSpPr>
            <p:spPr>
              <a:xfrm>
                <a:off x="8389396" y="1055350"/>
                <a:ext cx="95651" cy="95575"/>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89" name="Google Shape;289;p46"/>
          <p:cNvGrpSpPr/>
          <p:nvPr/>
        </p:nvGrpSpPr>
        <p:grpSpPr>
          <a:xfrm>
            <a:off x="-2504900" y="387590"/>
            <a:ext cx="6322114" cy="7873283"/>
            <a:chOff x="-2504900" y="387590"/>
            <a:chExt cx="6322114" cy="7873283"/>
          </a:xfrm>
        </p:grpSpPr>
        <p:grpSp>
          <p:nvGrpSpPr>
            <p:cNvPr id="290" name="Google Shape;290;p46"/>
            <p:cNvGrpSpPr/>
            <p:nvPr/>
          </p:nvGrpSpPr>
          <p:grpSpPr>
            <a:xfrm>
              <a:off x="827762" y="4158773"/>
              <a:ext cx="471865" cy="38050"/>
              <a:chOff x="6298452" y="2390050"/>
              <a:chExt cx="140725" cy="11350"/>
            </a:xfrm>
          </p:grpSpPr>
          <p:sp>
            <p:nvSpPr>
              <p:cNvPr id="291" name="Google Shape;291;p46"/>
              <p:cNvSpPr/>
              <p:nvPr/>
            </p:nvSpPr>
            <p:spPr>
              <a:xfrm>
                <a:off x="6298452" y="2390050"/>
                <a:ext cx="70375" cy="11350"/>
              </a:xfrm>
              <a:custGeom>
                <a:rect b="b" l="l" r="r" t="t"/>
                <a:pathLst>
                  <a:path extrusionOk="0" h="454" w="2815">
                    <a:moveTo>
                      <a:pt x="1" y="1"/>
                    </a:moveTo>
                    <a:lnTo>
                      <a:pt x="1" y="453"/>
                    </a:lnTo>
                    <a:lnTo>
                      <a:pt x="2815" y="453"/>
                    </a:lnTo>
                    <a:lnTo>
                      <a:pt x="281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46"/>
              <p:cNvSpPr/>
              <p:nvPr/>
            </p:nvSpPr>
            <p:spPr>
              <a:xfrm>
                <a:off x="6382427" y="2390050"/>
                <a:ext cx="35150" cy="11350"/>
              </a:xfrm>
              <a:custGeom>
                <a:rect b="b" l="l" r="r" t="t"/>
                <a:pathLst>
                  <a:path extrusionOk="0" h="454" w="1406">
                    <a:moveTo>
                      <a:pt x="0" y="1"/>
                    </a:moveTo>
                    <a:lnTo>
                      <a:pt x="0" y="453"/>
                    </a:lnTo>
                    <a:lnTo>
                      <a:pt x="1405" y="453"/>
                    </a:lnTo>
                    <a:lnTo>
                      <a:pt x="140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46"/>
              <p:cNvSpPr/>
              <p:nvPr/>
            </p:nvSpPr>
            <p:spPr>
              <a:xfrm>
                <a:off x="6427952" y="2390050"/>
                <a:ext cx="11225" cy="11350"/>
              </a:xfrm>
              <a:custGeom>
                <a:rect b="b" l="l" r="r" t="t"/>
                <a:pathLst>
                  <a:path extrusionOk="0" h="454" w="449">
                    <a:moveTo>
                      <a:pt x="1" y="1"/>
                    </a:moveTo>
                    <a:lnTo>
                      <a:pt x="1" y="453"/>
                    </a:lnTo>
                    <a:lnTo>
                      <a:pt x="449" y="453"/>
                    </a:lnTo>
                    <a:lnTo>
                      <a:pt x="44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4" name="Google Shape;294;p46"/>
            <p:cNvGrpSpPr/>
            <p:nvPr/>
          </p:nvGrpSpPr>
          <p:grpSpPr>
            <a:xfrm>
              <a:off x="-2504900" y="387590"/>
              <a:ext cx="6322114" cy="7873283"/>
              <a:chOff x="-2504900" y="387590"/>
              <a:chExt cx="6322114" cy="7873283"/>
            </a:xfrm>
          </p:grpSpPr>
          <p:grpSp>
            <p:nvGrpSpPr>
              <p:cNvPr id="295" name="Google Shape;295;p46"/>
              <p:cNvGrpSpPr/>
              <p:nvPr/>
            </p:nvGrpSpPr>
            <p:grpSpPr>
              <a:xfrm>
                <a:off x="-1553565" y="387590"/>
                <a:ext cx="2381712" cy="3328976"/>
                <a:chOff x="7655072" y="-407632"/>
                <a:chExt cx="2008528" cy="2807367"/>
              </a:xfrm>
            </p:grpSpPr>
            <p:sp>
              <p:nvSpPr>
                <p:cNvPr id="296" name="Google Shape;296;p46"/>
                <p:cNvSpPr/>
                <p:nvPr/>
              </p:nvSpPr>
              <p:spPr>
                <a:xfrm>
                  <a:off x="7685059" y="-336851"/>
                  <a:ext cx="1930325" cy="2689498"/>
                </a:xfrm>
                <a:custGeom>
                  <a:rect b="b" l="l" r="r" t="t"/>
                  <a:pathLst>
                    <a:path extrusionOk="0" h="45293" w="32508">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46"/>
                <p:cNvSpPr/>
                <p:nvPr/>
              </p:nvSpPr>
              <p:spPr>
                <a:xfrm>
                  <a:off x="8734422" y="271200"/>
                  <a:ext cx="332350" cy="332528"/>
                </a:xfrm>
                <a:custGeom>
                  <a:rect b="b" l="l" r="r" t="t"/>
                  <a:pathLst>
                    <a:path extrusionOk="0" h="5600" w="5597">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6"/>
                <p:cNvSpPr/>
                <p:nvPr/>
              </p:nvSpPr>
              <p:spPr>
                <a:xfrm>
                  <a:off x="7655072" y="-407632"/>
                  <a:ext cx="81588" cy="81529"/>
                </a:xfrm>
                <a:custGeom>
                  <a:rect b="b" l="l" r="r" t="t"/>
                  <a:pathLst>
                    <a:path extrusionOk="0" h="1373" w="1374">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46"/>
                <p:cNvSpPr/>
                <p:nvPr/>
              </p:nvSpPr>
              <p:spPr>
                <a:xfrm>
                  <a:off x="9568236" y="2317969"/>
                  <a:ext cx="95364" cy="81766"/>
                </a:xfrm>
                <a:custGeom>
                  <a:rect b="b" l="l" r="r" t="t"/>
                  <a:pathLst>
                    <a:path extrusionOk="0" h="1377" w="1606">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46"/>
                <p:cNvSpPr/>
                <p:nvPr/>
              </p:nvSpPr>
              <p:spPr>
                <a:xfrm>
                  <a:off x="7692897" y="-144282"/>
                  <a:ext cx="497783" cy="292387"/>
                </a:xfrm>
                <a:custGeom>
                  <a:rect b="b" l="l" r="r" t="t"/>
                  <a:pathLst>
                    <a:path extrusionOk="0" h="4924" w="8383">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 name="Google Shape;301;p46"/>
              <p:cNvGrpSpPr/>
              <p:nvPr/>
            </p:nvGrpSpPr>
            <p:grpSpPr>
              <a:xfrm>
                <a:off x="-2504900" y="1005827"/>
                <a:ext cx="6322114" cy="7255046"/>
                <a:chOff x="-2504900" y="1005827"/>
                <a:chExt cx="6322114" cy="7255046"/>
              </a:xfrm>
            </p:grpSpPr>
            <p:sp>
              <p:nvSpPr>
                <p:cNvPr id="302" name="Google Shape;302;p46"/>
                <p:cNvSpPr/>
                <p:nvPr/>
              </p:nvSpPr>
              <p:spPr>
                <a:xfrm>
                  <a:off x="-2504900" y="1005827"/>
                  <a:ext cx="6322114" cy="7255046"/>
                </a:xfrm>
                <a:custGeom>
                  <a:rect b="b" l="l" r="r" t="t"/>
                  <a:pathLst>
                    <a:path extrusionOk="0" h="82432" w="71832">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6"/>
                <p:cNvSpPr/>
                <p:nvPr/>
              </p:nvSpPr>
              <p:spPr>
                <a:xfrm>
                  <a:off x="-118934" y="3399771"/>
                  <a:ext cx="1196665" cy="2113124"/>
                </a:xfrm>
                <a:custGeom>
                  <a:rect b="b" l="l" r="r" t="t"/>
                  <a:pathLst>
                    <a:path extrusionOk="0" h="17609" w="9972">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304" name="Google Shape;304;p46"/>
          <p:cNvSpPr txBox="1"/>
          <p:nvPr>
            <p:ph idx="1" type="subTitle"/>
          </p:nvPr>
        </p:nvSpPr>
        <p:spPr>
          <a:xfrm>
            <a:off x="1254788" y="2601579"/>
            <a:ext cx="27768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1pPr>
            <a:lvl2pPr lvl="1"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2pPr>
            <a:lvl3pPr lvl="2"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3pPr>
            <a:lvl4pPr lvl="3"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4pPr>
            <a:lvl5pPr lvl="4"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5pPr>
            <a:lvl6pPr lvl="5"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6pPr>
            <a:lvl7pPr lvl="6"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7pPr>
            <a:lvl8pPr lvl="7"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8pPr>
            <a:lvl9pPr lvl="8"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9pPr>
          </a:lstStyle>
          <a:p/>
        </p:txBody>
      </p:sp>
      <p:sp>
        <p:nvSpPr>
          <p:cNvPr id="305" name="Google Shape;305;p46"/>
          <p:cNvSpPr txBox="1"/>
          <p:nvPr>
            <p:ph idx="2" type="subTitle"/>
          </p:nvPr>
        </p:nvSpPr>
        <p:spPr>
          <a:xfrm>
            <a:off x="1254788" y="2972979"/>
            <a:ext cx="2776800" cy="8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1600"/>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306" name="Google Shape;306;p46"/>
          <p:cNvSpPr txBox="1"/>
          <p:nvPr>
            <p:ph idx="3" type="subTitle"/>
          </p:nvPr>
        </p:nvSpPr>
        <p:spPr>
          <a:xfrm>
            <a:off x="5112413" y="2601579"/>
            <a:ext cx="2776800" cy="37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b="1" sz="2200">
                <a:solidFill>
                  <a:schemeClr val="dk2"/>
                </a:solidFill>
                <a:latin typeface="Orbitron"/>
                <a:ea typeface="Orbitron"/>
                <a:cs typeface="Orbitron"/>
                <a:sym typeface="Orbitron"/>
              </a:defRPr>
            </a:lvl1pPr>
            <a:lvl2pPr lvl="1"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2pPr>
            <a:lvl3pPr lvl="2"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3pPr>
            <a:lvl4pPr lvl="3"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4pPr>
            <a:lvl5pPr lvl="4"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5pPr>
            <a:lvl6pPr lvl="5"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6pPr>
            <a:lvl7pPr lvl="6"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7pPr>
            <a:lvl8pPr lvl="7"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8pPr>
            <a:lvl9pPr lvl="8" algn="l">
              <a:lnSpc>
                <a:spcPct val="100000"/>
              </a:lnSpc>
              <a:spcBef>
                <a:spcPts val="0"/>
              </a:spcBef>
              <a:spcAft>
                <a:spcPts val="0"/>
              </a:spcAft>
              <a:buSzPts val="1500"/>
              <a:buNone/>
              <a:defRPr b="1" sz="2200">
                <a:solidFill>
                  <a:schemeClr val="dk2"/>
                </a:solidFill>
                <a:latin typeface="Orbitron"/>
                <a:ea typeface="Orbitron"/>
                <a:cs typeface="Orbitron"/>
                <a:sym typeface="Orbitron"/>
              </a:defRPr>
            </a:lvl9pPr>
          </a:lstStyle>
          <a:p/>
        </p:txBody>
      </p:sp>
      <p:sp>
        <p:nvSpPr>
          <p:cNvPr id="307" name="Google Shape;307;p46"/>
          <p:cNvSpPr txBox="1"/>
          <p:nvPr>
            <p:ph idx="4" type="subTitle"/>
          </p:nvPr>
        </p:nvSpPr>
        <p:spPr>
          <a:xfrm>
            <a:off x="5112413" y="2972979"/>
            <a:ext cx="2776800" cy="88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sz="1600"/>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308" name="Google Shape;308;p46"/>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000"/>
              <a:buFont typeface="Fredoka"/>
              <a:buNone/>
              <a:defRPr/>
            </a:lvl1pPr>
            <a:lvl2pPr lvl="1"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2pPr>
            <a:lvl3pPr lvl="2"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3pPr>
            <a:lvl4pPr lvl="3"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4pPr>
            <a:lvl5pPr lvl="4"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5pPr>
            <a:lvl6pPr lvl="5"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6pPr>
            <a:lvl7pPr lvl="6"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7pPr>
            <a:lvl8pPr lvl="7"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8pPr>
            <a:lvl9pPr lvl="8" algn="ctr">
              <a:lnSpc>
                <a:spcPct val="100000"/>
              </a:lnSpc>
              <a:spcBef>
                <a:spcPts val="0"/>
              </a:spcBef>
              <a:spcAft>
                <a:spcPts val="0"/>
              </a:spcAft>
              <a:buClr>
                <a:schemeClr val="dk1"/>
              </a:buClr>
              <a:buSzPts val="3000"/>
              <a:buFont typeface="Fredoka"/>
              <a:buNone/>
              <a:defRPr sz="3000">
                <a:solidFill>
                  <a:schemeClr val="dk1"/>
                </a:solidFill>
                <a:latin typeface="Fredoka"/>
                <a:ea typeface="Fredoka"/>
                <a:cs typeface="Fredoka"/>
                <a:sym typeface="Fredoka"/>
              </a:defRPr>
            </a:lvl9pPr>
          </a:lstStyle>
          <a:p/>
        </p:txBody>
      </p:sp>
      <p:sp>
        <p:nvSpPr>
          <p:cNvPr id="309" name="Google Shape;309;p46"/>
          <p:cNvSpPr txBox="1"/>
          <p:nvPr>
            <p:ph idx="5" type="title"/>
          </p:nvPr>
        </p:nvSpPr>
        <p:spPr>
          <a:xfrm>
            <a:off x="2200238" y="2019699"/>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310" name="Google Shape;310;p46"/>
          <p:cNvSpPr txBox="1"/>
          <p:nvPr>
            <p:ph idx="6" type="title"/>
          </p:nvPr>
        </p:nvSpPr>
        <p:spPr>
          <a:xfrm>
            <a:off x="6057863" y="2019699"/>
            <a:ext cx="885900" cy="5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lt1"/>
              </a:buClr>
              <a:buSzPts val="3000"/>
              <a:buFont typeface="Orbitron"/>
              <a:buNone/>
              <a:defRPr b="1" i="0" sz="3000" u="none" cap="none" strike="noStrike">
                <a:solidFill>
                  <a:schemeClr val="lt1"/>
                </a:solidFill>
                <a:latin typeface="Orbitron"/>
                <a:ea typeface="Orbitron"/>
                <a:cs typeface="Orbitron"/>
                <a:sym typeface="Orbitron"/>
              </a:defRPr>
            </a:lvl1pPr>
            <a:lvl2pPr lvl="1" marR="0" rtl="0" algn="ctr">
              <a:lnSpc>
                <a:spcPct val="100000"/>
              </a:lnSpc>
              <a:spcBef>
                <a:spcPts val="0"/>
              </a:spcBef>
              <a:spcAft>
                <a:spcPts val="0"/>
              </a:spcAft>
              <a:buClr>
                <a:schemeClr val="lt1"/>
              </a:buClr>
              <a:buSzPts val="3200"/>
              <a:buFont typeface="Orbitron"/>
              <a:buNone/>
              <a:defRPr b="1" i="0" sz="3200" u="none" cap="none" strike="noStrike">
                <a:solidFill>
                  <a:schemeClr val="lt1"/>
                </a:solidFill>
                <a:latin typeface="Orbitron"/>
                <a:ea typeface="Orbitron"/>
                <a:cs typeface="Orbitron"/>
                <a:sym typeface="Orbitron"/>
              </a:defRPr>
            </a:lvl2pPr>
            <a:lvl3pPr lvl="2" marR="0" rtl="0" algn="ctr">
              <a:lnSpc>
                <a:spcPct val="100000"/>
              </a:lnSpc>
              <a:spcBef>
                <a:spcPts val="0"/>
              </a:spcBef>
              <a:spcAft>
                <a:spcPts val="0"/>
              </a:spcAft>
              <a:buClr>
                <a:schemeClr val="lt1"/>
              </a:buClr>
              <a:buSzPts val="3200"/>
              <a:buFont typeface="Orbitron"/>
              <a:buNone/>
              <a:defRPr b="1" i="0" sz="3200" u="none" cap="none" strike="noStrike">
                <a:solidFill>
                  <a:schemeClr val="lt1"/>
                </a:solidFill>
                <a:latin typeface="Orbitron"/>
                <a:ea typeface="Orbitron"/>
                <a:cs typeface="Orbitron"/>
                <a:sym typeface="Orbitron"/>
              </a:defRPr>
            </a:lvl3pPr>
            <a:lvl4pPr lvl="3" marR="0" rtl="0" algn="ctr">
              <a:lnSpc>
                <a:spcPct val="100000"/>
              </a:lnSpc>
              <a:spcBef>
                <a:spcPts val="0"/>
              </a:spcBef>
              <a:spcAft>
                <a:spcPts val="0"/>
              </a:spcAft>
              <a:buClr>
                <a:schemeClr val="lt1"/>
              </a:buClr>
              <a:buSzPts val="3200"/>
              <a:buFont typeface="Orbitron"/>
              <a:buNone/>
              <a:defRPr b="1" i="0" sz="3200" u="none" cap="none" strike="noStrike">
                <a:solidFill>
                  <a:schemeClr val="lt1"/>
                </a:solidFill>
                <a:latin typeface="Orbitron"/>
                <a:ea typeface="Orbitron"/>
                <a:cs typeface="Orbitron"/>
                <a:sym typeface="Orbitron"/>
              </a:defRPr>
            </a:lvl4pPr>
            <a:lvl5pPr lvl="4" marR="0" rtl="0" algn="ctr">
              <a:lnSpc>
                <a:spcPct val="100000"/>
              </a:lnSpc>
              <a:spcBef>
                <a:spcPts val="0"/>
              </a:spcBef>
              <a:spcAft>
                <a:spcPts val="0"/>
              </a:spcAft>
              <a:buClr>
                <a:schemeClr val="lt1"/>
              </a:buClr>
              <a:buSzPts val="3200"/>
              <a:buFont typeface="Orbitron"/>
              <a:buNone/>
              <a:defRPr b="1" i="0" sz="3200" u="none" cap="none" strike="noStrike">
                <a:solidFill>
                  <a:schemeClr val="lt1"/>
                </a:solidFill>
                <a:latin typeface="Orbitron"/>
                <a:ea typeface="Orbitron"/>
                <a:cs typeface="Orbitron"/>
                <a:sym typeface="Orbitron"/>
              </a:defRPr>
            </a:lvl5pPr>
            <a:lvl6pPr lvl="5" marR="0" rtl="0" algn="ctr">
              <a:lnSpc>
                <a:spcPct val="100000"/>
              </a:lnSpc>
              <a:spcBef>
                <a:spcPts val="0"/>
              </a:spcBef>
              <a:spcAft>
                <a:spcPts val="0"/>
              </a:spcAft>
              <a:buClr>
                <a:schemeClr val="lt1"/>
              </a:buClr>
              <a:buSzPts val="3200"/>
              <a:buFont typeface="Orbitron"/>
              <a:buNone/>
              <a:defRPr b="1" i="0" sz="3200" u="none" cap="none" strike="noStrike">
                <a:solidFill>
                  <a:schemeClr val="lt1"/>
                </a:solidFill>
                <a:latin typeface="Orbitron"/>
                <a:ea typeface="Orbitron"/>
                <a:cs typeface="Orbitron"/>
                <a:sym typeface="Orbitron"/>
              </a:defRPr>
            </a:lvl6pPr>
            <a:lvl7pPr lvl="6" marR="0" rtl="0" algn="ctr">
              <a:lnSpc>
                <a:spcPct val="100000"/>
              </a:lnSpc>
              <a:spcBef>
                <a:spcPts val="0"/>
              </a:spcBef>
              <a:spcAft>
                <a:spcPts val="0"/>
              </a:spcAft>
              <a:buClr>
                <a:schemeClr val="lt1"/>
              </a:buClr>
              <a:buSzPts val="3200"/>
              <a:buFont typeface="Orbitron"/>
              <a:buNone/>
              <a:defRPr b="1" i="0" sz="3200" u="none" cap="none" strike="noStrike">
                <a:solidFill>
                  <a:schemeClr val="lt1"/>
                </a:solidFill>
                <a:latin typeface="Orbitron"/>
                <a:ea typeface="Orbitron"/>
                <a:cs typeface="Orbitron"/>
                <a:sym typeface="Orbitron"/>
              </a:defRPr>
            </a:lvl7pPr>
            <a:lvl8pPr lvl="7" marR="0" rtl="0" algn="ctr">
              <a:lnSpc>
                <a:spcPct val="100000"/>
              </a:lnSpc>
              <a:spcBef>
                <a:spcPts val="0"/>
              </a:spcBef>
              <a:spcAft>
                <a:spcPts val="0"/>
              </a:spcAft>
              <a:buClr>
                <a:schemeClr val="lt1"/>
              </a:buClr>
              <a:buSzPts val="3200"/>
              <a:buFont typeface="Orbitron"/>
              <a:buNone/>
              <a:defRPr b="1" i="0" sz="3200" u="none" cap="none" strike="noStrike">
                <a:solidFill>
                  <a:schemeClr val="lt1"/>
                </a:solidFill>
                <a:latin typeface="Orbitron"/>
                <a:ea typeface="Orbitron"/>
                <a:cs typeface="Orbitron"/>
                <a:sym typeface="Orbitron"/>
              </a:defRPr>
            </a:lvl8pPr>
            <a:lvl9pPr lvl="8" marR="0" rtl="0" algn="ctr">
              <a:lnSpc>
                <a:spcPct val="100000"/>
              </a:lnSpc>
              <a:spcBef>
                <a:spcPts val="0"/>
              </a:spcBef>
              <a:spcAft>
                <a:spcPts val="0"/>
              </a:spcAft>
              <a:buClr>
                <a:schemeClr val="lt1"/>
              </a:buClr>
              <a:buSzPts val="3200"/>
              <a:buFont typeface="Orbitron"/>
              <a:buNone/>
              <a:defRPr b="1" i="0" sz="3200" u="none" cap="none" strike="noStrike">
                <a:solidFill>
                  <a:schemeClr val="lt1"/>
                </a:solidFill>
                <a:latin typeface="Orbitron"/>
                <a:ea typeface="Orbitron"/>
                <a:cs typeface="Orbitron"/>
                <a:sym typeface="Orbitron"/>
              </a:defRPr>
            </a:lvl9pPr>
          </a:lstStyle>
          <a:p/>
        </p:txBody>
      </p:sp>
      <p:sp>
        <p:nvSpPr>
          <p:cNvPr id="7" name="Google Shape;7;p37"/>
          <p:cNvSpPr txBox="1"/>
          <p:nvPr>
            <p:ph idx="1" type="body"/>
          </p:nvPr>
        </p:nvSpPr>
        <p:spPr>
          <a:xfrm>
            <a:off x="720000" y="1300850"/>
            <a:ext cx="7704000" cy="3267900"/>
          </a:xfrm>
          <a:prstGeom prst="rect">
            <a:avLst/>
          </a:prstGeom>
          <a:noFill/>
          <a:ln>
            <a:noFill/>
          </a:ln>
        </p:spPr>
        <p:txBody>
          <a:bodyPr anchorCtr="0" anchor="ctr" bIns="91425" lIns="91425" spcFirstLastPara="1" rIns="91425" wrap="square" tIns="91425">
            <a:noAutofit/>
          </a:bodyPr>
          <a:lstStyle>
            <a:lvl1pPr indent="-323850" lvl="0" marL="457200" marR="0" rtl="0" algn="l">
              <a:lnSpc>
                <a:spcPct val="100000"/>
              </a:lnSpc>
              <a:spcBef>
                <a:spcPts val="0"/>
              </a:spcBef>
              <a:spcAft>
                <a:spcPts val="0"/>
              </a:spcAft>
              <a:buClr>
                <a:schemeClr val="dk2"/>
              </a:buClr>
              <a:buSzPts val="1500"/>
              <a:buFont typeface="Roboto"/>
              <a:buChar char="●"/>
              <a:defRPr b="0" i="0" sz="1500" u="none" cap="none" strike="noStrike">
                <a:solidFill>
                  <a:schemeClr val="lt1"/>
                </a:solidFill>
                <a:latin typeface="Roboto"/>
                <a:ea typeface="Roboto"/>
                <a:cs typeface="Roboto"/>
                <a:sym typeface="Roboto"/>
              </a:defRPr>
            </a:lvl1pPr>
            <a:lvl2pPr indent="-323850" lvl="1" marL="914400" marR="0" rtl="0" algn="l">
              <a:lnSpc>
                <a:spcPct val="100000"/>
              </a:lnSpc>
              <a:spcBef>
                <a:spcPts val="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2pPr>
            <a:lvl3pPr indent="-323850" lvl="2" marL="1371600" marR="0" rtl="0" algn="l">
              <a:lnSpc>
                <a:spcPct val="100000"/>
              </a:lnSpc>
              <a:spcBef>
                <a:spcPts val="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3pPr>
            <a:lvl4pPr indent="-323850" lvl="3" marL="1828800" marR="0" rtl="0" algn="l">
              <a:lnSpc>
                <a:spcPct val="100000"/>
              </a:lnSpc>
              <a:spcBef>
                <a:spcPts val="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4pPr>
            <a:lvl5pPr indent="-323850" lvl="4" marL="2286000" marR="0" rtl="0" algn="l">
              <a:lnSpc>
                <a:spcPct val="100000"/>
              </a:lnSpc>
              <a:spcBef>
                <a:spcPts val="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5pPr>
            <a:lvl6pPr indent="-323850" lvl="5" marL="2743200" marR="0" rtl="0" algn="l">
              <a:lnSpc>
                <a:spcPct val="100000"/>
              </a:lnSpc>
              <a:spcBef>
                <a:spcPts val="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6pPr>
            <a:lvl7pPr indent="-323850" lvl="6" marL="3200400" marR="0" rtl="0" algn="l">
              <a:lnSpc>
                <a:spcPct val="100000"/>
              </a:lnSpc>
              <a:spcBef>
                <a:spcPts val="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7pPr>
            <a:lvl8pPr indent="-323850" lvl="7" marL="3657600" marR="0" rtl="0" algn="l">
              <a:lnSpc>
                <a:spcPct val="100000"/>
              </a:lnSpc>
              <a:spcBef>
                <a:spcPts val="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8pPr>
            <a:lvl9pPr indent="-323850" lvl="8" marL="4114800" marR="0" rtl="0" algn="l">
              <a:lnSpc>
                <a:spcPct val="100000"/>
              </a:lnSpc>
              <a:spcBef>
                <a:spcPts val="0"/>
              </a:spcBef>
              <a:spcAft>
                <a:spcPts val="0"/>
              </a:spcAft>
              <a:buClr>
                <a:schemeClr val="lt1"/>
              </a:buClr>
              <a:buSzPts val="1500"/>
              <a:buFont typeface="Roboto"/>
              <a:buChar char="■"/>
              <a:defRPr b="0" i="0" sz="1500" u="none" cap="none" strike="noStrike">
                <a:solidFill>
                  <a:schemeClr val="lt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
          <p:cNvSpPr/>
          <p:nvPr/>
        </p:nvSpPr>
        <p:spPr>
          <a:xfrm>
            <a:off x="12812293" y="872774"/>
            <a:ext cx="144983" cy="272315"/>
          </a:xfrm>
          <a:custGeom>
            <a:rect b="b" l="l" r="r" t="t"/>
            <a:pathLst>
              <a:path extrusionOk="0" h="1388" w="739">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
          <p:cNvSpPr/>
          <p:nvPr/>
        </p:nvSpPr>
        <p:spPr>
          <a:xfrm>
            <a:off x="12634741" y="984406"/>
            <a:ext cx="165975" cy="226210"/>
          </a:xfrm>
          <a:custGeom>
            <a:rect b="b" l="l" r="r" t="t"/>
            <a:pathLst>
              <a:path extrusionOk="0" h="1153" w="846">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
          <p:cNvSpPr/>
          <p:nvPr/>
        </p:nvSpPr>
        <p:spPr>
          <a:xfrm>
            <a:off x="12359096" y="2644566"/>
            <a:ext cx="116928" cy="53953"/>
          </a:xfrm>
          <a:custGeom>
            <a:rect b="b" l="l" r="r" t="t"/>
            <a:pathLst>
              <a:path extrusionOk="0" fill="none" h="275" w="596">
                <a:moveTo>
                  <a:pt x="1" y="274"/>
                </a:moveTo>
                <a:cubicBezTo>
                  <a:pt x="191" y="179"/>
                  <a:pt x="394" y="96"/>
                  <a:pt x="596" y="0"/>
                </a:cubicBezTo>
              </a:path>
            </a:pathLst>
          </a:custGeom>
          <a:noFill/>
          <a:ln cap="rnd" cmpd="sng" w="9525">
            <a:solidFill>
              <a:srgbClr val="2AB59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
          <p:cNvSpPr txBox="1"/>
          <p:nvPr>
            <p:ph type="ctrTitle"/>
          </p:nvPr>
        </p:nvSpPr>
        <p:spPr>
          <a:xfrm>
            <a:off x="1296150" y="1871675"/>
            <a:ext cx="6551700" cy="115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500"/>
              <a:buNone/>
            </a:pPr>
            <a:r>
              <a:rPr lang="en" sz="2900"/>
              <a:t>Customer Retention Insights:</a:t>
            </a:r>
            <a:r>
              <a:rPr lang="en" sz="5600"/>
              <a:t> </a:t>
            </a:r>
            <a:endParaRPr sz="5600"/>
          </a:p>
          <a:p>
            <a:pPr indent="0" lvl="0" marL="0" rtl="0" algn="ctr">
              <a:lnSpc>
                <a:spcPct val="100000"/>
              </a:lnSpc>
              <a:spcBef>
                <a:spcPts val="0"/>
              </a:spcBef>
              <a:spcAft>
                <a:spcPts val="0"/>
              </a:spcAft>
              <a:buSzPts val="5500"/>
              <a:buNone/>
            </a:pPr>
            <a:r>
              <a:rPr lang="en" sz="2500"/>
              <a:t>Predicting and Preventing Churn</a:t>
            </a:r>
            <a:endParaRPr sz="2500"/>
          </a:p>
        </p:txBody>
      </p:sp>
      <p:grpSp>
        <p:nvGrpSpPr>
          <p:cNvPr id="826" name="Google Shape;826;p1"/>
          <p:cNvGrpSpPr/>
          <p:nvPr/>
        </p:nvGrpSpPr>
        <p:grpSpPr>
          <a:xfrm>
            <a:off x="888012" y="1440674"/>
            <a:ext cx="300359" cy="299855"/>
            <a:chOff x="1466575" y="2391250"/>
            <a:chExt cx="59575" cy="59475"/>
          </a:xfrm>
        </p:grpSpPr>
        <p:sp>
          <p:nvSpPr>
            <p:cNvPr id="827" name="Google Shape;827;p1"/>
            <p:cNvSpPr/>
            <p:nvPr/>
          </p:nvSpPr>
          <p:spPr>
            <a:xfrm>
              <a:off x="1491600" y="2391250"/>
              <a:ext cx="9425" cy="59475"/>
            </a:xfrm>
            <a:custGeom>
              <a:rect b="b" l="l" r="r" t="t"/>
              <a:pathLst>
                <a:path extrusionOk="0" h="2379" w="377">
                  <a:moveTo>
                    <a:pt x="0" y="1"/>
                  </a:moveTo>
                  <a:lnTo>
                    <a:pt x="0" y="2379"/>
                  </a:lnTo>
                  <a:lnTo>
                    <a:pt x="377" y="2379"/>
                  </a:lnTo>
                  <a:lnTo>
                    <a:pt x="37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
            <p:cNvSpPr/>
            <p:nvPr/>
          </p:nvSpPr>
          <p:spPr>
            <a:xfrm>
              <a:off x="1466575" y="2416275"/>
              <a:ext cx="59575" cy="9425"/>
            </a:xfrm>
            <a:custGeom>
              <a:rect b="b" l="l" r="r" t="t"/>
              <a:pathLst>
                <a:path extrusionOk="0" h="377" w="2383">
                  <a:moveTo>
                    <a:pt x="1" y="1"/>
                  </a:moveTo>
                  <a:lnTo>
                    <a:pt x="1" y="377"/>
                  </a:lnTo>
                  <a:lnTo>
                    <a:pt x="2382" y="377"/>
                  </a:lnTo>
                  <a:lnTo>
                    <a:pt x="238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g2fceac48649_0_43"/>
          <p:cNvSpPr txBox="1"/>
          <p:nvPr>
            <p:ph idx="1" type="subTitle"/>
          </p:nvPr>
        </p:nvSpPr>
        <p:spPr>
          <a:xfrm>
            <a:off x="665750" y="2071674"/>
            <a:ext cx="4732500" cy="179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500"/>
              <a:buNone/>
            </a:pPr>
            <a:r>
              <a:rPr b="1" lang="en" sz="1700"/>
              <a:t>Insight: Senior citizens make more Churn than the other citizen so maybe we don’t take care of them as it </a:t>
            </a:r>
            <a:r>
              <a:rPr b="1" lang="en" sz="1700"/>
              <a:t>should. So we should consider to find the problem that they have and try to solve it to decrease the churn rate.</a:t>
            </a:r>
            <a:endParaRPr b="1" sz="1700"/>
          </a:p>
        </p:txBody>
      </p:sp>
      <p:sp>
        <p:nvSpPr>
          <p:cNvPr id="881" name="Google Shape;881;g2fceac48649_0_43"/>
          <p:cNvSpPr txBox="1"/>
          <p:nvPr>
            <p:ph type="title"/>
          </p:nvPr>
        </p:nvSpPr>
        <p:spPr>
          <a:xfrm>
            <a:off x="641925" y="1276350"/>
            <a:ext cx="5587500" cy="70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400"/>
              </a:spcAft>
              <a:buNone/>
            </a:pPr>
            <a:r>
              <a:rPr lang="en" sz="2700"/>
              <a:t>Senior Citizens and Churn</a:t>
            </a:r>
            <a:endParaRPr sz="2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g2fceac48649_0_51"/>
          <p:cNvSpPr txBox="1"/>
          <p:nvPr>
            <p:ph idx="1" type="subTitle"/>
          </p:nvPr>
        </p:nvSpPr>
        <p:spPr>
          <a:xfrm>
            <a:off x="665750" y="2071674"/>
            <a:ext cx="4732500" cy="179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500"/>
              <a:buNone/>
            </a:pPr>
            <a:r>
              <a:rPr b="1" lang="en" sz="1700"/>
              <a:t>Insight: Customers with multiple lines tend to churn more compared with other customers so maybe we have a problem in the service with the multiple lines users we have to take car of this issue.</a:t>
            </a:r>
            <a:endParaRPr b="1" sz="1700"/>
          </a:p>
        </p:txBody>
      </p:sp>
      <p:sp>
        <p:nvSpPr>
          <p:cNvPr id="887" name="Google Shape;887;g2fceac48649_0_51"/>
          <p:cNvSpPr txBox="1"/>
          <p:nvPr>
            <p:ph type="title"/>
          </p:nvPr>
        </p:nvSpPr>
        <p:spPr>
          <a:xfrm>
            <a:off x="641925" y="1276350"/>
            <a:ext cx="5587500" cy="70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400"/>
              </a:spcAft>
              <a:buNone/>
            </a:pPr>
            <a:r>
              <a:rPr lang="en" sz="2700"/>
              <a:t>Multiple Lines and Churn</a:t>
            </a:r>
            <a:endParaRPr sz="2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g2fceac48649_0_59"/>
          <p:cNvSpPr txBox="1"/>
          <p:nvPr>
            <p:ph idx="1" type="subTitle"/>
          </p:nvPr>
        </p:nvSpPr>
        <p:spPr>
          <a:xfrm>
            <a:off x="665750" y="2071674"/>
            <a:ext cx="4732500" cy="179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500"/>
              <a:buNone/>
            </a:pPr>
            <a:r>
              <a:rPr b="1" lang="en" sz="1700"/>
              <a:t>Insight: The total revenue from the current customer base is significant ($16,056,168.70), indicating the high financial impact of churn. Focusing on retention can help protect this revenue.</a:t>
            </a:r>
            <a:endParaRPr b="1" sz="1700"/>
          </a:p>
        </p:txBody>
      </p:sp>
      <p:sp>
        <p:nvSpPr>
          <p:cNvPr id="893" name="Google Shape;893;g2fceac48649_0_59"/>
          <p:cNvSpPr txBox="1"/>
          <p:nvPr>
            <p:ph type="title"/>
          </p:nvPr>
        </p:nvSpPr>
        <p:spPr>
          <a:xfrm>
            <a:off x="641925" y="1276350"/>
            <a:ext cx="5587500" cy="70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400"/>
              </a:spcAft>
              <a:buNone/>
            </a:pPr>
            <a:r>
              <a:rPr lang="en" sz="2700"/>
              <a:t>Total Charges</a:t>
            </a:r>
            <a:endParaRPr sz="2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g2fceac48649_0_67"/>
          <p:cNvSpPr txBox="1"/>
          <p:nvPr>
            <p:ph idx="1" type="subTitle"/>
          </p:nvPr>
        </p:nvSpPr>
        <p:spPr>
          <a:xfrm>
            <a:off x="665750" y="2071675"/>
            <a:ext cx="4732500" cy="228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500"/>
              <a:buNone/>
            </a:pPr>
            <a:r>
              <a:rPr b="1" lang="en" sz="1700"/>
              <a:t>Insight: we find that when the </a:t>
            </a:r>
            <a:r>
              <a:rPr b="1" lang="en" sz="1700"/>
              <a:t>customer</a:t>
            </a:r>
            <a:r>
              <a:rPr b="1" lang="en" sz="1700"/>
              <a:t> use the services like device protection and backup service </a:t>
            </a:r>
            <a:r>
              <a:rPr b="1" lang="en" sz="1700"/>
              <a:t>it's</a:t>
            </a:r>
            <a:r>
              <a:rPr b="1" lang="en" sz="1700"/>
              <a:t> more likely to stay in the company, so maybe that indicate that these services is </a:t>
            </a:r>
            <a:r>
              <a:rPr b="1" lang="en" sz="1700"/>
              <a:t>satisfying</a:t>
            </a:r>
            <a:r>
              <a:rPr b="1" lang="en" sz="1700"/>
              <a:t> for the users this maybe indicate that we should focus on these services more to make as possible from the users get these services.</a:t>
            </a:r>
            <a:endParaRPr b="1" sz="1700"/>
          </a:p>
        </p:txBody>
      </p:sp>
      <p:sp>
        <p:nvSpPr>
          <p:cNvPr id="899" name="Google Shape;899;g2fceac48649_0_67"/>
          <p:cNvSpPr txBox="1"/>
          <p:nvPr>
            <p:ph type="title"/>
          </p:nvPr>
        </p:nvSpPr>
        <p:spPr>
          <a:xfrm>
            <a:off x="641925" y="1014425"/>
            <a:ext cx="5587500" cy="962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400"/>
              </a:spcAft>
              <a:buNone/>
            </a:pPr>
            <a:r>
              <a:rPr lang="en" sz="2700"/>
              <a:t>Device protected and backup service</a:t>
            </a:r>
            <a:endParaRPr sz="2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g2fceac48649_0_72"/>
          <p:cNvSpPr txBox="1"/>
          <p:nvPr>
            <p:ph idx="1" type="subTitle"/>
          </p:nvPr>
        </p:nvSpPr>
        <p:spPr>
          <a:xfrm>
            <a:off x="175225" y="628525"/>
            <a:ext cx="5344500" cy="42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700"/>
          </a:p>
          <a:p>
            <a:pPr indent="-336550" lvl="0" marL="457200" rtl="0" algn="l">
              <a:spcBef>
                <a:spcPts val="0"/>
              </a:spcBef>
              <a:spcAft>
                <a:spcPts val="0"/>
              </a:spcAft>
              <a:buSzPts val="1700"/>
              <a:buChar char="●"/>
            </a:pPr>
            <a:r>
              <a:rPr b="1" lang="en" sz="1700"/>
              <a:t>Focus on Retaining New Customers: Since churn is higher among customers with shorter tenures, consider onboarding programs or early engagement strategies.</a:t>
            </a:r>
            <a:endParaRPr b="1" sz="1700"/>
          </a:p>
          <a:p>
            <a:pPr indent="-336550" lvl="0" marL="457200" rtl="0" algn="l">
              <a:spcBef>
                <a:spcPts val="0"/>
              </a:spcBef>
              <a:spcAft>
                <a:spcPts val="0"/>
              </a:spcAft>
              <a:buSzPts val="1700"/>
              <a:buChar char="●"/>
            </a:pPr>
            <a:r>
              <a:rPr b="1" lang="en" sz="1700"/>
              <a:t>Promote Long-term Contracts: Offering incentives for customers to switch to longer contracts might help reduce churn.</a:t>
            </a:r>
            <a:endParaRPr b="1" sz="1700"/>
          </a:p>
          <a:p>
            <a:pPr indent="-336550" lvl="0" marL="457200" rtl="0" algn="l">
              <a:spcBef>
                <a:spcPts val="0"/>
              </a:spcBef>
              <a:spcAft>
                <a:spcPts val="0"/>
              </a:spcAft>
              <a:buSzPts val="1700"/>
              <a:buChar char="●"/>
            </a:pPr>
            <a:r>
              <a:rPr b="1" lang="en" sz="1700"/>
              <a:t>Target High-Risk Segments: Customers using electronic checks and those without tech support could be targeted with specific retention campaigns.</a:t>
            </a:r>
            <a:endParaRPr b="1" sz="1700"/>
          </a:p>
          <a:p>
            <a:pPr indent="-336550" lvl="0" marL="457200" rtl="0" algn="l">
              <a:spcBef>
                <a:spcPts val="0"/>
              </a:spcBef>
              <a:spcAft>
                <a:spcPts val="0"/>
              </a:spcAft>
              <a:buSzPts val="1700"/>
              <a:buChar char="●"/>
            </a:pPr>
            <a:r>
              <a:rPr b="1" lang="en" sz="1700"/>
              <a:t>Bundle Services: Promote bundles that include multiple lines or value-added services like tech support to enhance customer loyalty.</a:t>
            </a:r>
            <a:endParaRPr b="1" sz="1700"/>
          </a:p>
        </p:txBody>
      </p:sp>
      <p:sp>
        <p:nvSpPr>
          <p:cNvPr id="905" name="Google Shape;905;g2fceac48649_0_72"/>
          <p:cNvSpPr txBox="1"/>
          <p:nvPr>
            <p:ph type="title"/>
          </p:nvPr>
        </p:nvSpPr>
        <p:spPr>
          <a:xfrm>
            <a:off x="641925" y="233350"/>
            <a:ext cx="3972900" cy="78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400"/>
              </a:spcAft>
              <a:buNone/>
            </a:pPr>
            <a:r>
              <a:rPr lang="en" sz="2700"/>
              <a:t>Recommendations:</a:t>
            </a:r>
            <a:endParaRPr sz="2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23"/>
          <p:cNvSpPr txBox="1"/>
          <p:nvPr>
            <p:ph type="title"/>
          </p:nvPr>
        </p:nvSpPr>
        <p:spPr>
          <a:xfrm>
            <a:off x="2646000" y="1656012"/>
            <a:ext cx="3852000" cy="972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
              <a:t>THANKS!</a:t>
            </a:r>
            <a:endParaRPr/>
          </a:p>
        </p:txBody>
      </p:sp>
      <p:sp>
        <p:nvSpPr>
          <p:cNvPr id="911" name="Google Shape;911;p23"/>
          <p:cNvSpPr txBox="1"/>
          <p:nvPr>
            <p:ph idx="1" type="subTitle"/>
          </p:nvPr>
        </p:nvSpPr>
        <p:spPr>
          <a:xfrm>
            <a:off x="2646000" y="2628895"/>
            <a:ext cx="3852000" cy="495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500"/>
              <a:buNone/>
            </a:pPr>
            <a:r>
              <a:rPr b="1" lang="en"/>
              <a:t>Do you have 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pic>
        <p:nvPicPr>
          <p:cNvPr id="833" name="Google Shape;833;p2"/>
          <p:cNvPicPr preferRelativeResize="0"/>
          <p:nvPr/>
        </p:nvPicPr>
        <p:blipFill>
          <a:blip r:embed="rId3">
            <a:alphaModFix/>
          </a:blip>
          <a:stretch>
            <a:fillRect/>
          </a:stretch>
        </p:blipFill>
        <p:spPr>
          <a:xfrm>
            <a:off x="180975" y="600075"/>
            <a:ext cx="8839201" cy="38247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4"/>
          <p:cNvSpPr txBox="1"/>
          <p:nvPr>
            <p:ph idx="1" type="subTitle"/>
          </p:nvPr>
        </p:nvSpPr>
        <p:spPr>
          <a:xfrm>
            <a:off x="713375" y="2105024"/>
            <a:ext cx="4732500" cy="1796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1700"/>
              <a:t>Insight: Approximately 27% of the customers have churned, as shown by the pie chart. This indicates that more than a quarter of the customer base has left, which highlights the need for effective retention strategies.</a:t>
            </a:r>
            <a:endParaRPr sz="1400">
              <a:solidFill>
                <a:srgbClr val="000000"/>
              </a:solidFill>
              <a:latin typeface="Arial"/>
              <a:ea typeface="Arial"/>
              <a:cs typeface="Arial"/>
              <a:sym typeface="Arial"/>
            </a:endParaRPr>
          </a:p>
          <a:p>
            <a:pPr indent="0" lvl="0" marL="0" rtl="0" algn="l">
              <a:lnSpc>
                <a:spcPct val="100000"/>
              </a:lnSpc>
              <a:spcBef>
                <a:spcPts val="1200"/>
              </a:spcBef>
              <a:spcAft>
                <a:spcPts val="0"/>
              </a:spcAft>
              <a:buSzPts val="1500"/>
              <a:buNone/>
            </a:pPr>
            <a:r>
              <a:t/>
            </a:r>
            <a:endParaRPr sz="1800"/>
          </a:p>
        </p:txBody>
      </p:sp>
      <p:sp>
        <p:nvSpPr>
          <p:cNvPr id="839" name="Google Shape;839;p4"/>
          <p:cNvSpPr txBox="1"/>
          <p:nvPr>
            <p:ph type="title"/>
          </p:nvPr>
        </p:nvSpPr>
        <p:spPr>
          <a:xfrm>
            <a:off x="713370" y="1697025"/>
            <a:ext cx="4732500" cy="472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lang="en" sz="2900"/>
              <a:t>Churn Distribution</a:t>
            </a:r>
            <a:endParaRPr sz="1800">
              <a:solidFill>
                <a:srgbClr val="000000"/>
              </a:solidFill>
              <a:latin typeface="Arial"/>
              <a:ea typeface="Arial"/>
              <a:cs typeface="Arial"/>
              <a:sym typeface="Arial"/>
            </a:endParaRPr>
          </a:p>
          <a:p>
            <a:pPr indent="0" lvl="0" marL="0" rtl="0" algn="l">
              <a:lnSpc>
                <a:spcPct val="100000"/>
              </a:lnSpc>
              <a:spcBef>
                <a:spcPts val="400"/>
              </a:spcBef>
              <a:spcAft>
                <a:spcPts val="0"/>
              </a:spcAft>
              <a:buSzPts val="3000"/>
              <a:buNone/>
            </a:pPr>
            <a:r>
              <a:t/>
            </a:r>
            <a:endParaRPr sz="4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g2fceac48649_0_3"/>
          <p:cNvSpPr txBox="1"/>
          <p:nvPr>
            <p:ph idx="1" type="subTitle"/>
          </p:nvPr>
        </p:nvSpPr>
        <p:spPr>
          <a:xfrm>
            <a:off x="713375" y="2181224"/>
            <a:ext cx="4732500" cy="1796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1700"/>
              <a:t>Insight: The "Tenure vs Churn" line chart shows a higher churn rate among customers with shorter tenures. This suggests that newer customers are more likely to leave, emphasizing the importance of improving early customer engagement and satisfaction.</a:t>
            </a:r>
            <a:endParaRPr sz="1100">
              <a:solidFill>
                <a:srgbClr val="000000"/>
              </a:solidFill>
              <a:latin typeface="Arial"/>
              <a:ea typeface="Arial"/>
              <a:cs typeface="Arial"/>
              <a:sym typeface="Arial"/>
            </a:endParaRPr>
          </a:p>
          <a:p>
            <a:pPr indent="0" lvl="0" marL="0" rtl="0" algn="l">
              <a:lnSpc>
                <a:spcPct val="100000"/>
              </a:lnSpc>
              <a:spcBef>
                <a:spcPts val="1200"/>
              </a:spcBef>
              <a:spcAft>
                <a:spcPts val="0"/>
              </a:spcAft>
              <a:buSzPts val="1500"/>
              <a:buNone/>
            </a:pPr>
            <a:r>
              <a:t/>
            </a:r>
            <a:endParaRPr b="1" sz="1400">
              <a:latin typeface="Orbitron"/>
              <a:ea typeface="Orbitron"/>
              <a:cs typeface="Orbitron"/>
              <a:sym typeface="Orbitron"/>
            </a:endParaRPr>
          </a:p>
        </p:txBody>
      </p:sp>
      <p:sp>
        <p:nvSpPr>
          <p:cNvPr id="845" name="Google Shape;845;g2fceac48649_0_3"/>
          <p:cNvSpPr txBox="1"/>
          <p:nvPr>
            <p:ph type="title"/>
          </p:nvPr>
        </p:nvSpPr>
        <p:spPr>
          <a:xfrm>
            <a:off x="641925" y="1200150"/>
            <a:ext cx="4732500" cy="70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400"/>
              </a:spcAft>
              <a:buNone/>
            </a:pPr>
            <a:r>
              <a:rPr lang="en" sz="2900"/>
              <a:t>Tenure and Churn</a:t>
            </a:r>
            <a:endParaRPr sz="2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g2fceac48649_0_9"/>
          <p:cNvSpPr txBox="1"/>
          <p:nvPr>
            <p:ph idx="1" type="subTitle"/>
          </p:nvPr>
        </p:nvSpPr>
        <p:spPr>
          <a:xfrm>
            <a:off x="665750" y="2071674"/>
            <a:ext cx="4732500" cy="179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500"/>
              <a:buNone/>
            </a:pPr>
            <a:r>
              <a:rPr b="1" lang="en" sz="1700"/>
              <a:t>Insight: Customers with month-to-month contracts have the highest churn rate compared to those with one-year or two-year contracts. Long-term contracts seem to contribute to customer retention, which suggests that offering incentives for longer commitments could be an effective strategy.</a:t>
            </a:r>
            <a:endParaRPr b="1" sz="1700"/>
          </a:p>
        </p:txBody>
      </p:sp>
      <p:sp>
        <p:nvSpPr>
          <p:cNvPr id="851" name="Google Shape;851;g2fceac48649_0_9"/>
          <p:cNvSpPr txBox="1"/>
          <p:nvPr>
            <p:ph type="title"/>
          </p:nvPr>
        </p:nvSpPr>
        <p:spPr>
          <a:xfrm>
            <a:off x="641925" y="1200150"/>
            <a:ext cx="5587500" cy="70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400"/>
              </a:spcAft>
              <a:buNone/>
            </a:pPr>
            <a:r>
              <a:rPr lang="en" sz="2900"/>
              <a:t>Contract Type and Churn</a:t>
            </a:r>
            <a:endParaRPr sz="2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g2fceac48649_0_14"/>
          <p:cNvSpPr txBox="1"/>
          <p:nvPr>
            <p:ph idx="1" type="subTitle"/>
          </p:nvPr>
        </p:nvSpPr>
        <p:spPr>
          <a:xfrm>
            <a:off x="665750" y="2071674"/>
            <a:ext cx="4732500" cy="179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500"/>
              <a:buNone/>
            </a:pPr>
            <a:r>
              <a:rPr b="1" lang="en" sz="1700"/>
              <a:t>Insight: The bar chart indicates that customers who use electronic checks have a higher churn rate compared to those using other payment methods like bank transfer or credit card. This could mean that customers using electronic checks might be less satisfied or more price-sensitive.</a:t>
            </a:r>
            <a:endParaRPr b="1" sz="1700"/>
          </a:p>
        </p:txBody>
      </p:sp>
      <p:sp>
        <p:nvSpPr>
          <p:cNvPr id="857" name="Google Shape;857;g2fceac48649_0_14"/>
          <p:cNvSpPr txBox="1"/>
          <p:nvPr>
            <p:ph type="title"/>
          </p:nvPr>
        </p:nvSpPr>
        <p:spPr>
          <a:xfrm>
            <a:off x="641925" y="1200150"/>
            <a:ext cx="5587500" cy="70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400"/>
              </a:spcAft>
              <a:buNone/>
            </a:pPr>
            <a:r>
              <a:rPr lang="en" sz="2700"/>
              <a:t>Payment Method and Churn</a:t>
            </a:r>
            <a:endParaRPr sz="2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g2fceac48649_0_22"/>
          <p:cNvSpPr txBox="1"/>
          <p:nvPr>
            <p:ph idx="1" type="subTitle"/>
          </p:nvPr>
        </p:nvSpPr>
        <p:spPr>
          <a:xfrm>
            <a:off x="665750" y="2071674"/>
            <a:ext cx="4732500" cy="179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500"/>
              <a:buNone/>
            </a:pPr>
            <a:r>
              <a:rPr b="1" lang="en" sz="1700"/>
              <a:t>Insight: Customers using Fiber optic services show a more churn rate (42%) compared to those using DSL (19%). This suggests that Fiber optic users might have an issue with the service, which could be a key selling point for retaining customers.</a:t>
            </a:r>
            <a:endParaRPr b="1" sz="1700"/>
          </a:p>
        </p:txBody>
      </p:sp>
      <p:sp>
        <p:nvSpPr>
          <p:cNvPr id="863" name="Google Shape;863;g2fceac48649_0_22"/>
          <p:cNvSpPr txBox="1"/>
          <p:nvPr>
            <p:ph type="title"/>
          </p:nvPr>
        </p:nvSpPr>
        <p:spPr>
          <a:xfrm>
            <a:off x="641925" y="1200150"/>
            <a:ext cx="5587500" cy="70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400"/>
              </a:spcAft>
              <a:buNone/>
            </a:pPr>
            <a:r>
              <a:rPr lang="en" sz="2700"/>
              <a:t>Internet Service and Churn</a:t>
            </a:r>
            <a:endParaRPr sz="2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g2fceac48649_0_29"/>
          <p:cNvSpPr txBox="1"/>
          <p:nvPr>
            <p:ph idx="1" type="subTitle"/>
          </p:nvPr>
        </p:nvSpPr>
        <p:spPr>
          <a:xfrm>
            <a:off x="665750" y="2071674"/>
            <a:ext cx="4732500" cy="179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500"/>
              <a:buNone/>
            </a:pPr>
            <a:r>
              <a:rPr b="1" lang="en" sz="1700"/>
              <a:t>Insight: Customers who do not have tech support are more likely to churn. Providing tech support or emphasizing its value could reduce churn, particularly for customers who might face technical challenges.</a:t>
            </a:r>
            <a:endParaRPr b="1" sz="1700"/>
          </a:p>
        </p:txBody>
      </p:sp>
      <p:sp>
        <p:nvSpPr>
          <p:cNvPr id="869" name="Google Shape;869;g2fceac48649_0_29"/>
          <p:cNvSpPr txBox="1"/>
          <p:nvPr>
            <p:ph type="title"/>
          </p:nvPr>
        </p:nvSpPr>
        <p:spPr>
          <a:xfrm>
            <a:off x="641925" y="1200150"/>
            <a:ext cx="5587500" cy="70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400"/>
              </a:spcAft>
              <a:buNone/>
            </a:pPr>
            <a:r>
              <a:rPr lang="en" sz="2700"/>
              <a:t>Tech Support and Churn</a:t>
            </a:r>
            <a:endParaRPr sz="2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g2fceac48649_0_36"/>
          <p:cNvSpPr txBox="1"/>
          <p:nvPr>
            <p:ph idx="1" type="subTitle"/>
          </p:nvPr>
        </p:nvSpPr>
        <p:spPr>
          <a:xfrm>
            <a:off x="665750" y="2071674"/>
            <a:ext cx="4732500" cy="179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500"/>
              <a:buNone/>
            </a:pPr>
            <a:r>
              <a:rPr b="1" lang="en" sz="1700"/>
              <a:t>Insight: Customers who opt for paperless billing appear to have more churn rates. Encouraging more customers to switch to paperless billing could be a problem and not effective step towards retention.</a:t>
            </a:r>
            <a:endParaRPr b="1" sz="1700"/>
          </a:p>
          <a:p>
            <a:pPr indent="0" lvl="0" marL="0" rtl="0" algn="l">
              <a:lnSpc>
                <a:spcPct val="100000"/>
              </a:lnSpc>
              <a:spcBef>
                <a:spcPts val="0"/>
              </a:spcBef>
              <a:spcAft>
                <a:spcPts val="0"/>
              </a:spcAft>
              <a:buSzPts val="1500"/>
              <a:buNone/>
            </a:pPr>
            <a:r>
              <a:rPr b="1" lang="en" sz="1700"/>
              <a:t>We have to find the issue with the paperless billing.</a:t>
            </a:r>
            <a:endParaRPr b="1" sz="1700"/>
          </a:p>
        </p:txBody>
      </p:sp>
      <p:sp>
        <p:nvSpPr>
          <p:cNvPr id="875" name="Google Shape;875;g2fceac48649_0_36"/>
          <p:cNvSpPr txBox="1"/>
          <p:nvPr>
            <p:ph type="title"/>
          </p:nvPr>
        </p:nvSpPr>
        <p:spPr>
          <a:xfrm>
            <a:off x="641925" y="1276350"/>
            <a:ext cx="5616000" cy="70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400"/>
              </a:spcAft>
              <a:buNone/>
            </a:pPr>
            <a:r>
              <a:rPr lang="en" sz="2500"/>
              <a:t>Paperless Billing and Churn</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 Evolution of Invention in Canada Thesis by Slidesgo">
  <a:themeElements>
    <a:clrScheme name="Simple Light">
      <a:dk1>
        <a:srgbClr val="E3EEED"/>
      </a:dk1>
      <a:lt1>
        <a:srgbClr val="383536"/>
      </a:lt1>
      <a:dk2>
        <a:srgbClr val="FC2E12"/>
      </a:dk2>
      <a:lt2>
        <a:srgbClr val="C1D6CE"/>
      </a:lt2>
      <a:accent1>
        <a:srgbClr val="64818C"/>
      </a:accent1>
      <a:accent2>
        <a:srgbClr val="DD4815"/>
      </a:accent2>
      <a:accent3>
        <a:srgbClr val="24A364"/>
      </a:accent3>
      <a:accent4>
        <a:srgbClr val="FFFFFF"/>
      </a:accent4>
      <a:accent5>
        <a:srgbClr val="FFFFFF"/>
      </a:accent5>
      <a:accent6>
        <a:srgbClr val="FFFFFF"/>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