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464" r:id="rId2"/>
    <p:sldId id="2343" r:id="rId3"/>
    <p:sldId id="2401" r:id="rId4"/>
    <p:sldId id="2429" r:id="rId5"/>
    <p:sldId id="2420" r:id="rId6"/>
    <p:sldId id="2427" r:id="rId7"/>
    <p:sldId id="2421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9B2"/>
    <a:srgbClr val="4217A6"/>
    <a:srgbClr val="002452"/>
    <a:srgbClr val="E3E4E6"/>
    <a:srgbClr val="583F52"/>
    <a:srgbClr val="000C28"/>
    <a:srgbClr val="000820"/>
    <a:srgbClr val="001334"/>
    <a:srgbClr val="F52552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5865" autoAdjust="0"/>
  </p:normalViewPr>
  <p:slideViewPr>
    <p:cSldViewPr snapToGrid="0" snapToObjects="1">
      <p:cViewPr varScale="1">
        <p:scale>
          <a:sx n="43" d="100"/>
          <a:sy n="43" d="100"/>
        </p:scale>
        <p:origin x="451" y="86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28-Dec-22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5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rgbClr val="FC0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10251" y="4646039"/>
            <a:ext cx="1115722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ONE SHOP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rgbClr val="421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9126136" y="7338193"/>
            <a:ext cx="612539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85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POS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9690416" y="1160870"/>
            <a:ext cx="49968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Overview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56425" y="2794666"/>
            <a:ext cx="8852308" cy="7200892"/>
            <a:chOff x="1534886" y="2794666"/>
            <a:chExt cx="8852308" cy="7200892"/>
          </a:xfrm>
        </p:grpSpPr>
        <p:sp>
          <p:nvSpPr>
            <p:cNvPr id="31" name="Rectangle 30"/>
            <p:cNvSpPr/>
            <p:nvPr/>
          </p:nvSpPr>
          <p:spPr>
            <a:xfrm>
              <a:off x="3688215" y="2794666"/>
              <a:ext cx="4205437" cy="692933"/>
            </a:xfrm>
            <a:prstGeom prst="rect">
              <a:avLst/>
            </a:prstGeom>
            <a:solidFill>
              <a:srgbClr val="4217A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4273" y="2875113"/>
              <a:ext cx="2547149" cy="95410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What is POS?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1534886" y="4017065"/>
              <a:ext cx="8852308" cy="2271458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/>
                <a:t>A point of sale system, or POS, is the place where customer makes a payment for products or services at a store. Simply put, every time a customer makes a purchase, they’re completing a point of sale transaction.</a:t>
              </a:r>
              <a:endPara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748" y="6288523"/>
              <a:ext cx="3720583" cy="370703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801600" y="2794666"/>
            <a:ext cx="8852308" cy="7177176"/>
            <a:chOff x="13913210" y="2794666"/>
            <a:chExt cx="8852308" cy="7177176"/>
          </a:xfrm>
        </p:grpSpPr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13913210" y="4017065"/>
              <a:ext cx="8852308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/>
                <a:t>Every POS system comprises of software and hardware components that make running the daily operations of a business easier and faster.</a:t>
              </a:r>
              <a:endPara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066539" y="2794666"/>
              <a:ext cx="4205437" cy="692933"/>
            </a:xfrm>
            <a:prstGeom prst="rect">
              <a:avLst/>
            </a:prstGeom>
            <a:solidFill>
              <a:srgbClr val="FC09B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53230" y="2897474"/>
              <a:ext cx="202587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Why POS?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0360" y="5775562"/>
              <a:ext cx="4211616" cy="419628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48119" y="10858021"/>
            <a:ext cx="4514037" cy="692933"/>
            <a:chOff x="1731371" y="11448670"/>
            <a:chExt cx="4514037" cy="692933"/>
          </a:xfrm>
        </p:grpSpPr>
        <p:sp>
          <p:nvSpPr>
            <p:cNvPr id="20" name="Rectangle 19"/>
            <p:cNvSpPr/>
            <p:nvPr/>
          </p:nvSpPr>
          <p:spPr>
            <a:xfrm>
              <a:off x="1731371" y="11448670"/>
              <a:ext cx="4514037" cy="692933"/>
            </a:xfrm>
            <a:prstGeom prst="rect">
              <a:avLst/>
            </a:prstGeom>
            <a:solidFill>
              <a:srgbClr val="4217A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831" y="11548612"/>
              <a:ext cx="419698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Programming language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71701" y="12054363"/>
            <a:ext cx="168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One Shop – POS Management System </a:t>
            </a:r>
            <a:r>
              <a:rPr lang="en-US" dirty="0">
                <a:solidFill>
                  <a:schemeClr val="tx2"/>
                </a:solidFill>
              </a:rPr>
              <a:t>is based on </a:t>
            </a:r>
            <a:r>
              <a:rPr lang="en-US" b="1" dirty="0">
                <a:solidFill>
                  <a:schemeClr val="tx2"/>
                </a:solidFill>
              </a:rPr>
              <a:t>C Programming language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rgbClr val="FC0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40353" y="6091448"/>
            <a:ext cx="54970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64309" y="9041086"/>
            <a:ext cx="18806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One Shop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4217A6"/>
          </a:solidFill>
          <a:ln w="38100">
            <a:solidFill>
              <a:srgbClr val="421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956" y="3665535"/>
            <a:ext cx="1193938" cy="11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>
            <a:spLocks/>
          </p:cNvSpPr>
          <p:nvPr/>
        </p:nvSpPr>
        <p:spPr>
          <a:xfrm>
            <a:off x="1257358" y="2576518"/>
            <a:ext cx="10000243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dirty="0">
                <a:latin typeface="Poppins Light" charset="0"/>
                <a:ea typeface="Poppins Light" charset="0"/>
                <a:cs typeface="Poppins Light" charset="0"/>
              </a:rPr>
              <a:t>One Shop is a department store management system. </a:t>
            </a:r>
            <a:r>
              <a:rPr lang="en-US" dirty="0"/>
              <a:t>In general, a POS system helps you improve operations for customers. This includes </a:t>
            </a:r>
            <a:r>
              <a:rPr lang="en-US" b="1" dirty="0"/>
              <a:t>reducing waiting time, quicker generate invoices</a:t>
            </a:r>
            <a:r>
              <a:rPr lang="en-US" dirty="0"/>
              <a:t>, etc.</a:t>
            </a:r>
            <a:endParaRPr lang="en-US" dirty="0"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257358" y="1324113"/>
            <a:ext cx="4743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605" y="2573210"/>
            <a:ext cx="12981104" cy="97358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57358" y="5391839"/>
            <a:ext cx="9790912" cy="5612960"/>
            <a:chOff x="1466689" y="5077955"/>
            <a:chExt cx="9503864" cy="5424178"/>
          </a:xfrm>
        </p:grpSpPr>
        <p:grpSp>
          <p:nvGrpSpPr>
            <p:cNvPr id="5" name="Group 4"/>
            <p:cNvGrpSpPr/>
            <p:nvPr/>
          </p:nvGrpSpPr>
          <p:grpSpPr>
            <a:xfrm>
              <a:off x="1513874" y="5091568"/>
              <a:ext cx="4226535" cy="1294256"/>
              <a:chOff x="1396304" y="4398042"/>
              <a:chExt cx="4226535" cy="1294256"/>
            </a:xfrm>
          </p:grpSpPr>
          <p:sp>
            <p:nvSpPr>
              <p:cNvPr id="44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674354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r>
                  <a:rPr lang="en-US" dirty="0">
                    <a:latin typeface="Poppins Light" charset="0"/>
                    <a:ea typeface="Poppins Light" charset="0"/>
                    <a:cs typeface="Poppins Light" charset="0"/>
                  </a:rPr>
                  <a:t>Add Product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1387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01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744018" y="9155312"/>
              <a:ext cx="4226535" cy="1294256"/>
              <a:chOff x="1396304" y="4398042"/>
              <a:chExt cx="4226535" cy="1294256"/>
            </a:xfrm>
          </p:grpSpPr>
          <p:sp>
            <p:nvSpPr>
              <p:cNvPr id="15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674354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r>
                  <a:rPr lang="en-US" dirty="0">
                    <a:latin typeface="Poppins Light" charset="0"/>
                    <a:ea typeface="Poppins Light" charset="0"/>
                    <a:cs typeface="Poppins Light" charset="0"/>
                  </a:rPr>
                  <a:t>Generate Invoice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1387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06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66689" y="7018327"/>
              <a:ext cx="4226535" cy="1294256"/>
              <a:chOff x="1396304" y="4398042"/>
              <a:chExt cx="4226535" cy="1294256"/>
            </a:xfrm>
          </p:grpSpPr>
          <p:sp>
            <p:nvSpPr>
              <p:cNvPr id="18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674354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r>
                  <a:rPr lang="en-US" dirty="0">
                    <a:latin typeface="Poppins Light" charset="0"/>
                    <a:ea typeface="Poppins Light" charset="0"/>
                    <a:cs typeface="Poppins Light" charset="0"/>
                  </a:rPr>
                  <a:t>Update Product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1387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03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66274" y="9149656"/>
              <a:ext cx="4226535" cy="1352477"/>
              <a:chOff x="1396304" y="4398042"/>
              <a:chExt cx="4226535" cy="1352477"/>
            </a:xfrm>
          </p:grpSpPr>
          <p:sp>
            <p:nvSpPr>
              <p:cNvPr id="21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73257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endParaRPr lang="en-US" dirty="0">
                  <a:latin typeface="Poppins Light" charset="0"/>
                  <a:ea typeface="Poppins Light" charset="0"/>
                  <a:cs typeface="Poppins Light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0353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05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744017" y="6991101"/>
              <a:ext cx="4226535" cy="1294256"/>
              <a:chOff x="1396304" y="4398042"/>
              <a:chExt cx="4226535" cy="1294256"/>
            </a:xfrm>
          </p:grpSpPr>
          <p:sp>
            <p:nvSpPr>
              <p:cNvPr id="24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674354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r>
                  <a:rPr lang="en-US" dirty="0"/>
                  <a:t>Sales Reporting</a:t>
                </a:r>
                <a:endParaRPr lang="en-US" dirty="0">
                  <a:latin typeface="Poppins Light" charset="0"/>
                  <a:ea typeface="Poppins Light" charset="0"/>
                  <a:cs typeface="Poppins Light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1387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04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44016" y="5077955"/>
              <a:ext cx="4226535" cy="1294256"/>
              <a:chOff x="1396304" y="4398042"/>
              <a:chExt cx="4226535" cy="1294256"/>
            </a:xfrm>
          </p:grpSpPr>
          <p:sp>
            <p:nvSpPr>
              <p:cNvPr id="27" name="Subtitle 2"/>
              <p:cNvSpPr txBox="1">
                <a:spLocks/>
              </p:cNvSpPr>
              <p:nvPr/>
            </p:nvSpPr>
            <p:spPr>
              <a:xfrm>
                <a:off x="1396304" y="5017944"/>
                <a:ext cx="4226535" cy="674354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40"/>
                  </a:lnSpc>
                </a:pPr>
                <a:r>
                  <a:rPr lang="en-US" dirty="0">
                    <a:latin typeface="Poppins Light" charset="0"/>
                    <a:ea typeface="Poppins Light" charset="0"/>
                    <a:cs typeface="Poppins Light" charset="0"/>
                  </a:rPr>
                  <a:t>Display Product List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13874" y="4398042"/>
                <a:ext cx="611065" cy="55399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30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02</a:t>
                </a:r>
              </a:p>
            </p:txBody>
          </p:sp>
        </p:grpSp>
        <p:sp>
          <p:nvSpPr>
            <p:cNvPr id="29" name="Subtitle 2"/>
            <p:cNvSpPr txBox="1">
              <a:spLocks/>
            </p:cNvSpPr>
            <p:nvPr/>
          </p:nvSpPr>
          <p:spPr>
            <a:xfrm>
              <a:off x="1513873" y="9709310"/>
              <a:ext cx="4226535" cy="674354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>
                  <a:latin typeface="Poppins Light" charset="0"/>
                  <a:ea typeface="Poppins Light" charset="0"/>
                  <a:cs typeface="Poppins Light" charset="0"/>
                </a:rPr>
                <a:t>Delete Product 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57304"/>
              </p:ext>
            </p:extLst>
          </p:nvPr>
        </p:nvGraphicFramePr>
        <p:xfrm>
          <a:off x="1448754" y="11412178"/>
          <a:ext cx="672850" cy="69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50">
                  <a:extLst>
                    <a:ext uri="{9D8B030D-6E8A-4147-A177-3AD203B41FA5}">
                      <a16:colId xmlns:a16="http://schemas.microsoft.com/office/drawing/2014/main" val="2462612423"/>
                    </a:ext>
                  </a:extLst>
                </a:gridCol>
              </a:tblGrid>
              <a:tr h="697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07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872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09067"/>
              </p:ext>
            </p:extLst>
          </p:nvPr>
        </p:nvGraphicFramePr>
        <p:xfrm>
          <a:off x="1448754" y="12263318"/>
          <a:ext cx="34732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215">
                  <a:extLst>
                    <a:ext uri="{9D8B030D-6E8A-4147-A177-3AD203B41FA5}">
                      <a16:colId xmlns:a16="http://schemas.microsoft.com/office/drawing/2014/main" val="1776253848"/>
                    </a:ext>
                  </a:extLst>
                </a:gridCol>
              </a:tblGrid>
              <a:tr h="652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dirty="0">
                          <a:solidFill>
                            <a:schemeClr val="tx2"/>
                          </a:solidFill>
                        </a:rPr>
                        <a:t>Update product quantity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4142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35631"/>
              </p:ext>
            </p:extLst>
          </p:nvPr>
        </p:nvGraphicFramePr>
        <p:xfrm>
          <a:off x="6815201" y="11421970"/>
          <a:ext cx="6736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51">
                  <a:extLst>
                    <a:ext uri="{9D8B030D-6E8A-4147-A177-3AD203B41FA5}">
                      <a16:colId xmlns:a16="http://schemas.microsoft.com/office/drawing/2014/main" val="124833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6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37364"/>
              </p:ext>
            </p:extLst>
          </p:nvPr>
        </p:nvGraphicFramePr>
        <p:xfrm>
          <a:off x="6815201" y="12263515"/>
          <a:ext cx="31984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462">
                  <a:extLst>
                    <a:ext uri="{9D8B030D-6E8A-4147-A177-3AD203B41FA5}">
                      <a16:colId xmlns:a16="http://schemas.microsoft.com/office/drawing/2014/main" val="42216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dirty="0">
                          <a:solidFill>
                            <a:schemeClr val="tx2"/>
                          </a:solidFill>
                        </a:rPr>
                        <a:t>Update product </a:t>
                      </a:r>
                      <a:r>
                        <a:rPr lang="en-US" sz="2400" b="0" dirty="0">
                          <a:solidFill>
                            <a:schemeClr val="tx2"/>
                          </a:solidFill>
                        </a:rPr>
                        <a:t>Rate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69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14082" y="2357708"/>
            <a:ext cx="6596679" cy="3769251"/>
            <a:chOff x="13121432" y="3413419"/>
            <a:chExt cx="6596679" cy="376925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5801525" y="7182670"/>
              <a:ext cx="1192923" cy="0"/>
            </a:xfrm>
            <a:prstGeom prst="line">
              <a:avLst/>
            </a:prstGeom>
            <a:ln w="57150">
              <a:solidFill>
                <a:srgbClr val="FC09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121432" y="5307147"/>
              <a:ext cx="659667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400" b="1" spc="800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Motivation</a:t>
              </a:r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15472909" y="3544021"/>
              <a:ext cx="1893728" cy="1632524"/>
            </a:xfrm>
            <a:prstGeom prst="hexagon">
              <a:avLst/>
            </a:prstGeom>
            <a:solidFill>
              <a:srgbClr val="4217A6"/>
            </a:solidFill>
            <a:ln>
              <a:solidFill>
                <a:srgbClr val="421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hape 2785"/>
            <p:cNvSpPr/>
            <p:nvPr/>
          </p:nvSpPr>
          <p:spPr>
            <a:xfrm>
              <a:off x="16016171" y="4030062"/>
              <a:ext cx="807204" cy="66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20400"/>
                  </a:moveTo>
                  <a:cubicBezTo>
                    <a:pt x="14522" y="20400"/>
                    <a:pt x="12764" y="18251"/>
                    <a:pt x="12764" y="15600"/>
                  </a:cubicBezTo>
                  <a:cubicBezTo>
                    <a:pt x="12764" y="12949"/>
                    <a:pt x="14522" y="10800"/>
                    <a:pt x="16691" y="10800"/>
                  </a:cubicBezTo>
                  <a:cubicBezTo>
                    <a:pt x="18860" y="10800"/>
                    <a:pt x="20618" y="12949"/>
                    <a:pt x="20618" y="15600"/>
                  </a:cubicBezTo>
                  <a:cubicBezTo>
                    <a:pt x="20618" y="18251"/>
                    <a:pt x="18860" y="20400"/>
                    <a:pt x="16691" y="20400"/>
                  </a:cubicBezTo>
                  <a:moveTo>
                    <a:pt x="12762" y="3393"/>
                  </a:moveTo>
                  <a:lnTo>
                    <a:pt x="12781" y="3388"/>
                  </a:lnTo>
                  <a:cubicBezTo>
                    <a:pt x="12870" y="2164"/>
                    <a:pt x="13702" y="1200"/>
                    <a:pt x="14727" y="1200"/>
                  </a:cubicBezTo>
                  <a:cubicBezTo>
                    <a:pt x="15521" y="1200"/>
                    <a:pt x="16202" y="1779"/>
                    <a:pt x="16511" y="2609"/>
                  </a:cubicBezTo>
                  <a:lnTo>
                    <a:pt x="16509" y="2609"/>
                  </a:lnTo>
                  <a:lnTo>
                    <a:pt x="19162" y="10421"/>
                  </a:lnTo>
                  <a:cubicBezTo>
                    <a:pt x="18436" y="9902"/>
                    <a:pt x="17593" y="9600"/>
                    <a:pt x="16691" y="9600"/>
                  </a:cubicBezTo>
                  <a:cubicBezTo>
                    <a:pt x="15082" y="9600"/>
                    <a:pt x="13658" y="10550"/>
                    <a:pt x="12763" y="12012"/>
                  </a:cubicBezTo>
                  <a:cubicBezTo>
                    <a:pt x="12763" y="12012"/>
                    <a:pt x="12762" y="3393"/>
                    <a:pt x="12762" y="3393"/>
                  </a:cubicBezTo>
                  <a:close/>
                  <a:moveTo>
                    <a:pt x="11782" y="13200"/>
                  </a:moveTo>
                  <a:lnTo>
                    <a:pt x="9818" y="13200"/>
                  </a:lnTo>
                  <a:lnTo>
                    <a:pt x="9818" y="4800"/>
                  </a:lnTo>
                  <a:lnTo>
                    <a:pt x="11782" y="4800"/>
                  </a:lnTo>
                  <a:cubicBezTo>
                    <a:pt x="11782" y="4800"/>
                    <a:pt x="11782" y="13200"/>
                    <a:pt x="11782" y="13200"/>
                  </a:cubicBezTo>
                  <a:close/>
                  <a:moveTo>
                    <a:pt x="11782" y="15600"/>
                  </a:moveTo>
                  <a:lnTo>
                    <a:pt x="9818" y="156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15600"/>
                    <a:pt x="11782" y="15600"/>
                  </a:cubicBezTo>
                  <a:close/>
                  <a:moveTo>
                    <a:pt x="8837" y="12012"/>
                  </a:moveTo>
                  <a:cubicBezTo>
                    <a:pt x="7942" y="10550"/>
                    <a:pt x="6518" y="9600"/>
                    <a:pt x="4909" y="9600"/>
                  </a:cubicBezTo>
                  <a:cubicBezTo>
                    <a:pt x="4007" y="9600"/>
                    <a:pt x="3164" y="9902"/>
                    <a:pt x="2438" y="10421"/>
                  </a:cubicBezTo>
                  <a:lnTo>
                    <a:pt x="5091" y="2609"/>
                  </a:lnTo>
                  <a:lnTo>
                    <a:pt x="5089" y="2609"/>
                  </a:lnTo>
                  <a:cubicBezTo>
                    <a:pt x="5398" y="1779"/>
                    <a:pt x="6079" y="1200"/>
                    <a:pt x="6873" y="1200"/>
                  </a:cubicBezTo>
                  <a:cubicBezTo>
                    <a:pt x="7898" y="1200"/>
                    <a:pt x="8730" y="2164"/>
                    <a:pt x="8819" y="3388"/>
                  </a:cubicBezTo>
                  <a:lnTo>
                    <a:pt x="8838" y="3393"/>
                  </a:lnTo>
                  <a:cubicBezTo>
                    <a:pt x="8838" y="3393"/>
                    <a:pt x="8837" y="12012"/>
                    <a:pt x="8837" y="12012"/>
                  </a:cubicBezTo>
                  <a:close/>
                  <a:moveTo>
                    <a:pt x="4909" y="20400"/>
                  </a:moveTo>
                  <a:cubicBezTo>
                    <a:pt x="2740" y="20400"/>
                    <a:pt x="982" y="18251"/>
                    <a:pt x="982" y="15600"/>
                  </a:cubicBezTo>
                  <a:cubicBezTo>
                    <a:pt x="982" y="12949"/>
                    <a:pt x="2740" y="10800"/>
                    <a:pt x="4909" y="10800"/>
                  </a:cubicBezTo>
                  <a:cubicBezTo>
                    <a:pt x="7078" y="10800"/>
                    <a:pt x="8836" y="12949"/>
                    <a:pt x="8836" y="15600"/>
                  </a:cubicBezTo>
                  <a:cubicBezTo>
                    <a:pt x="8836" y="18251"/>
                    <a:pt x="7078" y="20400"/>
                    <a:pt x="4909" y="20400"/>
                  </a:cubicBezTo>
                  <a:moveTo>
                    <a:pt x="21102" y="12980"/>
                  </a:moveTo>
                  <a:lnTo>
                    <a:pt x="17504" y="2400"/>
                  </a:lnTo>
                  <a:lnTo>
                    <a:pt x="17493" y="2402"/>
                  </a:lnTo>
                  <a:cubicBezTo>
                    <a:pt x="17088" y="1006"/>
                    <a:pt x="16009" y="0"/>
                    <a:pt x="14727" y="0"/>
                  </a:cubicBezTo>
                  <a:cubicBezTo>
                    <a:pt x="13101" y="0"/>
                    <a:pt x="11782" y="1612"/>
                    <a:pt x="11782" y="3600"/>
                  </a:cubicBezTo>
                  <a:lnTo>
                    <a:pt x="9818" y="3600"/>
                  </a:lnTo>
                  <a:cubicBezTo>
                    <a:pt x="9818" y="1612"/>
                    <a:pt x="8499" y="0"/>
                    <a:pt x="6873" y="0"/>
                  </a:cubicBezTo>
                  <a:cubicBezTo>
                    <a:pt x="5592" y="0"/>
                    <a:pt x="4512" y="1006"/>
                    <a:pt x="4107" y="2402"/>
                  </a:cubicBezTo>
                  <a:lnTo>
                    <a:pt x="4096" y="2400"/>
                  </a:lnTo>
                  <a:lnTo>
                    <a:pt x="498" y="12980"/>
                  </a:lnTo>
                  <a:cubicBezTo>
                    <a:pt x="182" y="13772"/>
                    <a:pt x="0" y="14659"/>
                    <a:pt x="0" y="15600"/>
                  </a:cubicBezTo>
                  <a:cubicBezTo>
                    <a:pt x="0" y="18914"/>
                    <a:pt x="2198" y="21600"/>
                    <a:pt x="4909" y="21600"/>
                  </a:cubicBezTo>
                  <a:cubicBezTo>
                    <a:pt x="7284" y="21600"/>
                    <a:pt x="9265" y="19539"/>
                    <a:pt x="9719" y="16800"/>
                  </a:cubicBezTo>
                  <a:lnTo>
                    <a:pt x="11881" y="16800"/>
                  </a:lnTo>
                  <a:cubicBezTo>
                    <a:pt x="12335" y="19539"/>
                    <a:pt x="14316" y="21600"/>
                    <a:pt x="16691" y="21600"/>
                  </a:cubicBezTo>
                  <a:cubicBezTo>
                    <a:pt x="19402" y="21600"/>
                    <a:pt x="21600" y="18914"/>
                    <a:pt x="21600" y="15600"/>
                  </a:cubicBezTo>
                  <a:cubicBezTo>
                    <a:pt x="21600" y="14659"/>
                    <a:pt x="21418" y="13772"/>
                    <a:pt x="21102" y="12980"/>
                  </a:cubicBezTo>
                  <a:moveTo>
                    <a:pt x="16691" y="12000"/>
                  </a:moveTo>
                  <a:cubicBezTo>
                    <a:pt x="15064" y="12000"/>
                    <a:pt x="13745" y="13612"/>
                    <a:pt x="13745" y="15600"/>
                  </a:cubicBezTo>
                  <a:cubicBezTo>
                    <a:pt x="13745" y="15932"/>
                    <a:pt x="13965" y="16200"/>
                    <a:pt x="14236" y="16200"/>
                  </a:cubicBezTo>
                  <a:cubicBezTo>
                    <a:pt x="14508" y="16200"/>
                    <a:pt x="14727" y="15932"/>
                    <a:pt x="14727" y="15600"/>
                  </a:cubicBezTo>
                  <a:cubicBezTo>
                    <a:pt x="14727" y="14275"/>
                    <a:pt x="15606" y="13200"/>
                    <a:pt x="16691" y="13200"/>
                  </a:cubicBezTo>
                  <a:cubicBezTo>
                    <a:pt x="16962" y="13200"/>
                    <a:pt x="17182" y="12932"/>
                    <a:pt x="17182" y="12600"/>
                  </a:cubicBezTo>
                  <a:cubicBezTo>
                    <a:pt x="17182" y="12268"/>
                    <a:pt x="16962" y="12000"/>
                    <a:pt x="16691" y="12000"/>
                  </a:cubicBezTo>
                  <a:moveTo>
                    <a:pt x="4909" y="12000"/>
                  </a:moveTo>
                  <a:cubicBezTo>
                    <a:pt x="3282" y="12000"/>
                    <a:pt x="1964" y="13612"/>
                    <a:pt x="1964" y="15600"/>
                  </a:cubicBezTo>
                  <a:cubicBezTo>
                    <a:pt x="1964" y="15932"/>
                    <a:pt x="2183" y="16200"/>
                    <a:pt x="2455" y="16200"/>
                  </a:cubicBezTo>
                  <a:cubicBezTo>
                    <a:pt x="2726" y="16200"/>
                    <a:pt x="2945" y="15932"/>
                    <a:pt x="2945" y="15600"/>
                  </a:cubicBezTo>
                  <a:cubicBezTo>
                    <a:pt x="2945" y="14275"/>
                    <a:pt x="3825" y="13200"/>
                    <a:pt x="4909" y="13200"/>
                  </a:cubicBezTo>
                  <a:cubicBezTo>
                    <a:pt x="5180" y="13200"/>
                    <a:pt x="5400" y="12932"/>
                    <a:pt x="5400" y="12600"/>
                  </a:cubicBezTo>
                  <a:cubicBezTo>
                    <a:pt x="5400" y="12268"/>
                    <a:pt x="5180" y="12000"/>
                    <a:pt x="4909" y="120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3073435" y="7595473"/>
            <a:ext cx="15877975" cy="19893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One of the biggest benefits of using a point of sale (POS) system is that it provides detailed reports of transactions, and it provides them in real-time. Point of sale systems issue sales reports for every transaction.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ea typeface="Poppins Light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040" y="8588295"/>
            <a:ext cx="261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Pseudocode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64065" y="8554465"/>
            <a:ext cx="2510591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Design App Layout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556154" y="8588295"/>
            <a:ext cx="40019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Working On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9696925" y="1160870"/>
            <a:ext cx="49838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Timeline </a:t>
            </a:r>
          </a:p>
        </p:txBody>
      </p:sp>
      <p:sp>
        <p:nvSpPr>
          <p:cNvPr id="3" name="Oval 2"/>
          <p:cNvSpPr/>
          <p:nvPr/>
        </p:nvSpPr>
        <p:spPr>
          <a:xfrm>
            <a:off x="3411047" y="4423403"/>
            <a:ext cx="3265714" cy="32912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Week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8008289" y="4423402"/>
            <a:ext cx="3265714" cy="32912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Week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7748266" y="4423403"/>
            <a:ext cx="3265714" cy="32912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Week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12668449" y="4423403"/>
            <a:ext cx="3265714" cy="32912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Week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72052"/>
              </p:ext>
            </p:extLst>
          </p:nvPr>
        </p:nvGraphicFramePr>
        <p:xfrm>
          <a:off x="12801600" y="8588295"/>
          <a:ext cx="3615535" cy="57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35">
                  <a:extLst>
                    <a:ext uri="{9D8B030D-6E8A-4147-A177-3AD203B41FA5}">
                      <a16:colId xmlns:a16="http://schemas.microsoft.com/office/drawing/2014/main" val="241429659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Coded The App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50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95" y="2351314"/>
            <a:ext cx="11607347" cy="79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01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36293</TotalTime>
  <Words>319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</vt:lpstr>
      <vt:lpstr>Lato Black</vt:lpstr>
      <vt:lpstr>Lato Light</vt:lpstr>
      <vt:lpstr>Open Sans Light</vt:lpstr>
      <vt:lpstr>Poppins Light</vt:lpstr>
      <vt:lpstr>Poppins SemiBold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>farhan afrose</dc:creator>
  <cp:keywords/>
  <dc:description/>
  <cp:lastModifiedBy>aljobair@iut-dhaka.edu</cp:lastModifiedBy>
  <cp:revision>6196</cp:revision>
  <cp:lastPrinted>2018-10-04T13:38:44Z</cp:lastPrinted>
  <dcterms:created xsi:type="dcterms:W3CDTF">2014-11-12T21:47:38Z</dcterms:created>
  <dcterms:modified xsi:type="dcterms:W3CDTF">2022-12-28T14:17:30Z</dcterms:modified>
  <cp:category/>
</cp:coreProperties>
</file>