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92"/>
    <a:srgbClr val="077DA7"/>
    <a:srgbClr val="6D7AFE"/>
    <a:srgbClr val="875BFF"/>
    <a:srgbClr val="AF2BFF"/>
    <a:srgbClr val="FF3369"/>
    <a:srgbClr val="EF67BE"/>
    <a:srgbClr val="6BA0B2"/>
    <a:srgbClr val="0036A2"/>
    <a:srgbClr val="C37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588" autoAdjust="0"/>
  </p:normalViewPr>
  <p:slideViewPr>
    <p:cSldViewPr snapToGrid="0">
      <p:cViewPr>
        <p:scale>
          <a:sx n="100" d="100"/>
          <a:sy n="100" d="100"/>
        </p:scale>
        <p:origin x="72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Alkayali" userId="acdb9ec9-d007-4ff7-8ee2-14f99a73370b" providerId="ADAL" clId="{9DF0B116-C796-45CB-A40E-487D15C1141E}"/>
    <pc:docChg chg="modSld">
      <pc:chgData name="Abdullah Alkayali" userId="acdb9ec9-d007-4ff7-8ee2-14f99a73370b" providerId="ADAL" clId="{9DF0B116-C796-45CB-A40E-487D15C1141E}" dt="2018-11-28T03:15:20.643" v="7" actId="1036"/>
      <pc:docMkLst>
        <pc:docMk/>
      </pc:docMkLst>
      <pc:sldChg chg="modSp">
        <pc:chgData name="Abdullah Alkayali" userId="acdb9ec9-d007-4ff7-8ee2-14f99a73370b" providerId="ADAL" clId="{9DF0B116-C796-45CB-A40E-487D15C1141E}" dt="2018-11-28T03:15:20.643" v="7" actId="1036"/>
        <pc:sldMkLst>
          <pc:docMk/>
          <pc:sldMk cId="66105567" sldId="259"/>
        </pc:sldMkLst>
        <pc:spChg chg="mod">
          <ac:chgData name="Abdullah Alkayali" userId="acdb9ec9-d007-4ff7-8ee2-14f99a73370b" providerId="ADAL" clId="{9DF0B116-C796-45CB-A40E-487D15C1141E}" dt="2018-11-28T03:15:14.138" v="4" actId="14100"/>
          <ac:spMkLst>
            <pc:docMk/>
            <pc:sldMk cId="66105567" sldId="259"/>
            <ac:spMk id="18" creationId="{30A827FF-616F-491B-B01C-936B2B90C501}"/>
          </ac:spMkLst>
        </pc:spChg>
        <pc:spChg chg="mod">
          <ac:chgData name="Abdullah Alkayali" userId="acdb9ec9-d007-4ff7-8ee2-14f99a73370b" providerId="ADAL" clId="{9DF0B116-C796-45CB-A40E-487D15C1141E}" dt="2018-11-28T03:15:20.643" v="7" actId="1036"/>
          <ac:spMkLst>
            <pc:docMk/>
            <pc:sldMk cId="66105567" sldId="259"/>
            <ac:spMk id="19" creationId="{D290A0EE-8814-4EBA-A48C-A759A9E7245B}"/>
          </ac:spMkLst>
        </pc:spChg>
        <pc:picChg chg="mod">
          <ac:chgData name="Abdullah Alkayali" userId="acdb9ec9-d007-4ff7-8ee2-14f99a73370b" providerId="ADAL" clId="{9DF0B116-C796-45CB-A40E-487D15C1141E}" dt="2018-11-28T03:15:12.069" v="3" actId="14100"/>
          <ac:picMkLst>
            <pc:docMk/>
            <pc:sldMk cId="66105567" sldId="259"/>
            <ac:picMk id="17" creationId="{BEA482B8-80F2-4524-B7E0-D1919F95F33A}"/>
          </ac:picMkLst>
        </pc:picChg>
      </pc:sldChg>
    </pc:docChg>
  </pc:docChgLst>
  <pc:docChgLst>
    <pc:chgData name="Abdullah Alkayali" userId="acdb9ec9-d007-4ff7-8ee2-14f99a73370b" providerId="ADAL" clId="{488F2D74-F224-4EFA-A28D-A2448AAA1F46}"/>
    <pc:docChg chg="modSld">
      <pc:chgData name="Abdullah Alkayali" userId="acdb9ec9-d007-4ff7-8ee2-14f99a73370b" providerId="ADAL" clId="{488F2D74-F224-4EFA-A28D-A2448AAA1F46}" dt="2018-12-02T05:07:59.094" v="9" actId="1035"/>
      <pc:docMkLst>
        <pc:docMk/>
      </pc:docMkLst>
      <pc:sldChg chg="modSp">
        <pc:chgData name="Abdullah Alkayali" userId="acdb9ec9-d007-4ff7-8ee2-14f99a73370b" providerId="ADAL" clId="{488F2D74-F224-4EFA-A28D-A2448AAA1F46}" dt="2018-11-30T04:40:46.004" v="2" actId="14100"/>
        <pc:sldMkLst>
          <pc:docMk/>
          <pc:sldMk cId="66105567" sldId="259"/>
        </pc:sldMkLst>
        <pc:spChg chg="mod">
          <ac:chgData name="Abdullah Alkayali" userId="acdb9ec9-d007-4ff7-8ee2-14f99a73370b" providerId="ADAL" clId="{488F2D74-F224-4EFA-A28D-A2448AAA1F46}" dt="2018-11-30T04:40:42.905" v="1" actId="14100"/>
          <ac:spMkLst>
            <pc:docMk/>
            <pc:sldMk cId="66105567" sldId="259"/>
            <ac:spMk id="18" creationId="{30A827FF-616F-491B-B01C-936B2B90C501}"/>
          </ac:spMkLst>
        </pc:spChg>
        <pc:spChg chg="mod">
          <ac:chgData name="Abdullah Alkayali" userId="acdb9ec9-d007-4ff7-8ee2-14f99a73370b" providerId="ADAL" clId="{488F2D74-F224-4EFA-A28D-A2448AAA1F46}" dt="2018-11-30T04:40:46.004" v="2" actId="14100"/>
          <ac:spMkLst>
            <pc:docMk/>
            <pc:sldMk cId="66105567" sldId="259"/>
            <ac:spMk id="19" creationId="{D290A0EE-8814-4EBA-A48C-A759A9E7245B}"/>
          </ac:spMkLst>
        </pc:spChg>
        <pc:picChg chg="mod">
          <ac:chgData name="Abdullah Alkayali" userId="acdb9ec9-d007-4ff7-8ee2-14f99a73370b" providerId="ADAL" clId="{488F2D74-F224-4EFA-A28D-A2448AAA1F46}" dt="2018-11-30T04:40:40.011" v="0" actId="14100"/>
          <ac:picMkLst>
            <pc:docMk/>
            <pc:sldMk cId="66105567" sldId="259"/>
            <ac:picMk id="17" creationId="{BEA482B8-80F2-4524-B7E0-D1919F95F33A}"/>
          </ac:picMkLst>
        </pc:picChg>
      </pc:sldChg>
      <pc:sldChg chg="modSp">
        <pc:chgData name="Abdullah Alkayali" userId="acdb9ec9-d007-4ff7-8ee2-14f99a73370b" providerId="ADAL" clId="{488F2D74-F224-4EFA-A28D-A2448AAA1F46}" dt="2018-12-02T05:07:59.094" v="9" actId="1035"/>
        <pc:sldMkLst>
          <pc:docMk/>
          <pc:sldMk cId="835187996" sldId="260"/>
        </pc:sldMkLst>
        <pc:picChg chg="mod">
          <ac:chgData name="Abdullah Alkayali" userId="acdb9ec9-d007-4ff7-8ee2-14f99a73370b" providerId="ADAL" clId="{488F2D74-F224-4EFA-A28D-A2448AAA1F46}" dt="2018-12-02T05:07:59.094" v="9" actId="1035"/>
          <ac:picMkLst>
            <pc:docMk/>
            <pc:sldMk cId="835187996" sldId="260"/>
            <ac:picMk id="26" creationId="{6A05728B-4015-4972-A079-8B7C58DA4062}"/>
          </ac:picMkLst>
        </pc:picChg>
      </pc:sldChg>
    </pc:docChg>
  </pc:docChgLst>
  <pc:docChgLst>
    <pc:chgData name="Abdullah Alkayali" userId="0fb5c78cd65cc478" providerId="LiveId" clId="{48AD5036-47A0-4C73-B195-3585F484F50B}"/>
    <pc:docChg chg="undo redo custSel addSld delSld modSld modMainMaster">
      <pc:chgData name="Abdullah Alkayali" userId="0fb5c78cd65cc478" providerId="LiveId" clId="{48AD5036-47A0-4C73-B195-3585F484F50B}" dt="2018-10-29T04:57:40.688" v="4325"/>
      <pc:docMkLst>
        <pc:docMk/>
      </pc:docMkLst>
      <pc:sldChg chg="modSp">
        <pc:chgData name="Abdullah Alkayali" userId="0fb5c78cd65cc478" providerId="LiveId" clId="{48AD5036-47A0-4C73-B195-3585F484F50B}" dt="2018-10-29T04:42:28.905" v="4063" actId="403"/>
        <pc:sldMkLst>
          <pc:docMk/>
          <pc:sldMk cId="1224700451" sldId="256"/>
        </pc:sldMkLst>
        <pc:spChg chg="mod">
          <ac:chgData name="Abdullah Alkayali" userId="0fb5c78cd65cc478" providerId="LiveId" clId="{48AD5036-47A0-4C73-B195-3585F484F50B}" dt="2018-10-29T04:42:26.026" v="4062" actId="403"/>
          <ac:spMkLst>
            <pc:docMk/>
            <pc:sldMk cId="1224700451" sldId="256"/>
            <ac:spMk id="2" creationId="{6B49A91B-7B94-42D6-8497-5F232CEFA97E}"/>
          </ac:spMkLst>
        </pc:spChg>
        <pc:spChg chg="mod">
          <ac:chgData name="Abdullah Alkayali" userId="0fb5c78cd65cc478" providerId="LiveId" clId="{48AD5036-47A0-4C73-B195-3585F484F50B}" dt="2018-10-29T04:42:28.905" v="4063" actId="403"/>
          <ac:spMkLst>
            <pc:docMk/>
            <pc:sldMk cId="1224700451" sldId="256"/>
            <ac:spMk id="3" creationId="{F4F68997-4795-42F8-A6B9-1F2363700172}"/>
          </ac:spMkLst>
        </pc:spChg>
      </pc:sldChg>
      <pc:sldChg chg="addSp delSp modSp setBg">
        <pc:chgData name="Abdullah Alkayali" userId="0fb5c78cd65cc478" providerId="LiveId" clId="{48AD5036-47A0-4C73-B195-3585F484F50B}" dt="2018-10-29T03:29:29.320" v="2202" actId="1076"/>
        <pc:sldMkLst>
          <pc:docMk/>
          <pc:sldMk cId="2435444058" sldId="257"/>
        </pc:sldMkLst>
        <pc:spChg chg="add del mod">
          <ac:chgData name="Abdullah Alkayali" userId="0fb5c78cd65cc478" providerId="LiveId" clId="{48AD5036-47A0-4C73-B195-3585F484F50B}" dt="2018-10-29T03:29:29.320" v="2202" actId="1076"/>
          <ac:spMkLst>
            <pc:docMk/>
            <pc:sldMk cId="2435444058" sldId="257"/>
            <ac:spMk id="5" creationId="{595B72DB-F9EC-4139-8460-A317702E4D15}"/>
          </ac:spMkLst>
        </pc:spChg>
        <pc:spChg chg="add del mod">
          <ac:chgData name="Abdullah Alkayali" userId="0fb5c78cd65cc478" providerId="LiveId" clId="{48AD5036-47A0-4C73-B195-3585F484F50B}" dt="2018-10-29T03:26:50.331" v="2197" actId="1076"/>
          <ac:spMkLst>
            <pc:docMk/>
            <pc:sldMk cId="2435444058" sldId="257"/>
            <ac:spMk id="6" creationId="{AA6226E4-CF2C-4E4C-BFE5-AAC590ED677E}"/>
          </ac:spMkLst>
        </pc:spChg>
        <pc:spChg chg="add del mod">
          <ac:chgData name="Abdullah Alkayali" userId="0fb5c78cd65cc478" providerId="LiveId" clId="{48AD5036-47A0-4C73-B195-3585F484F50B}" dt="2018-10-29T03:26:59.865" v="2198" actId="1076"/>
          <ac:spMkLst>
            <pc:docMk/>
            <pc:sldMk cId="2435444058" sldId="257"/>
            <ac:spMk id="15" creationId="{774F178E-E3DD-431B-8D56-AC4318640158}"/>
          </ac:spMkLst>
        </pc:spChg>
        <pc:spChg chg="add del mod">
          <ac:chgData name="Abdullah Alkayali" userId="0fb5c78cd65cc478" providerId="LiveId" clId="{48AD5036-47A0-4C73-B195-3585F484F50B}" dt="2018-10-28T21:53:53.003" v="71" actId="11529"/>
          <ac:spMkLst>
            <pc:docMk/>
            <pc:sldMk cId="2435444058" sldId="257"/>
            <ac:spMk id="27" creationId="{25A69EFB-D95C-4919-9A17-AE5ADB2691A0}"/>
          </ac:spMkLst>
        </pc:spChg>
        <pc:spChg chg="add del mod">
          <ac:chgData name="Abdullah Alkayali" userId="0fb5c78cd65cc478" providerId="LiveId" clId="{48AD5036-47A0-4C73-B195-3585F484F50B}" dt="2018-10-28T22:02:59.933" v="125" actId="47"/>
          <ac:spMkLst>
            <pc:docMk/>
            <pc:sldMk cId="2435444058" sldId="257"/>
            <ac:spMk id="28" creationId="{5D2EFE2C-6ABE-4B5E-A2EB-3C99DDBF1A1D}"/>
          </ac:spMkLst>
        </pc:spChg>
        <pc:picChg chg="mod">
          <ac:chgData name="Abdullah Alkayali" userId="0fb5c78cd65cc478" providerId="LiveId" clId="{48AD5036-47A0-4C73-B195-3585F484F50B}" dt="2018-10-29T03:27:38.154" v="2200" actId="14100"/>
          <ac:picMkLst>
            <pc:docMk/>
            <pc:sldMk cId="2435444058" sldId="257"/>
            <ac:picMk id="25" creationId="{C3124FDB-AD36-456E-9D5E-C99D8A4D8422}"/>
          </ac:picMkLst>
        </pc:picChg>
        <pc:picChg chg="add del mod">
          <ac:chgData name="Abdullah Alkayali" userId="0fb5c78cd65cc478" providerId="LiveId" clId="{48AD5036-47A0-4C73-B195-3585F484F50B}" dt="2018-10-28T23:21:19.132" v="1993" actId="478"/>
          <ac:picMkLst>
            <pc:docMk/>
            <pc:sldMk cId="2435444058" sldId="257"/>
            <ac:picMk id="29" creationId="{44AFDC11-F629-4C08-964A-9BE5C55A3289}"/>
          </ac:picMkLst>
        </pc:picChg>
      </pc:sldChg>
      <pc:sldChg chg="addSp delSp modSp">
        <pc:chgData name="Abdullah Alkayali" userId="0fb5c78cd65cc478" providerId="LiveId" clId="{48AD5036-47A0-4C73-B195-3585F484F50B}" dt="2018-10-29T04:49:44.759" v="4170" actId="1076"/>
        <pc:sldMkLst>
          <pc:docMk/>
          <pc:sldMk cId="2692139118" sldId="258"/>
        </pc:sldMkLst>
        <pc:spChg chg="del mod">
          <ac:chgData name="Abdullah Alkayali" userId="0fb5c78cd65cc478" providerId="LiveId" clId="{48AD5036-47A0-4C73-B195-3585F484F50B}" dt="2018-10-28T21:51:48.116" v="58" actId="478"/>
          <ac:spMkLst>
            <pc:docMk/>
            <pc:sldMk cId="2692139118" sldId="258"/>
            <ac:spMk id="4" creationId="{06CD7A4C-4890-48A8-BFA3-9FDEE0ACFB8C}"/>
          </ac:spMkLst>
        </pc:spChg>
        <pc:spChg chg="del">
          <ac:chgData name="Abdullah Alkayali" userId="0fb5c78cd65cc478" providerId="LiveId" clId="{48AD5036-47A0-4C73-B195-3585F484F50B}" dt="2018-10-28T21:51:46.379" v="57" actId="478"/>
          <ac:spMkLst>
            <pc:docMk/>
            <pc:sldMk cId="2692139118" sldId="258"/>
            <ac:spMk id="5" creationId="{5CA67BC2-CE8E-4035-B00A-6A83603C2C1F}"/>
          </ac:spMkLst>
        </pc:spChg>
        <pc:spChg chg="del mod">
          <ac:chgData name="Abdullah Alkayali" userId="0fb5c78cd65cc478" providerId="LiveId" clId="{48AD5036-47A0-4C73-B195-3585F484F50B}" dt="2018-10-28T23:09:45.574" v="1628" actId="478"/>
          <ac:spMkLst>
            <pc:docMk/>
            <pc:sldMk cId="2692139118" sldId="258"/>
            <ac:spMk id="6" creationId="{1AA20A29-778E-42F1-A720-32FAE965F032}"/>
          </ac:spMkLst>
        </pc:spChg>
        <pc:spChg chg="add del mod">
          <ac:chgData name="Abdullah Alkayali" userId="0fb5c78cd65cc478" providerId="LiveId" clId="{48AD5036-47A0-4C73-B195-3585F484F50B}" dt="2018-10-28T21:48:46.092" v="4" actId="11529"/>
          <ac:spMkLst>
            <pc:docMk/>
            <pc:sldMk cId="2692139118" sldId="258"/>
            <ac:spMk id="8" creationId="{8E580356-8844-44F8-B28D-7D92D2F28126}"/>
          </ac:spMkLst>
        </pc:spChg>
        <pc:spChg chg="add del">
          <ac:chgData name="Abdullah Alkayali" userId="0fb5c78cd65cc478" providerId="LiveId" clId="{48AD5036-47A0-4C73-B195-3585F484F50B}" dt="2018-10-28T21:56:06.255" v="77" actId="478"/>
          <ac:spMkLst>
            <pc:docMk/>
            <pc:sldMk cId="2692139118" sldId="258"/>
            <ac:spMk id="9" creationId="{4D62721F-8024-4163-9219-EC85A31A848C}"/>
          </ac:spMkLst>
        </pc:spChg>
        <pc:spChg chg="add del">
          <ac:chgData name="Abdullah Alkayali" userId="0fb5c78cd65cc478" providerId="LiveId" clId="{48AD5036-47A0-4C73-B195-3585F484F50B}" dt="2018-10-28T21:56:06.255" v="77" actId="478"/>
          <ac:spMkLst>
            <pc:docMk/>
            <pc:sldMk cId="2692139118" sldId="258"/>
            <ac:spMk id="10" creationId="{597B9472-322B-4824-BFE4-DAEC0EAF2764}"/>
          </ac:spMkLst>
        </pc:spChg>
        <pc:spChg chg="add del">
          <ac:chgData name="Abdullah Alkayali" userId="0fb5c78cd65cc478" providerId="LiveId" clId="{48AD5036-47A0-4C73-B195-3585F484F50B}" dt="2018-10-28T21:56:06.255" v="77" actId="478"/>
          <ac:spMkLst>
            <pc:docMk/>
            <pc:sldMk cId="2692139118" sldId="258"/>
            <ac:spMk id="11" creationId="{755FEBBA-C58E-4F89-9648-5D5546BFCE23}"/>
          </ac:spMkLst>
        </pc:spChg>
        <pc:spChg chg="add del">
          <ac:chgData name="Abdullah Alkayali" userId="0fb5c78cd65cc478" providerId="LiveId" clId="{48AD5036-47A0-4C73-B195-3585F484F50B}" dt="2018-10-28T22:13:29.968" v="706" actId="478"/>
          <ac:spMkLst>
            <pc:docMk/>
            <pc:sldMk cId="2692139118" sldId="258"/>
            <ac:spMk id="12" creationId="{DBC25B5E-7447-4BE5-9081-DCFBAFC82E86}"/>
          </ac:spMkLst>
        </pc:spChg>
        <pc:spChg chg="add del">
          <ac:chgData name="Abdullah Alkayali" userId="0fb5c78cd65cc478" providerId="LiveId" clId="{48AD5036-47A0-4C73-B195-3585F484F50B}" dt="2018-10-28T22:13:29.968" v="706" actId="478"/>
          <ac:spMkLst>
            <pc:docMk/>
            <pc:sldMk cId="2692139118" sldId="258"/>
            <ac:spMk id="13" creationId="{EBD936A8-C7C4-4DA4-AC98-2A7916DFEB2D}"/>
          </ac:spMkLst>
        </pc:spChg>
        <pc:spChg chg="add del">
          <ac:chgData name="Abdullah Alkayali" userId="0fb5c78cd65cc478" providerId="LiveId" clId="{48AD5036-47A0-4C73-B195-3585F484F50B}" dt="2018-10-28T22:13:29.968" v="706" actId="478"/>
          <ac:spMkLst>
            <pc:docMk/>
            <pc:sldMk cId="2692139118" sldId="258"/>
            <ac:spMk id="14" creationId="{B2A655C0-DDE8-4086-86F6-672EA81CC142}"/>
          </ac:spMkLst>
        </pc:spChg>
        <pc:spChg chg="add del">
          <ac:chgData name="Abdullah Alkayali" userId="0fb5c78cd65cc478" providerId="LiveId" clId="{48AD5036-47A0-4C73-B195-3585F484F50B}" dt="2018-10-28T23:24:39.199" v="2106" actId="478"/>
          <ac:spMkLst>
            <pc:docMk/>
            <pc:sldMk cId="2692139118" sldId="258"/>
            <ac:spMk id="15" creationId="{0B1341F0-26CD-48D7-988E-E5C712FEFE75}"/>
          </ac:spMkLst>
        </pc:spChg>
        <pc:spChg chg="add del">
          <ac:chgData name="Abdullah Alkayali" userId="0fb5c78cd65cc478" providerId="LiveId" clId="{48AD5036-47A0-4C73-B195-3585F484F50B}" dt="2018-10-28T23:24:39.199" v="2106" actId="478"/>
          <ac:spMkLst>
            <pc:docMk/>
            <pc:sldMk cId="2692139118" sldId="258"/>
            <ac:spMk id="16" creationId="{D29523EB-D10D-4997-A6A6-10E05A581302}"/>
          </ac:spMkLst>
        </pc:spChg>
        <pc:spChg chg="add del">
          <ac:chgData name="Abdullah Alkayali" userId="0fb5c78cd65cc478" providerId="LiveId" clId="{48AD5036-47A0-4C73-B195-3585F484F50B}" dt="2018-10-28T23:24:39.199" v="2106" actId="478"/>
          <ac:spMkLst>
            <pc:docMk/>
            <pc:sldMk cId="2692139118" sldId="258"/>
            <ac:spMk id="17" creationId="{1D64A626-7BEF-4F0F-842D-E2CCE87D2D2D}"/>
          </ac:spMkLst>
        </pc:spChg>
        <pc:spChg chg="add mod">
          <ac:chgData name="Abdullah Alkayali" userId="0fb5c78cd65cc478" providerId="LiveId" clId="{48AD5036-47A0-4C73-B195-3585F484F50B}" dt="2018-10-29T04:48:54.498" v="4161" actId="2711"/>
          <ac:spMkLst>
            <pc:docMk/>
            <pc:sldMk cId="2692139118" sldId="258"/>
            <ac:spMk id="21" creationId="{0E6215CD-5C7F-427C-9821-EBC439ECF85E}"/>
          </ac:spMkLst>
        </pc:spChg>
        <pc:spChg chg="add del mod">
          <ac:chgData name="Abdullah Alkayali" userId="0fb5c78cd65cc478" providerId="LiveId" clId="{48AD5036-47A0-4C73-B195-3585F484F50B}" dt="2018-10-28T23:08:09.996" v="1569" actId="1076"/>
          <ac:spMkLst>
            <pc:docMk/>
            <pc:sldMk cId="2692139118" sldId="258"/>
            <ac:spMk id="22" creationId="{71BC88C2-6BE2-4434-BD0F-902BA2C2111D}"/>
          </ac:spMkLst>
        </pc:spChg>
        <pc:spChg chg="add del mod">
          <ac:chgData name="Abdullah Alkayali" userId="0fb5c78cd65cc478" providerId="LiveId" clId="{48AD5036-47A0-4C73-B195-3585F484F50B}" dt="2018-10-28T23:08:09.584" v="1568" actId="1076"/>
          <ac:spMkLst>
            <pc:docMk/>
            <pc:sldMk cId="2692139118" sldId="258"/>
            <ac:spMk id="23" creationId="{73B331E9-2A0D-443E-8926-E6AD3335EA31}"/>
          </ac:spMkLst>
        </pc:spChg>
        <pc:spChg chg="add mod">
          <ac:chgData name="Abdullah Alkayali" userId="0fb5c78cd65cc478" providerId="LiveId" clId="{48AD5036-47A0-4C73-B195-3585F484F50B}" dt="2018-10-29T04:49:14.681" v="4164" actId="1076"/>
          <ac:spMkLst>
            <pc:docMk/>
            <pc:sldMk cId="2692139118" sldId="258"/>
            <ac:spMk id="24" creationId="{25BEC38F-3229-4F49-B979-F64E0026A2AE}"/>
          </ac:spMkLst>
        </pc:spChg>
        <pc:spChg chg="add mod">
          <ac:chgData name="Abdullah Alkayali" userId="0fb5c78cd65cc478" providerId="LiveId" clId="{48AD5036-47A0-4C73-B195-3585F484F50B}" dt="2018-10-29T04:49:39.356" v="4169" actId="2711"/>
          <ac:spMkLst>
            <pc:docMk/>
            <pc:sldMk cId="2692139118" sldId="258"/>
            <ac:spMk id="25" creationId="{30A43E0D-2922-4A05-8A49-E80056990D23}"/>
          </ac:spMkLst>
        </pc:spChg>
        <pc:spChg chg="add del">
          <ac:chgData name="Abdullah Alkayali" userId="0fb5c78cd65cc478" providerId="LiveId" clId="{48AD5036-47A0-4C73-B195-3585F484F50B}" dt="2018-10-29T03:30:13.575" v="2207" actId="478"/>
          <ac:spMkLst>
            <pc:docMk/>
            <pc:sldMk cId="2692139118" sldId="258"/>
            <ac:spMk id="27" creationId="{BFECCA0A-EAEF-4EE1-86F1-9B8CF7D2DA75}"/>
          </ac:spMkLst>
        </pc:spChg>
        <pc:spChg chg="add del">
          <ac:chgData name="Abdullah Alkayali" userId="0fb5c78cd65cc478" providerId="LiveId" clId="{48AD5036-47A0-4C73-B195-3585F484F50B}" dt="2018-10-29T03:30:13.575" v="2207" actId="478"/>
          <ac:spMkLst>
            <pc:docMk/>
            <pc:sldMk cId="2692139118" sldId="258"/>
            <ac:spMk id="28" creationId="{8FDD60D9-4F3F-4896-9756-6A2A4C0F83DD}"/>
          </ac:spMkLst>
        </pc:spChg>
        <pc:spChg chg="add del">
          <ac:chgData name="Abdullah Alkayali" userId="0fb5c78cd65cc478" providerId="LiveId" clId="{48AD5036-47A0-4C73-B195-3585F484F50B}" dt="2018-10-29T03:30:13.575" v="2207" actId="478"/>
          <ac:spMkLst>
            <pc:docMk/>
            <pc:sldMk cId="2692139118" sldId="258"/>
            <ac:spMk id="29" creationId="{C71E5848-4E28-4697-BBA5-AD48A222496E}"/>
          </ac:spMkLst>
        </pc:spChg>
        <pc:spChg chg="add">
          <ac:chgData name="Abdullah Alkayali" userId="0fb5c78cd65cc478" providerId="LiveId" clId="{48AD5036-47A0-4C73-B195-3585F484F50B}" dt="2018-10-29T03:30:14.106" v="2208" actId="1076"/>
          <ac:spMkLst>
            <pc:docMk/>
            <pc:sldMk cId="2692139118" sldId="258"/>
            <ac:spMk id="30" creationId="{8E684343-81F0-466E-AD4F-63D4C00621A9}"/>
          </ac:spMkLst>
        </pc:spChg>
        <pc:spChg chg="add">
          <ac:chgData name="Abdullah Alkayali" userId="0fb5c78cd65cc478" providerId="LiveId" clId="{48AD5036-47A0-4C73-B195-3585F484F50B}" dt="2018-10-29T03:30:14.106" v="2208" actId="1076"/>
          <ac:spMkLst>
            <pc:docMk/>
            <pc:sldMk cId="2692139118" sldId="258"/>
            <ac:spMk id="31" creationId="{32C66AA1-14C5-44B6-B7F0-5212E0FC9B85}"/>
          </ac:spMkLst>
        </pc:spChg>
        <pc:spChg chg="add">
          <ac:chgData name="Abdullah Alkayali" userId="0fb5c78cd65cc478" providerId="LiveId" clId="{48AD5036-47A0-4C73-B195-3585F484F50B}" dt="2018-10-29T03:30:14.106" v="2208" actId="1076"/>
          <ac:spMkLst>
            <pc:docMk/>
            <pc:sldMk cId="2692139118" sldId="258"/>
            <ac:spMk id="32" creationId="{E548C6B9-586D-4925-B6B1-0C5AD41559FD}"/>
          </ac:spMkLst>
        </pc:spChg>
        <pc:spChg chg="add mod ord">
          <ac:chgData name="Abdullah Alkayali" userId="0fb5c78cd65cc478" providerId="LiveId" clId="{48AD5036-47A0-4C73-B195-3585F484F50B}" dt="2018-10-29T03:56:08.563" v="2672" actId="692"/>
          <ac:spMkLst>
            <pc:docMk/>
            <pc:sldMk cId="2692139118" sldId="258"/>
            <ac:spMk id="33" creationId="{A5525DFD-9ABF-4574-82CC-257A10325754}"/>
          </ac:spMkLst>
        </pc:spChg>
        <pc:spChg chg="add mod ord">
          <ac:chgData name="Abdullah Alkayali" userId="0fb5c78cd65cc478" providerId="LiveId" clId="{48AD5036-47A0-4C73-B195-3585F484F50B}" dt="2018-10-29T03:58:00.756" v="2686" actId="1076"/>
          <ac:spMkLst>
            <pc:docMk/>
            <pc:sldMk cId="2692139118" sldId="258"/>
            <ac:spMk id="36" creationId="{14BEBED5-EFFF-4150-AF1E-502A87E47972}"/>
          </ac:spMkLst>
        </pc:spChg>
        <pc:spChg chg="add mod ord">
          <ac:chgData name="Abdullah Alkayali" userId="0fb5c78cd65cc478" providerId="LiveId" clId="{48AD5036-47A0-4C73-B195-3585F484F50B}" dt="2018-10-29T03:58:39.200" v="2692" actId="14100"/>
          <ac:spMkLst>
            <pc:docMk/>
            <pc:sldMk cId="2692139118" sldId="258"/>
            <ac:spMk id="37" creationId="{1CCE9188-3FB9-4025-8E18-BBE153BE4E2C}"/>
          </ac:spMkLst>
        </pc:spChg>
        <pc:spChg chg="add mod">
          <ac:chgData name="Abdullah Alkayali" userId="0fb5c78cd65cc478" providerId="LiveId" clId="{48AD5036-47A0-4C73-B195-3585F484F50B}" dt="2018-10-29T04:48:50.413" v="4160" actId="2711"/>
          <ac:spMkLst>
            <pc:docMk/>
            <pc:sldMk cId="2692139118" sldId="258"/>
            <ac:spMk id="38" creationId="{4AC0074D-B4D5-4AD3-847F-352FE95FC192}"/>
          </ac:spMkLst>
        </pc:spChg>
        <pc:spChg chg="add mod">
          <ac:chgData name="Abdullah Alkayali" userId="0fb5c78cd65cc478" providerId="LiveId" clId="{48AD5036-47A0-4C73-B195-3585F484F50B}" dt="2018-10-29T04:49:29.575" v="4167" actId="2711"/>
          <ac:spMkLst>
            <pc:docMk/>
            <pc:sldMk cId="2692139118" sldId="258"/>
            <ac:spMk id="39" creationId="{FFCB0651-394C-4580-81CE-C63B6C43F20E}"/>
          </ac:spMkLst>
        </pc:spChg>
        <pc:spChg chg="add mod">
          <ac:chgData name="Abdullah Alkayali" userId="0fb5c78cd65cc478" providerId="LiveId" clId="{48AD5036-47A0-4C73-B195-3585F484F50B}" dt="2018-10-29T04:49:44.759" v="4170" actId="1076"/>
          <ac:spMkLst>
            <pc:docMk/>
            <pc:sldMk cId="2692139118" sldId="258"/>
            <ac:spMk id="40" creationId="{DF4F1FBF-6204-43D1-85A7-30FF7EF84C16}"/>
          </ac:spMkLst>
        </pc:spChg>
        <pc:spChg chg="add mod">
          <ac:chgData name="Abdullah Alkayali" userId="0fb5c78cd65cc478" providerId="LiveId" clId="{48AD5036-47A0-4C73-B195-3585F484F50B}" dt="2018-10-29T04:47:54.566" v="4158" actId="1076"/>
          <ac:spMkLst>
            <pc:docMk/>
            <pc:sldMk cId="2692139118" sldId="258"/>
            <ac:spMk id="41" creationId="{C672BAB8-BA46-48CE-8494-A4A8E046A16F}"/>
          </ac:spMkLst>
        </pc:spChg>
        <pc:picChg chg="del mod">
          <ac:chgData name="Abdullah Alkayali" userId="0fb5c78cd65cc478" providerId="LiveId" clId="{48AD5036-47A0-4C73-B195-3585F484F50B}" dt="2018-10-29T04:44:26.571" v="4064" actId="478"/>
          <ac:picMkLst>
            <pc:docMk/>
            <pc:sldMk cId="2692139118" sldId="258"/>
            <ac:picMk id="7" creationId="{1EDFA4F7-5DF2-4451-A8E6-315B9A855906}"/>
          </ac:picMkLst>
        </pc:picChg>
        <pc:picChg chg="add mod">
          <ac:chgData name="Abdullah Alkayali" userId="0fb5c78cd65cc478" providerId="LiveId" clId="{48AD5036-47A0-4C73-B195-3585F484F50B}" dt="2018-10-29T03:54:10.682" v="2554" actId="1038"/>
          <ac:picMkLst>
            <pc:docMk/>
            <pc:sldMk cId="2692139118" sldId="258"/>
            <ac:picMk id="18" creationId="{383A3972-BFC1-441B-A467-7C8771517845}"/>
          </ac:picMkLst>
        </pc:picChg>
        <pc:picChg chg="add mod">
          <ac:chgData name="Abdullah Alkayali" userId="0fb5c78cd65cc478" providerId="LiveId" clId="{48AD5036-47A0-4C73-B195-3585F484F50B}" dt="2018-10-29T03:37:30.102" v="2456" actId="1035"/>
          <ac:picMkLst>
            <pc:docMk/>
            <pc:sldMk cId="2692139118" sldId="258"/>
            <ac:picMk id="19" creationId="{916F0ACF-06D0-4379-9A9F-F3AC4D4B23DC}"/>
          </ac:picMkLst>
        </pc:picChg>
        <pc:picChg chg="add mod">
          <ac:chgData name="Abdullah Alkayali" userId="0fb5c78cd65cc478" providerId="LiveId" clId="{48AD5036-47A0-4C73-B195-3585F484F50B}" dt="2018-10-29T03:55:17.764" v="2559" actId="1035"/>
          <ac:picMkLst>
            <pc:docMk/>
            <pc:sldMk cId="2692139118" sldId="258"/>
            <ac:picMk id="20" creationId="{BAD13C73-71C0-4424-BFE3-0077744D7931}"/>
          </ac:picMkLst>
        </pc:picChg>
        <pc:picChg chg="add del mod">
          <ac:chgData name="Abdullah Alkayali" userId="0fb5c78cd65cc478" providerId="LiveId" clId="{48AD5036-47A0-4C73-B195-3585F484F50B}" dt="2018-10-28T23:12:07.875" v="1655" actId="478"/>
          <ac:picMkLst>
            <pc:docMk/>
            <pc:sldMk cId="2692139118" sldId="258"/>
            <ac:picMk id="26" creationId="{55004DC9-6DBD-4691-B4E5-645CD4234F70}"/>
          </ac:picMkLst>
        </pc:picChg>
        <pc:picChg chg="add del mod ord">
          <ac:chgData name="Abdullah Alkayali" userId="0fb5c78cd65cc478" providerId="LiveId" clId="{48AD5036-47A0-4C73-B195-3585F484F50B}" dt="2018-10-29T03:56:34.412" v="2673" actId="478"/>
          <ac:picMkLst>
            <pc:docMk/>
            <pc:sldMk cId="2692139118" sldId="258"/>
            <ac:picMk id="34" creationId="{5B1B3070-3301-46B6-8E4E-57446333A452}"/>
          </ac:picMkLst>
        </pc:picChg>
        <pc:picChg chg="add del mod ord">
          <ac:chgData name="Abdullah Alkayali" userId="0fb5c78cd65cc478" providerId="LiveId" clId="{48AD5036-47A0-4C73-B195-3585F484F50B}" dt="2018-10-29T03:56:50.252" v="2674" actId="478"/>
          <ac:picMkLst>
            <pc:docMk/>
            <pc:sldMk cId="2692139118" sldId="258"/>
            <ac:picMk id="35" creationId="{273A8E04-F5AD-47D6-BA26-BAE1E79A5406}"/>
          </ac:picMkLst>
        </pc:picChg>
      </pc:sldChg>
      <pc:sldChg chg="addSp delSp modSp">
        <pc:chgData name="Abdullah Alkayali" userId="0fb5c78cd65cc478" providerId="LiveId" clId="{48AD5036-47A0-4C73-B195-3585F484F50B}" dt="2018-10-29T04:37:17.425" v="4005" actId="113"/>
        <pc:sldMkLst>
          <pc:docMk/>
          <pc:sldMk cId="66105567" sldId="259"/>
        </pc:sldMkLst>
        <pc:spChg chg="del">
          <ac:chgData name="Abdullah Alkayali" userId="0fb5c78cd65cc478" providerId="LiveId" clId="{48AD5036-47A0-4C73-B195-3585F484F50B}" dt="2018-10-28T21:51:38.888" v="54" actId="478"/>
          <ac:spMkLst>
            <pc:docMk/>
            <pc:sldMk cId="66105567" sldId="259"/>
            <ac:spMk id="2" creationId="{80E6375C-EBEB-4B7E-BE4A-3E64C96A65CF}"/>
          </ac:spMkLst>
        </pc:spChg>
        <pc:spChg chg="del">
          <ac:chgData name="Abdullah Alkayali" userId="0fb5c78cd65cc478" providerId="LiveId" clId="{48AD5036-47A0-4C73-B195-3585F484F50B}" dt="2018-10-28T21:51:39.826" v="55" actId="478"/>
          <ac:spMkLst>
            <pc:docMk/>
            <pc:sldMk cId="66105567" sldId="259"/>
            <ac:spMk id="3" creationId="{54C90A4A-8268-4A8C-9463-7ECB4E0ACE35}"/>
          </ac:spMkLst>
        </pc:spChg>
        <pc:spChg chg="add del">
          <ac:chgData name="Abdullah Alkayali" userId="0fb5c78cd65cc478" providerId="LiveId" clId="{48AD5036-47A0-4C73-B195-3585F484F50B}" dt="2018-10-28T21:56:09.573" v="78" actId="478"/>
          <ac:spMkLst>
            <pc:docMk/>
            <pc:sldMk cId="66105567" sldId="259"/>
            <ac:spMk id="4" creationId="{23A96E37-D36F-430B-BF9D-3DAA7764ADF4}"/>
          </ac:spMkLst>
        </pc:spChg>
        <pc:spChg chg="add del">
          <ac:chgData name="Abdullah Alkayali" userId="0fb5c78cd65cc478" providerId="LiveId" clId="{48AD5036-47A0-4C73-B195-3585F484F50B}" dt="2018-10-28T21:56:09.573" v="78" actId="478"/>
          <ac:spMkLst>
            <pc:docMk/>
            <pc:sldMk cId="66105567" sldId="259"/>
            <ac:spMk id="5" creationId="{D5429CFA-1300-49ED-B8BA-CC5630A14FC0}"/>
          </ac:spMkLst>
        </pc:spChg>
        <pc:spChg chg="add del">
          <ac:chgData name="Abdullah Alkayali" userId="0fb5c78cd65cc478" providerId="LiveId" clId="{48AD5036-47A0-4C73-B195-3585F484F50B}" dt="2018-10-28T21:56:09.573" v="78" actId="478"/>
          <ac:spMkLst>
            <pc:docMk/>
            <pc:sldMk cId="66105567" sldId="259"/>
            <ac:spMk id="6" creationId="{3EC77868-8DB4-4E0D-82C6-F8E4C32CE3A8}"/>
          </ac:spMkLst>
        </pc:spChg>
        <pc:spChg chg="add del">
          <ac:chgData name="Abdullah Alkayali" userId="0fb5c78cd65cc478" providerId="LiveId" clId="{48AD5036-47A0-4C73-B195-3585F484F50B}" dt="2018-10-28T22:13:21.566" v="704" actId="478"/>
          <ac:spMkLst>
            <pc:docMk/>
            <pc:sldMk cId="66105567" sldId="259"/>
            <ac:spMk id="7" creationId="{DC2F84B8-EF02-4B0F-AF16-32A0A4B58EC8}"/>
          </ac:spMkLst>
        </pc:spChg>
        <pc:spChg chg="add del">
          <ac:chgData name="Abdullah Alkayali" userId="0fb5c78cd65cc478" providerId="LiveId" clId="{48AD5036-47A0-4C73-B195-3585F484F50B}" dt="2018-10-28T22:13:21.566" v="704" actId="478"/>
          <ac:spMkLst>
            <pc:docMk/>
            <pc:sldMk cId="66105567" sldId="259"/>
            <ac:spMk id="8" creationId="{9B6CF143-16D1-45AA-854F-BBDCC2969BE8}"/>
          </ac:spMkLst>
        </pc:spChg>
        <pc:spChg chg="add del">
          <ac:chgData name="Abdullah Alkayali" userId="0fb5c78cd65cc478" providerId="LiveId" clId="{48AD5036-47A0-4C73-B195-3585F484F50B}" dt="2018-10-28T22:13:21.566" v="704" actId="478"/>
          <ac:spMkLst>
            <pc:docMk/>
            <pc:sldMk cId="66105567" sldId="259"/>
            <ac:spMk id="9" creationId="{E22ACD16-E7D2-45E8-B850-6257FEA9F032}"/>
          </ac:spMkLst>
        </pc:spChg>
        <pc:spChg chg="add del">
          <ac:chgData name="Abdullah Alkayali" userId="0fb5c78cd65cc478" providerId="LiveId" clId="{48AD5036-47A0-4C73-B195-3585F484F50B}" dt="2018-10-28T23:24:35.539" v="2105" actId="478"/>
          <ac:spMkLst>
            <pc:docMk/>
            <pc:sldMk cId="66105567" sldId="259"/>
            <ac:spMk id="10" creationId="{E449B024-9A37-43EA-9094-15EAAF5B17A0}"/>
          </ac:spMkLst>
        </pc:spChg>
        <pc:spChg chg="add del mod">
          <ac:chgData name="Abdullah Alkayali" userId="0fb5c78cd65cc478" providerId="LiveId" clId="{48AD5036-47A0-4C73-B195-3585F484F50B}" dt="2018-10-28T23:24:35.539" v="2105" actId="478"/>
          <ac:spMkLst>
            <pc:docMk/>
            <pc:sldMk cId="66105567" sldId="259"/>
            <ac:spMk id="11" creationId="{E2C928ED-3C57-410D-8AE3-C242A8AB8FA2}"/>
          </ac:spMkLst>
        </pc:spChg>
        <pc:spChg chg="add del">
          <ac:chgData name="Abdullah Alkayali" userId="0fb5c78cd65cc478" providerId="LiveId" clId="{48AD5036-47A0-4C73-B195-3585F484F50B}" dt="2018-10-28T23:24:35.539" v="2105" actId="478"/>
          <ac:spMkLst>
            <pc:docMk/>
            <pc:sldMk cId="66105567" sldId="259"/>
            <ac:spMk id="12" creationId="{63941DB1-78B3-4383-82C3-8CCF45945DB2}"/>
          </ac:spMkLst>
        </pc:spChg>
        <pc:spChg chg="add mod ord">
          <ac:chgData name="Abdullah Alkayali" userId="0fb5c78cd65cc478" providerId="LiveId" clId="{48AD5036-47A0-4C73-B195-3585F484F50B}" dt="2018-10-28T22:23:34.690" v="856" actId="1076"/>
          <ac:spMkLst>
            <pc:docMk/>
            <pc:sldMk cId="66105567" sldId="259"/>
            <ac:spMk id="15" creationId="{C35ABEC0-04BB-48A4-B380-026D5EF0AFE8}"/>
          </ac:spMkLst>
        </pc:spChg>
        <pc:spChg chg="add mod ord">
          <ac:chgData name="Abdullah Alkayali" userId="0fb5c78cd65cc478" providerId="LiveId" clId="{48AD5036-47A0-4C73-B195-3585F484F50B}" dt="2018-10-28T22:23:34.690" v="856" actId="1076"/>
          <ac:spMkLst>
            <pc:docMk/>
            <pc:sldMk cId="66105567" sldId="259"/>
            <ac:spMk id="16" creationId="{FC6BB746-7A70-42B1-8126-2E479F7B1803}"/>
          </ac:spMkLst>
        </pc:spChg>
        <pc:spChg chg="add mod">
          <ac:chgData name="Abdullah Alkayali" userId="0fb5c78cd65cc478" providerId="LiveId" clId="{48AD5036-47A0-4C73-B195-3585F484F50B}" dt="2018-10-29T03:29:59.048" v="2206" actId="14100"/>
          <ac:spMkLst>
            <pc:docMk/>
            <pc:sldMk cId="66105567" sldId="259"/>
            <ac:spMk id="18" creationId="{30A827FF-616F-491B-B01C-936B2B90C501}"/>
          </ac:spMkLst>
        </pc:spChg>
        <pc:spChg chg="add mod">
          <ac:chgData name="Abdullah Alkayali" userId="0fb5c78cd65cc478" providerId="LiveId" clId="{48AD5036-47A0-4C73-B195-3585F484F50B}" dt="2018-10-28T22:25:17.785" v="873" actId="207"/>
          <ac:spMkLst>
            <pc:docMk/>
            <pc:sldMk cId="66105567" sldId="259"/>
            <ac:spMk id="19" creationId="{D290A0EE-8814-4EBA-A48C-A759A9E7245B}"/>
          </ac:spMkLst>
        </pc:spChg>
        <pc:spChg chg="add del mod">
          <ac:chgData name="Abdullah Alkayali" userId="0fb5c78cd65cc478" providerId="LiveId" clId="{48AD5036-47A0-4C73-B195-3585F484F50B}" dt="2018-10-28T22:26:00.312" v="878" actId="113"/>
          <ac:spMkLst>
            <pc:docMk/>
            <pc:sldMk cId="66105567" sldId="259"/>
            <ac:spMk id="20" creationId="{1A957723-B424-4C85-8137-2C9A48680C62}"/>
          </ac:spMkLst>
        </pc:spChg>
        <pc:spChg chg="add mod">
          <ac:chgData name="Abdullah Alkayali" userId="0fb5c78cd65cc478" providerId="LiveId" clId="{48AD5036-47A0-4C73-B195-3585F484F50B}" dt="2018-10-29T04:09:07.330" v="3200" actId="20577"/>
          <ac:spMkLst>
            <pc:docMk/>
            <pc:sldMk cId="66105567" sldId="259"/>
            <ac:spMk id="21" creationId="{51446352-306E-4E67-8532-D009981D0071}"/>
          </ac:spMkLst>
        </pc:spChg>
        <pc:spChg chg="add del mod">
          <ac:chgData name="Abdullah Alkayali" userId="0fb5c78cd65cc478" providerId="LiveId" clId="{48AD5036-47A0-4C73-B195-3585F484F50B}" dt="2018-10-28T22:46:53.403" v="1435" actId="113"/>
          <ac:spMkLst>
            <pc:docMk/>
            <pc:sldMk cId="66105567" sldId="259"/>
            <ac:spMk id="22" creationId="{76B9538B-ECF7-436C-8ED3-58E7A10B948A}"/>
          </ac:spMkLst>
        </pc:spChg>
        <pc:spChg chg="add del">
          <ac:chgData name="Abdullah Alkayali" userId="0fb5c78cd65cc478" providerId="LiveId" clId="{48AD5036-47A0-4C73-B195-3585F484F50B}" dt="2018-10-29T03:29:44.218" v="2203" actId="478"/>
          <ac:spMkLst>
            <pc:docMk/>
            <pc:sldMk cId="66105567" sldId="259"/>
            <ac:spMk id="25" creationId="{04CA3A46-7279-4CFC-9D78-453595A92C47}"/>
          </ac:spMkLst>
        </pc:spChg>
        <pc:spChg chg="add del">
          <ac:chgData name="Abdullah Alkayali" userId="0fb5c78cd65cc478" providerId="LiveId" clId="{48AD5036-47A0-4C73-B195-3585F484F50B}" dt="2018-10-29T03:29:44.218" v="2203" actId="478"/>
          <ac:spMkLst>
            <pc:docMk/>
            <pc:sldMk cId="66105567" sldId="259"/>
            <ac:spMk id="26" creationId="{ECDD0990-D3D7-4596-8046-67C63F901D74}"/>
          </ac:spMkLst>
        </pc:spChg>
        <pc:spChg chg="add del">
          <ac:chgData name="Abdullah Alkayali" userId="0fb5c78cd65cc478" providerId="LiveId" clId="{48AD5036-47A0-4C73-B195-3585F484F50B}" dt="2018-10-29T03:29:44.218" v="2203" actId="478"/>
          <ac:spMkLst>
            <pc:docMk/>
            <pc:sldMk cId="66105567" sldId="259"/>
            <ac:spMk id="27" creationId="{C52FA673-65AB-475E-9ECA-11E3E860C850}"/>
          </ac:spMkLst>
        </pc:spChg>
        <pc:spChg chg="add">
          <ac:chgData name="Abdullah Alkayali" userId="0fb5c78cd65cc478" providerId="LiveId" clId="{48AD5036-47A0-4C73-B195-3585F484F50B}" dt="2018-10-29T03:29:45.589" v="2204" actId="113"/>
          <ac:spMkLst>
            <pc:docMk/>
            <pc:sldMk cId="66105567" sldId="259"/>
            <ac:spMk id="28" creationId="{7512B2E2-B20C-48F7-A3D6-863CC084606C}"/>
          </ac:spMkLst>
        </pc:spChg>
        <pc:spChg chg="add">
          <ac:chgData name="Abdullah Alkayali" userId="0fb5c78cd65cc478" providerId="LiveId" clId="{48AD5036-47A0-4C73-B195-3585F484F50B}" dt="2018-10-29T03:29:45.589" v="2204" actId="113"/>
          <ac:spMkLst>
            <pc:docMk/>
            <pc:sldMk cId="66105567" sldId="259"/>
            <ac:spMk id="29" creationId="{29C155B8-C8CF-48FF-86BE-890CB15F5F4E}"/>
          </ac:spMkLst>
        </pc:spChg>
        <pc:spChg chg="add">
          <ac:chgData name="Abdullah Alkayali" userId="0fb5c78cd65cc478" providerId="LiveId" clId="{48AD5036-47A0-4C73-B195-3585F484F50B}" dt="2018-10-29T03:29:45.589" v="2204" actId="113"/>
          <ac:spMkLst>
            <pc:docMk/>
            <pc:sldMk cId="66105567" sldId="259"/>
            <ac:spMk id="30" creationId="{A7960FA2-0626-4F57-BCCE-007E8B30CB62}"/>
          </ac:spMkLst>
        </pc:spChg>
        <pc:graphicFrameChg chg="add del mod modGraphic">
          <ac:chgData name="Abdullah Alkayali" userId="0fb5c78cd65cc478" providerId="LiveId" clId="{48AD5036-47A0-4C73-B195-3585F484F50B}" dt="2018-10-28T22:46:53.402" v="1433" actId="113"/>
          <ac:graphicFrameMkLst>
            <pc:docMk/>
            <pc:sldMk cId="66105567" sldId="259"/>
            <ac:graphicFrameMk id="23" creationId="{9F73613B-A933-4472-9D33-464769374399}"/>
          </ac:graphicFrameMkLst>
        </pc:graphicFrameChg>
        <pc:graphicFrameChg chg="add mod modGraphic">
          <ac:chgData name="Abdullah Alkayali" userId="0fb5c78cd65cc478" providerId="LiveId" clId="{48AD5036-47A0-4C73-B195-3585F484F50B}" dt="2018-10-29T04:37:17.425" v="4005" actId="113"/>
          <ac:graphicFrameMkLst>
            <pc:docMk/>
            <pc:sldMk cId="66105567" sldId="259"/>
            <ac:graphicFrameMk id="24" creationId="{151E9933-D0AD-4BA4-B219-2AE345E00562}"/>
          </ac:graphicFrameMkLst>
        </pc:graphicFrameChg>
        <pc:picChg chg="add del mod">
          <ac:chgData name="Abdullah Alkayali" userId="0fb5c78cd65cc478" providerId="LiveId" clId="{48AD5036-47A0-4C73-B195-3585F484F50B}" dt="2018-10-28T22:16:35.454" v="723" actId="478"/>
          <ac:picMkLst>
            <pc:docMk/>
            <pc:sldMk cId="66105567" sldId="259"/>
            <ac:picMk id="13" creationId="{282ADF8F-02BC-4553-9D72-9197DE8754AB}"/>
          </ac:picMkLst>
        </pc:picChg>
        <pc:picChg chg="add del mod">
          <ac:chgData name="Abdullah Alkayali" userId="0fb5c78cd65cc478" providerId="LiveId" clId="{48AD5036-47A0-4C73-B195-3585F484F50B}" dt="2018-10-28T22:16:33.945" v="722" actId="478"/>
          <ac:picMkLst>
            <pc:docMk/>
            <pc:sldMk cId="66105567" sldId="259"/>
            <ac:picMk id="14" creationId="{66AD0581-B58D-4F38-8237-659532660B36}"/>
          </ac:picMkLst>
        </pc:picChg>
        <pc:picChg chg="add mod modCrop">
          <ac:chgData name="Abdullah Alkayali" userId="0fb5c78cd65cc478" providerId="LiveId" clId="{48AD5036-47A0-4C73-B195-3585F484F50B}" dt="2018-10-28T22:24:39.917" v="868" actId="1076"/>
          <ac:picMkLst>
            <pc:docMk/>
            <pc:sldMk cId="66105567" sldId="259"/>
            <ac:picMk id="17" creationId="{BEA482B8-80F2-4524-B7E0-D1919F95F33A}"/>
          </ac:picMkLst>
        </pc:picChg>
      </pc:sldChg>
      <pc:sldChg chg="addSp delSp modSp setBg">
        <pc:chgData name="Abdullah Alkayali" userId="0fb5c78cd65cc478" providerId="LiveId" clId="{48AD5036-47A0-4C73-B195-3585F484F50B}" dt="2018-10-29T04:52:02.932" v="4182" actId="1076"/>
        <pc:sldMkLst>
          <pc:docMk/>
          <pc:sldMk cId="835187996" sldId="260"/>
        </pc:sldMkLst>
        <pc:spChg chg="del">
          <ac:chgData name="Abdullah Alkayali" userId="0fb5c78cd65cc478" providerId="LiveId" clId="{48AD5036-47A0-4C73-B195-3585F484F50B}" dt="2018-10-28T21:51:54.824" v="60" actId="478"/>
          <ac:spMkLst>
            <pc:docMk/>
            <pc:sldMk cId="835187996" sldId="260"/>
            <ac:spMk id="2" creationId="{5F8F3A3D-409F-4BA7-900A-0F9F6C143662}"/>
          </ac:spMkLst>
        </pc:spChg>
        <pc:spChg chg="del">
          <ac:chgData name="Abdullah Alkayali" userId="0fb5c78cd65cc478" providerId="LiveId" clId="{48AD5036-47A0-4C73-B195-3585F484F50B}" dt="2018-10-28T21:51:57.275" v="61" actId="478"/>
          <ac:spMkLst>
            <pc:docMk/>
            <pc:sldMk cId="835187996" sldId="260"/>
            <ac:spMk id="3" creationId="{315CDB88-A2F9-498C-BF24-802026374229}"/>
          </ac:spMkLst>
        </pc:spChg>
        <pc:spChg chg="add del">
          <ac:chgData name="Abdullah Alkayali" userId="0fb5c78cd65cc478" providerId="LiveId" clId="{48AD5036-47A0-4C73-B195-3585F484F50B}" dt="2018-10-28T21:56:02.647" v="76" actId="478"/>
          <ac:spMkLst>
            <pc:docMk/>
            <pc:sldMk cId="835187996" sldId="260"/>
            <ac:spMk id="4" creationId="{F26A1F34-BFDF-4F05-A9EC-D3A13A0ED9EA}"/>
          </ac:spMkLst>
        </pc:spChg>
        <pc:spChg chg="add del">
          <ac:chgData name="Abdullah Alkayali" userId="0fb5c78cd65cc478" providerId="LiveId" clId="{48AD5036-47A0-4C73-B195-3585F484F50B}" dt="2018-10-28T21:56:02.647" v="76" actId="478"/>
          <ac:spMkLst>
            <pc:docMk/>
            <pc:sldMk cId="835187996" sldId="260"/>
            <ac:spMk id="5" creationId="{0268F6A3-002A-4370-9825-65A8D2D3D424}"/>
          </ac:spMkLst>
        </pc:spChg>
        <pc:spChg chg="add del">
          <ac:chgData name="Abdullah Alkayali" userId="0fb5c78cd65cc478" providerId="LiveId" clId="{48AD5036-47A0-4C73-B195-3585F484F50B}" dt="2018-10-28T21:56:02.647" v="76" actId="478"/>
          <ac:spMkLst>
            <pc:docMk/>
            <pc:sldMk cId="835187996" sldId="260"/>
            <ac:spMk id="6" creationId="{75D00C59-1B48-4E57-9F72-39C691093CC7}"/>
          </ac:spMkLst>
        </pc:spChg>
        <pc:spChg chg="add del">
          <ac:chgData name="Abdullah Alkayali" userId="0fb5c78cd65cc478" providerId="LiveId" clId="{48AD5036-47A0-4C73-B195-3585F484F50B}" dt="2018-10-28T22:13:44.346" v="708" actId="478"/>
          <ac:spMkLst>
            <pc:docMk/>
            <pc:sldMk cId="835187996" sldId="260"/>
            <ac:spMk id="7" creationId="{72F09B22-117E-48DA-8998-B684AD9E7E72}"/>
          </ac:spMkLst>
        </pc:spChg>
        <pc:spChg chg="add del">
          <ac:chgData name="Abdullah Alkayali" userId="0fb5c78cd65cc478" providerId="LiveId" clId="{48AD5036-47A0-4C73-B195-3585F484F50B}" dt="2018-10-28T22:13:44.346" v="708" actId="478"/>
          <ac:spMkLst>
            <pc:docMk/>
            <pc:sldMk cId="835187996" sldId="260"/>
            <ac:spMk id="8" creationId="{50D13675-F6BE-4749-9C84-76BD15C4EE6A}"/>
          </ac:spMkLst>
        </pc:spChg>
        <pc:spChg chg="add del">
          <ac:chgData name="Abdullah Alkayali" userId="0fb5c78cd65cc478" providerId="LiveId" clId="{48AD5036-47A0-4C73-B195-3585F484F50B}" dt="2018-10-28T22:13:44.346" v="708" actId="478"/>
          <ac:spMkLst>
            <pc:docMk/>
            <pc:sldMk cId="835187996" sldId="260"/>
            <ac:spMk id="9" creationId="{EDA7D0E7-110C-43C3-BC8C-3F416CB7F892}"/>
          </ac:spMkLst>
        </pc:spChg>
        <pc:spChg chg="add del">
          <ac:chgData name="Abdullah Alkayali" userId="0fb5c78cd65cc478" providerId="LiveId" clId="{48AD5036-47A0-4C73-B195-3585F484F50B}" dt="2018-10-28T23:24:42.476" v="2107" actId="478"/>
          <ac:spMkLst>
            <pc:docMk/>
            <pc:sldMk cId="835187996" sldId="260"/>
            <ac:spMk id="10" creationId="{68197800-72C7-4DA3-BC44-49601671C8C7}"/>
          </ac:spMkLst>
        </pc:spChg>
        <pc:spChg chg="add del">
          <ac:chgData name="Abdullah Alkayali" userId="0fb5c78cd65cc478" providerId="LiveId" clId="{48AD5036-47A0-4C73-B195-3585F484F50B}" dt="2018-10-28T23:24:42.476" v="2107" actId="478"/>
          <ac:spMkLst>
            <pc:docMk/>
            <pc:sldMk cId="835187996" sldId="260"/>
            <ac:spMk id="11" creationId="{4E8258E6-C201-4C2F-A2C2-E37E33FB1F4B}"/>
          </ac:spMkLst>
        </pc:spChg>
        <pc:spChg chg="add del">
          <ac:chgData name="Abdullah Alkayali" userId="0fb5c78cd65cc478" providerId="LiveId" clId="{48AD5036-47A0-4C73-B195-3585F484F50B}" dt="2018-10-28T23:24:42.476" v="2107" actId="478"/>
          <ac:spMkLst>
            <pc:docMk/>
            <pc:sldMk cId="835187996" sldId="260"/>
            <ac:spMk id="12" creationId="{9734A99F-B4EF-4F8D-9847-56108F5F728C}"/>
          </ac:spMkLst>
        </pc:spChg>
        <pc:spChg chg="add mod">
          <ac:chgData name="Abdullah Alkayali" userId="0fb5c78cd65cc478" providerId="LiveId" clId="{48AD5036-47A0-4C73-B195-3585F484F50B}" dt="2018-10-29T03:43:44.735" v="2507" actId="1076"/>
          <ac:spMkLst>
            <pc:docMk/>
            <pc:sldMk cId="835187996" sldId="260"/>
            <ac:spMk id="13" creationId="{6DEE28AB-F08F-4861-81BC-561B54FBE926}"/>
          </ac:spMkLst>
        </pc:spChg>
        <pc:spChg chg="add mod">
          <ac:chgData name="Abdullah Alkayali" userId="0fb5c78cd65cc478" providerId="LiveId" clId="{48AD5036-47A0-4C73-B195-3585F484F50B}" dt="2018-10-29T03:43:44.735" v="2507" actId="1076"/>
          <ac:spMkLst>
            <pc:docMk/>
            <pc:sldMk cId="835187996" sldId="260"/>
            <ac:spMk id="14" creationId="{F62ED9B6-5FD9-4E48-81A0-FD4F0A04D484}"/>
          </ac:spMkLst>
        </pc:spChg>
        <pc:spChg chg="add del">
          <ac:chgData name="Abdullah Alkayali" userId="0fb5c78cd65cc478" providerId="LiveId" clId="{48AD5036-47A0-4C73-B195-3585F484F50B}" dt="2018-10-29T03:30:23.402" v="2209" actId="478"/>
          <ac:spMkLst>
            <pc:docMk/>
            <pc:sldMk cId="835187996" sldId="260"/>
            <ac:spMk id="15" creationId="{9F1BCE72-BB5E-45F9-8953-53C2D0E5AE1F}"/>
          </ac:spMkLst>
        </pc:spChg>
        <pc:spChg chg="add del">
          <ac:chgData name="Abdullah Alkayali" userId="0fb5c78cd65cc478" providerId="LiveId" clId="{48AD5036-47A0-4C73-B195-3585F484F50B}" dt="2018-10-29T03:30:23.402" v="2209" actId="478"/>
          <ac:spMkLst>
            <pc:docMk/>
            <pc:sldMk cId="835187996" sldId="260"/>
            <ac:spMk id="16" creationId="{C99D992C-A31B-4549-AAD8-6F0A2EEF34F9}"/>
          </ac:spMkLst>
        </pc:spChg>
        <pc:spChg chg="add del">
          <ac:chgData name="Abdullah Alkayali" userId="0fb5c78cd65cc478" providerId="LiveId" clId="{48AD5036-47A0-4C73-B195-3585F484F50B}" dt="2018-10-29T03:30:23.402" v="2209" actId="478"/>
          <ac:spMkLst>
            <pc:docMk/>
            <pc:sldMk cId="835187996" sldId="260"/>
            <ac:spMk id="17" creationId="{CA794DB7-B726-47AF-894B-E4DD819352BA}"/>
          </ac:spMkLst>
        </pc:spChg>
        <pc:spChg chg="add del mod">
          <ac:chgData name="Abdullah Alkayali" userId="0fb5c78cd65cc478" providerId="LiveId" clId="{48AD5036-47A0-4C73-B195-3585F484F50B}" dt="2018-10-28T23:28:46.406" v="2143" actId="1076"/>
          <ac:spMkLst>
            <pc:docMk/>
            <pc:sldMk cId="835187996" sldId="260"/>
            <ac:spMk id="18" creationId="{A58314C4-D317-480B-B16E-4E8F15AD2C11}"/>
          </ac:spMkLst>
        </pc:spChg>
        <pc:spChg chg="add del mod">
          <ac:chgData name="Abdullah Alkayali" userId="0fb5c78cd65cc478" providerId="LiveId" clId="{48AD5036-47A0-4C73-B195-3585F484F50B}" dt="2018-10-28T23:38:22.942" v="2191" actId="478"/>
          <ac:spMkLst>
            <pc:docMk/>
            <pc:sldMk cId="835187996" sldId="260"/>
            <ac:spMk id="19" creationId="{7CE5859D-8893-442C-AFAD-EFDDF14C3E5B}"/>
          </ac:spMkLst>
        </pc:spChg>
        <pc:spChg chg="add del mod">
          <ac:chgData name="Abdullah Alkayali" userId="0fb5c78cd65cc478" providerId="LiveId" clId="{48AD5036-47A0-4C73-B195-3585F484F50B}" dt="2018-10-28T23:38:22.942" v="2191" actId="478"/>
          <ac:spMkLst>
            <pc:docMk/>
            <pc:sldMk cId="835187996" sldId="260"/>
            <ac:spMk id="20" creationId="{FED03E80-C8A5-43A9-A166-735595CA33B0}"/>
          </ac:spMkLst>
        </pc:spChg>
        <pc:spChg chg="add del mod">
          <ac:chgData name="Abdullah Alkayali" userId="0fb5c78cd65cc478" providerId="LiveId" clId="{48AD5036-47A0-4C73-B195-3585F484F50B}" dt="2018-10-28T23:34:27.744" v="2184" actId="11529"/>
          <ac:spMkLst>
            <pc:docMk/>
            <pc:sldMk cId="835187996" sldId="260"/>
            <ac:spMk id="21" creationId="{BEB1FEA4-3D0B-45D6-9102-51B5E2A62C41}"/>
          </ac:spMkLst>
        </pc:spChg>
        <pc:spChg chg="add">
          <ac:chgData name="Abdullah Alkayali" userId="0fb5c78cd65cc478" providerId="LiveId" clId="{48AD5036-47A0-4C73-B195-3585F484F50B}" dt="2018-10-29T03:30:24.054" v="2210" actId="1076"/>
          <ac:spMkLst>
            <pc:docMk/>
            <pc:sldMk cId="835187996" sldId="260"/>
            <ac:spMk id="22" creationId="{C6805AEE-0E88-4630-9B8E-41F18632A384}"/>
          </ac:spMkLst>
        </pc:spChg>
        <pc:spChg chg="add mod">
          <ac:chgData name="Abdullah Alkayali" userId="0fb5c78cd65cc478" providerId="LiveId" clId="{48AD5036-47A0-4C73-B195-3585F484F50B}" dt="2018-10-29T03:46:43.006" v="2520" actId="692"/>
          <ac:spMkLst>
            <pc:docMk/>
            <pc:sldMk cId="835187996" sldId="260"/>
            <ac:spMk id="23" creationId="{065B215B-28D3-4B73-819D-FDB2B7C0099F}"/>
          </ac:spMkLst>
        </pc:spChg>
        <pc:spChg chg="add mod">
          <ac:chgData name="Abdullah Alkayali" userId="0fb5c78cd65cc478" providerId="LiveId" clId="{48AD5036-47A0-4C73-B195-3585F484F50B}" dt="2018-10-29T03:30:46.553" v="2226" actId="20577"/>
          <ac:spMkLst>
            <pc:docMk/>
            <pc:sldMk cId="835187996" sldId="260"/>
            <ac:spMk id="24" creationId="{5BA9B85D-C515-4FC3-9A93-80691CC8C74F}"/>
          </ac:spMkLst>
        </pc:spChg>
        <pc:spChg chg="add mod">
          <ac:chgData name="Abdullah Alkayali" userId="0fb5c78cd65cc478" providerId="LiveId" clId="{48AD5036-47A0-4C73-B195-3585F484F50B}" dt="2018-10-29T04:52:02.932" v="4182" actId="1076"/>
          <ac:spMkLst>
            <pc:docMk/>
            <pc:sldMk cId="835187996" sldId="260"/>
            <ac:spMk id="25" creationId="{E2316F03-D983-4F38-AF3E-6C0F4DBC493E}"/>
          </ac:spMkLst>
        </pc:spChg>
        <pc:picChg chg="add mod modCrop">
          <ac:chgData name="Abdullah Alkayali" userId="0fb5c78cd65cc478" providerId="LiveId" clId="{48AD5036-47A0-4C73-B195-3585F484F50B}" dt="2018-10-29T03:44:14.100" v="2510" actId="14100"/>
          <ac:picMkLst>
            <pc:docMk/>
            <pc:sldMk cId="835187996" sldId="260"/>
            <ac:picMk id="26" creationId="{6A05728B-4015-4972-A079-8B7C58DA4062}"/>
          </ac:picMkLst>
        </pc:picChg>
      </pc:sldChg>
      <pc:sldChg chg="modSp add">
        <pc:chgData name="Abdullah Alkayali" userId="0fb5c78cd65cc478" providerId="LiveId" clId="{48AD5036-47A0-4C73-B195-3585F484F50B}" dt="2018-10-29T04:57:21.942" v="4317" actId="20577"/>
        <pc:sldMkLst>
          <pc:docMk/>
          <pc:sldMk cId="2870541502" sldId="261"/>
        </pc:sldMkLst>
        <pc:spChg chg="mod">
          <ac:chgData name="Abdullah Alkayali" userId="0fb5c78cd65cc478" providerId="LiveId" clId="{48AD5036-47A0-4C73-B195-3585F484F50B}" dt="2018-10-29T04:55:04.504" v="4230" actId="20577"/>
          <ac:spMkLst>
            <pc:docMk/>
            <pc:sldMk cId="2870541502" sldId="261"/>
            <ac:spMk id="2" creationId="{E1F11E15-0194-492D-94F6-A1EFDA68EA29}"/>
          </ac:spMkLst>
        </pc:spChg>
        <pc:spChg chg="mod">
          <ac:chgData name="Abdullah Alkayali" userId="0fb5c78cd65cc478" providerId="LiveId" clId="{48AD5036-47A0-4C73-B195-3585F484F50B}" dt="2018-10-29T04:57:21.942" v="4317" actId="20577"/>
          <ac:spMkLst>
            <pc:docMk/>
            <pc:sldMk cId="2870541502" sldId="261"/>
            <ac:spMk id="3" creationId="{E1B5594F-ADA0-4CB6-807D-B16A0B4E6A8B}"/>
          </ac:spMkLst>
        </pc:spChg>
      </pc:sldChg>
      <pc:sldChg chg="modSp add">
        <pc:chgData name="Abdullah Alkayali" userId="0fb5c78cd65cc478" providerId="LiveId" clId="{48AD5036-47A0-4C73-B195-3585F484F50B}" dt="2018-10-29T04:57:40.688" v="4325"/>
        <pc:sldMkLst>
          <pc:docMk/>
          <pc:sldMk cId="1283170437" sldId="262"/>
        </pc:sldMkLst>
        <pc:spChg chg="mod">
          <ac:chgData name="Abdullah Alkayali" userId="0fb5c78cd65cc478" providerId="LiveId" clId="{48AD5036-47A0-4C73-B195-3585F484F50B}" dt="2018-10-29T04:55:18.009" v="4232" actId="108"/>
          <ac:spMkLst>
            <pc:docMk/>
            <pc:sldMk cId="1283170437" sldId="262"/>
            <ac:spMk id="2" creationId="{5F1DEB7E-7BBF-4021-AA10-DD37BADF2D9E}"/>
          </ac:spMkLst>
        </pc:spChg>
        <pc:spChg chg="mod">
          <ac:chgData name="Abdullah Alkayali" userId="0fb5c78cd65cc478" providerId="LiveId" clId="{48AD5036-47A0-4C73-B195-3585F484F50B}" dt="2018-10-29T04:57:40.688" v="4325"/>
          <ac:spMkLst>
            <pc:docMk/>
            <pc:sldMk cId="1283170437" sldId="262"/>
            <ac:spMk id="3" creationId="{FAE92655-AD24-43F0-9C80-EB8821DFB310}"/>
          </ac:spMkLst>
        </pc:spChg>
      </pc:sldChg>
      <pc:sldMasterChg chg="setBg modSldLayout">
        <pc:chgData name="Abdullah Alkayali" userId="0fb5c78cd65cc478" providerId="LiveId" clId="{48AD5036-47A0-4C73-B195-3585F484F50B}" dt="2018-10-28T23:21:21.354" v="1994" actId="1076"/>
        <pc:sldMasterMkLst>
          <pc:docMk/>
          <pc:sldMasterMk cId="1725538393" sldId="2147483648"/>
        </pc:sldMasterMkLst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4218916061" sldId="2147483649"/>
          </pc:sldLayoutMkLst>
        </pc:sldLayoutChg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618849698" sldId="2147483650"/>
          </pc:sldLayoutMkLst>
        </pc:sldLayoutChg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912015402" sldId="2147483651"/>
          </pc:sldLayoutMkLst>
        </pc:sldLayoutChg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4040385974" sldId="2147483652"/>
          </pc:sldLayoutMkLst>
        </pc:sldLayoutChg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1757023821" sldId="2147483653"/>
          </pc:sldLayoutMkLst>
        </pc:sldLayoutChg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2724263951" sldId="2147483654"/>
          </pc:sldLayoutMkLst>
        </pc:sldLayoutChg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3085780312" sldId="2147483655"/>
          </pc:sldLayoutMkLst>
        </pc:sldLayoutChg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3817060373" sldId="2147483656"/>
          </pc:sldLayoutMkLst>
        </pc:sldLayoutChg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3447982907" sldId="2147483657"/>
          </pc:sldLayoutMkLst>
        </pc:sldLayoutChg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2672568481" sldId="2147483658"/>
          </pc:sldLayoutMkLst>
        </pc:sldLayoutChg>
        <pc:sldLayoutChg chg="setBg">
          <pc:chgData name="Abdullah Alkayali" userId="0fb5c78cd65cc478" providerId="LiveId" clId="{48AD5036-47A0-4C73-B195-3585F484F50B}" dt="2018-10-28T23:21:21.354" v="1994" actId="1076"/>
          <pc:sldLayoutMkLst>
            <pc:docMk/>
            <pc:sldMasterMk cId="1725538393" sldId="2147483648"/>
            <pc:sldLayoutMk cId="1785398783" sldId="2147483659"/>
          </pc:sldLayoutMkLst>
        </pc:sldLayoutChg>
      </pc:sldMasterChg>
    </pc:docChg>
  </pc:docChgLst>
  <pc:docChgLst>
    <pc:chgData name="Abdullah Alkayali" userId="acdb9ec9-d007-4ff7-8ee2-14f99a73370b" providerId="ADAL" clId="{173600AD-140A-430E-9E56-00E034EF2FB1}"/>
    <pc:docChg chg="custSel addSld modSld">
      <pc:chgData name="Abdullah Alkayali" userId="acdb9ec9-d007-4ff7-8ee2-14f99a73370b" providerId="ADAL" clId="{173600AD-140A-430E-9E56-00E034EF2FB1}" dt="2018-11-27T01:15:03.107" v="2" actId="478"/>
      <pc:docMkLst>
        <pc:docMk/>
      </pc:docMkLst>
      <pc:sldChg chg="delSp add">
        <pc:chgData name="Abdullah Alkayali" userId="acdb9ec9-d007-4ff7-8ee2-14f99a73370b" providerId="ADAL" clId="{173600AD-140A-430E-9E56-00E034EF2FB1}" dt="2018-11-27T01:15:03.107" v="2" actId="478"/>
        <pc:sldMkLst>
          <pc:docMk/>
          <pc:sldMk cId="801397618" sldId="264"/>
        </pc:sldMkLst>
        <pc:spChg chg="del">
          <ac:chgData name="Abdullah Alkayali" userId="acdb9ec9-d007-4ff7-8ee2-14f99a73370b" providerId="ADAL" clId="{173600AD-140A-430E-9E56-00E034EF2FB1}" dt="2018-11-27T01:15:03.107" v="2" actId="478"/>
          <ac:spMkLst>
            <pc:docMk/>
            <pc:sldMk cId="801397618" sldId="264"/>
            <ac:spMk id="2" creationId="{F5003E34-1019-461F-ACDB-99A65EE6F4F7}"/>
          </ac:spMkLst>
        </pc:spChg>
        <pc:spChg chg="del">
          <ac:chgData name="Abdullah Alkayali" userId="acdb9ec9-d007-4ff7-8ee2-14f99a73370b" providerId="ADAL" clId="{173600AD-140A-430E-9E56-00E034EF2FB1}" dt="2018-11-27T01:15:01.607" v="1" actId="478"/>
          <ac:spMkLst>
            <pc:docMk/>
            <pc:sldMk cId="801397618" sldId="264"/>
            <ac:spMk id="3" creationId="{7EE5E308-5ACF-4733-AE2B-A8FF0224A6CC}"/>
          </ac:spMkLst>
        </pc:spChg>
      </pc:sldChg>
    </pc:docChg>
  </pc:docChgLst>
  <pc:docChgLst>
    <pc:chgData name="Abdullah Alkayali" userId="0fb5c78cd65cc478" providerId="LiveId" clId="{45DB7DF4-A676-44D3-BFEA-6C6175EA946A}"/>
    <pc:docChg chg="undo custSel modSld">
      <pc:chgData name="Abdullah Alkayali" userId="0fb5c78cd65cc478" providerId="LiveId" clId="{45DB7DF4-A676-44D3-BFEA-6C6175EA946A}" dt="2018-10-29T23:16:00.030" v="137" actId="5793"/>
      <pc:docMkLst>
        <pc:docMk/>
      </pc:docMkLst>
      <pc:sldChg chg="modSp">
        <pc:chgData name="Abdullah Alkayali" userId="0fb5c78cd65cc478" providerId="LiveId" clId="{45DB7DF4-A676-44D3-BFEA-6C6175EA946A}" dt="2018-10-29T23:12:45.765" v="1" actId="27636"/>
        <pc:sldMkLst>
          <pc:docMk/>
          <pc:sldMk cId="2870541502" sldId="261"/>
        </pc:sldMkLst>
        <pc:spChg chg="mod">
          <ac:chgData name="Abdullah Alkayali" userId="0fb5c78cd65cc478" providerId="LiveId" clId="{45DB7DF4-A676-44D3-BFEA-6C6175EA946A}" dt="2018-10-29T23:12:45.765" v="1" actId="27636"/>
          <ac:spMkLst>
            <pc:docMk/>
            <pc:sldMk cId="2870541502" sldId="261"/>
            <ac:spMk id="3" creationId="{E1B5594F-ADA0-4CB6-807D-B16A0B4E6A8B}"/>
          </ac:spMkLst>
        </pc:spChg>
      </pc:sldChg>
      <pc:sldChg chg="modSp">
        <pc:chgData name="Abdullah Alkayali" userId="0fb5c78cd65cc478" providerId="LiveId" clId="{45DB7DF4-A676-44D3-BFEA-6C6175EA946A}" dt="2018-10-29T23:16:00.030" v="137" actId="5793"/>
        <pc:sldMkLst>
          <pc:docMk/>
          <pc:sldMk cId="1283170437" sldId="262"/>
        </pc:sldMkLst>
        <pc:spChg chg="mod">
          <ac:chgData name="Abdullah Alkayali" userId="0fb5c78cd65cc478" providerId="LiveId" clId="{45DB7DF4-A676-44D3-BFEA-6C6175EA946A}" dt="2018-10-29T23:16:00.030" v="137" actId="5793"/>
          <ac:spMkLst>
            <pc:docMk/>
            <pc:sldMk cId="1283170437" sldId="262"/>
            <ac:spMk id="3" creationId="{FAE92655-AD24-43F0-9C80-EB8821DFB3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A8A00-1077-46D3-A7F6-A1E198EF048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B8067-53CF-4C01-ADF9-9ECAA6B2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B8067-53CF-4C01-ADF9-9ECAA6B218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2638-B918-4C8C-9AA8-8FBE2E787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F5B9B-0AA9-463F-A712-8273EEB6A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69412-CCA6-4087-911A-AFB47BFE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08C3-3D72-45BD-AC67-E4383328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79AC-6043-47F8-8B31-AB792BC7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797D-7504-4862-8359-D9A0C8AB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9494E-E130-49A9-B0E1-84D1262FB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D41D-D909-4F46-8D50-942DE9EA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1A09-5EDF-4906-8602-03CC854A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0E5B-D2E7-44DB-89E7-C0520845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6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C2A4C-3D24-4335-80DC-BE05728A8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1EEB1-AD33-4639-9DD5-9E9F96BB8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917D-6B08-46D5-A3DA-1F969C12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B764-CCB8-4355-AA1F-360AB22D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6FF2-1B87-453C-B1A1-3E79914C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40DB-808B-45AE-BB8F-7A131822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3E01-75EF-4DB1-881E-48CF0AC5C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D132-DF9F-41B6-9ACD-26244EE0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EFC8-BD4F-4D99-AA61-45ACD20C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67A4-818F-4C53-AA33-43AECBF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6243-3042-40F8-A92A-8E5EDA0B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D1AA-EC9E-4181-8AA0-EFB16FE5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3EE0-12FE-4469-9513-90D9B5DD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324E-D5FC-4EF8-95A7-CDB15ECC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14C6-35B2-4513-9736-B1E6C55A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F32F-3661-4931-B18B-EC81AB5C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32B7-8FB9-4320-9087-6ED209FA0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B95CA-1705-47BA-A0C1-26B0A9D07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6C54-1B3A-4C0B-AE64-AE365713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FCE80-C065-49B3-845B-F2FEA28A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7BB27-9FEB-4F26-A01C-64026226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B2C-59B9-4E61-9FE5-1CA3420D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C8A8-7BB7-4875-966B-37E64787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D9572-EC1E-4D8E-8ACB-3B6F02AA1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0631C-D96D-482C-A525-F5B4B6F42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7B72C-ACEE-492F-BDE2-A1ABEF44D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653B4-E794-4D8D-9C77-AB6DF737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C4AD6-EE70-4967-BBD1-AFA8E848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A062D-0D1F-4646-A4B7-6E34BC3F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1BF5-8633-4993-9439-DD1033BA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75386-AB9A-4013-BD96-44365D40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CFF09-5F5E-4CC3-9AC4-929DF944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85D82-3EDC-426A-BB61-31421BD3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989D7-6702-447B-88A8-0FBD6561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AF07A-7CE4-4976-812A-D9D20ED2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2355E-3456-49CE-93D2-4E89596A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11FC-861F-486C-8076-6F405F25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043C-6073-49B0-97E7-4A38E7E9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9136C-DF48-4998-B3E3-D4FDEAEB2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8C3D-9B90-4282-A12E-D622FFFB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BBE82-C5DD-4D18-A8BD-1C2EE6A4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DE79-110C-4F00-B3D2-124A554C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C52D-E2E1-48EB-95AE-3C513D03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82C56-E757-47EC-9769-A900E9D32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5CF52-CB6C-4A0E-8870-FFE5B8335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9E388-8A20-49E8-8AB3-99590A0E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0A1D-F28E-4E1F-AEAC-998F1A4B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463F-0845-48D3-B5E1-E8AA7502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8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6D7AFE"/>
            </a:gs>
            <a:gs pos="78000">
              <a:srgbClr val="875BFF"/>
            </a:gs>
            <a:gs pos="97000">
              <a:srgbClr val="AF2BFF"/>
            </a:gs>
            <a:gs pos="20000">
              <a:srgbClr val="56CEF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FC4AE-ECA5-4CCB-9145-140B8875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114F-3492-4E9B-92B7-14AA6117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B94F-007F-423F-87BF-82E2CF7C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5940-9565-4528-BBAD-A0DEC3106A6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D755-FC22-430C-ABCB-88281B758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4514-0096-42F2-9438-6FC30880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553B-00A7-459C-BA08-9C21AE5E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image" Target="../media/image5.png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A91B-7B94-42D6-8497-5F232CEFA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002060"/>
                </a:solidFill>
              </a:rPr>
              <a:t>Abdullah Alkayali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68997-4795-42F8-A6B9-1F2363700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Final Project Draft</a:t>
            </a:r>
          </a:p>
        </p:txBody>
      </p:sp>
    </p:spTree>
    <p:extLst>
      <p:ext uri="{BB962C8B-B14F-4D97-AF65-F5344CB8AC3E}">
        <p14:creationId xmlns:p14="http://schemas.microsoft.com/office/powerpoint/2010/main" val="122470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6E5831A-59AF-4BB4-B03F-F838A9577DE2}"/>
              </a:ext>
            </a:extLst>
          </p:cNvPr>
          <p:cNvSpPr/>
          <p:nvPr/>
        </p:nvSpPr>
        <p:spPr>
          <a:xfrm>
            <a:off x="6282492" y="4812176"/>
            <a:ext cx="4120342" cy="78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B72DB-F9EC-4139-8460-A317702E4D15}"/>
              </a:ext>
            </a:extLst>
          </p:cNvPr>
          <p:cNvSpPr/>
          <p:nvPr/>
        </p:nvSpPr>
        <p:spPr>
          <a:xfrm>
            <a:off x="0" y="-1"/>
            <a:ext cx="1219200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226E4-CF2C-4E4C-BFE5-AAC590ED677E}"/>
              </a:ext>
            </a:extLst>
          </p:cNvPr>
          <p:cNvSpPr/>
          <p:nvPr/>
        </p:nvSpPr>
        <p:spPr>
          <a:xfrm>
            <a:off x="88878" y="-12069"/>
            <a:ext cx="40028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D</a:t>
            </a:r>
            <a:r>
              <a:rPr lang="en-US" sz="40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ooly’</a:t>
            </a:r>
            <a:r>
              <a:rPr lang="en-US" sz="28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s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7000">
                      <a:schemeClr val="accent4"/>
                    </a:gs>
                    <a:gs pos="22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19000" dir="5400000" sy="-100000" algn="bl" rotWithShape="0"/>
                </a:effectLst>
                <a:latin typeface="+mj-lt"/>
              </a:rPr>
              <a:t>DOMAIN</a:t>
            </a:r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 </a:t>
            </a:r>
            <a:endParaRPr lang="en-US" sz="4000" b="0" cap="none" spc="0" dirty="0">
              <a:ln w="0"/>
              <a:solidFill>
                <a:srgbClr val="FF9933"/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F178E-E3DD-431B-8D56-AC4318640158}"/>
              </a:ext>
            </a:extLst>
          </p:cNvPr>
          <p:cNvSpPr txBox="1"/>
          <p:nvPr/>
        </p:nvSpPr>
        <p:spPr>
          <a:xfrm>
            <a:off x="6282492" y="449596"/>
            <a:ext cx="56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HOME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ABOUT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SERVICES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CONTACT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A3BC9D-4710-415E-A212-734257B2022D}"/>
              </a:ext>
            </a:extLst>
          </p:cNvPr>
          <p:cNvSpPr/>
          <p:nvPr/>
        </p:nvSpPr>
        <p:spPr>
          <a:xfrm>
            <a:off x="6186207" y="4709358"/>
            <a:ext cx="4120342" cy="787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5EE8D-13DB-47F6-B052-987DA26F1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519" y="4753739"/>
            <a:ext cx="79057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45E32-7B22-446A-B273-71CAA67661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9369" y="4753739"/>
            <a:ext cx="81915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B36E6-7340-4340-9B09-7452855D5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3932" y="4758016"/>
            <a:ext cx="790575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29AA7-3E40-499C-BA3F-6906F17737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6207" y="4709358"/>
            <a:ext cx="847725" cy="771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3D02EA-D884-46DF-9F25-FB0AF788E0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0219" y="4753739"/>
            <a:ext cx="819150" cy="742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A3A028-79B8-4FB7-B4C8-9B72EC5C55CA}"/>
              </a:ext>
            </a:extLst>
          </p:cNvPr>
          <p:cNvSpPr txBox="1"/>
          <p:nvPr/>
        </p:nvSpPr>
        <p:spPr>
          <a:xfrm>
            <a:off x="5939717" y="2185807"/>
            <a:ext cx="45572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ABDULLAH </a:t>
            </a:r>
          </a:p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ALKAYALI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Specialist ● Web Dev ● Tutor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124FDB-AD36-456E-9D5E-C99D8A4D84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904" y="923329"/>
            <a:ext cx="5015321" cy="593467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D2EFE2C-6ABE-4B5E-A2EB-3C99DDBF1A1D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544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A482B8-80F2-4524-B7E0-D1919F95F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5" r="11114"/>
          <a:stretch/>
        </p:blipFill>
        <p:spPr>
          <a:xfrm>
            <a:off x="0" y="2006072"/>
            <a:ext cx="5139891" cy="38535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6BB746-7A70-42B1-8126-2E479F7B1803}"/>
              </a:ext>
            </a:extLst>
          </p:cNvPr>
          <p:cNvSpPr/>
          <p:nvPr/>
        </p:nvSpPr>
        <p:spPr>
          <a:xfrm>
            <a:off x="5788085" y="1632853"/>
            <a:ext cx="5570375" cy="1007706"/>
          </a:xfrm>
          <a:prstGeom prst="rect">
            <a:avLst/>
          </a:prstGeom>
          <a:solidFill>
            <a:srgbClr val="0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rgbClr val="0036A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5ABEC0-04BB-48A4-B380-026D5EF0AFE8}"/>
              </a:ext>
            </a:extLst>
          </p:cNvPr>
          <p:cNvSpPr/>
          <p:nvPr/>
        </p:nvSpPr>
        <p:spPr>
          <a:xfrm>
            <a:off x="5676117" y="1511554"/>
            <a:ext cx="5570375" cy="100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77DA7"/>
                </a:solidFill>
              </a:rPr>
              <a:t>I HELP PEOPLE ADVANCE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A827FF-616F-491B-B01C-936B2B90C501}"/>
              </a:ext>
            </a:extLst>
          </p:cNvPr>
          <p:cNvSpPr/>
          <p:nvPr/>
        </p:nvSpPr>
        <p:spPr>
          <a:xfrm>
            <a:off x="0" y="911261"/>
            <a:ext cx="5139891" cy="1094811"/>
          </a:xfrm>
          <a:prstGeom prst="rect">
            <a:avLst/>
          </a:prstGeom>
          <a:solidFill>
            <a:srgbClr val="6BA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0A0EE-8814-4EBA-A48C-A759A9E7245B}"/>
              </a:ext>
            </a:extLst>
          </p:cNvPr>
          <p:cNvSpPr/>
          <p:nvPr/>
        </p:nvSpPr>
        <p:spPr>
          <a:xfrm>
            <a:off x="0" y="5854972"/>
            <a:ext cx="5139891" cy="998388"/>
          </a:xfrm>
          <a:prstGeom prst="rect">
            <a:avLst/>
          </a:prstGeom>
          <a:solidFill>
            <a:srgbClr val="6BA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446352-306E-4E67-8532-D009981D0071}"/>
              </a:ext>
            </a:extLst>
          </p:cNvPr>
          <p:cNvSpPr txBox="1"/>
          <p:nvPr/>
        </p:nvSpPr>
        <p:spPr>
          <a:xfrm>
            <a:off x="5716553" y="2861413"/>
            <a:ext cx="5713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Computer Information Technology enthusiast who is passionate about technology with a strong background in customer service and teamwork. Motivated to provide people with IT solutions that improves business and personal success.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51E9933-D0AD-4BA4-B219-2AE345E0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74916"/>
              </p:ext>
            </p:extLst>
          </p:nvPr>
        </p:nvGraphicFramePr>
        <p:xfrm>
          <a:off x="5645022" y="4559595"/>
          <a:ext cx="6400798" cy="2077197"/>
        </p:xfrm>
        <a:graphic>
          <a:graphicData uri="http://schemas.openxmlformats.org/drawingml/2006/table">
            <a:tbl>
              <a:tblPr bandRow="1"/>
              <a:tblGrid>
                <a:gridCol w="3565524">
                  <a:extLst>
                    <a:ext uri="{9D8B030D-6E8A-4147-A177-3AD203B41FA5}">
                      <a16:colId xmlns:a16="http://schemas.microsoft.com/office/drawing/2014/main" val="2042954148"/>
                    </a:ext>
                  </a:extLst>
                </a:gridCol>
                <a:gridCol w="2835274">
                  <a:extLst>
                    <a:ext uri="{9D8B030D-6E8A-4147-A177-3AD203B41FA5}">
                      <a16:colId xmlns:a16="http://schemas.microsoft.com/office/drawing/2014/main" val="802669800"/>
                    </a:ext>
                  </a:extLst>
                </a:gridCol>
              </a:tblGrid>
              <a:tr h="207719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♦"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C++, Java Programming Languages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♦"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JavaScript, CSS, HTML, Regular Expressions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♦"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Linux and Windows system administration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♦"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AWS, Azure system administration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♦"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Microsoft Office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♦"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Software engineering fundamentals &amp; software design models (UML)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♦"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Database management systems (MySQL, MS SQL)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8607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7512B2E2-B20C-48F7-A3D6-863CC084606C}"/>
              </a:ext>
            </a:extLst>
          </p:cNvPr>
          <p:cNvSpPr/>
          <p:nvPr/>
        </p:nvSpPr>
        <p:spPr>
          <a:xfrm>
            <a:off x="0" y="-1"/>
            <a:ext cx="1219200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C155B8-C8CF-48FF-86BE-890CB15F5F4E}"/>
              </a:ext>
            </a:extLst>
          </p:cNvPr>
          <p:cNvSpPr/>
          <p:nvPr/>
        </p:nvSpPr>
        <p:spPr>
          <a:xfrm>
            <a:off x="88878" y="-12069"/>
            <a:ext cx="40028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D</a:t>
            </a:r>
            <a:r>
              <a:rPr lang="en-US" sz="40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ooly’</a:t>
            </a:r>
            <a:r>
              <a:rPr lang="en-US" sz="28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s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7000">
                      <a:schemeClr val="accent4"/>
                    </a:gs>
                    <a:gs pos="22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19000" dir="5400000" sy="-100000" algn="bl" rotWithShape="0"/>
                </a:effectLst>
                <a:latin typeface="+mj-lt"/>
              </a:rPr>
              <a:t>DOMAIN</a:t>
            </a:r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 </a:t>
            </a:r>
            <a:endParaRPr lang="en-US" sz="4000" b="0" cap="none" spc="0" dirty="0">
              <a:ln w="0"/>
              <a:solidFill>
                <a:srgbClr val="FF9933"/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960FA2-0626-4F57-BCCE-007E8B30CB62}"/>
              </a:ext>
            </a:extLst>
          </p:cNvPr>
          <p:cNvSpPr txBox="1"/>
          <p:nvPr/>
        </p:nvSpPr>
        <p:spPr>
          <a:xfrm>
            <a:off x="6282492" y="449596"/>
            <a:ext cx="56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HOME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ABOUT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SERVICES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CONTACT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0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CCE9188-3FB9-4025-8E18-BBE153BE4E2C}"/>
              </a:ext>
            </a:extLst>
          </p:cNvPr>
          <p:cNvSpPr/>
          <p:nvPr/>
        </p:nvSpPr>
        <p:spPr>
          <a:xfrm>
            <a:off x="8389383" y="2915419"/>
            <a:ext cx="3460215" cy="377463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BEBED5-EFFF-4150-AF1E-502A87E47972}"/>
              </a:ext>
            </a:extLst>
          </p:cNvPr>
          <p:cNvSpPr/>
          <p:nvPr/>
        </p:nvSpPr>
        <p:spPr>
          <a:xfrm>
            <a:off x="4407836" y="2900760"/>
            <a:ext cx="3394982" cy="3791095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525DFD-9ABF-4574-82CC-257A10325754}"/>
              </a:ext>
            </a:extLst>
          </p:cNvPr>
          <p:cNvSpPr/>
          <p:nvPr/>
        </p:nvSpPr>
        <p:spPr>
          <a:xfrm>
            <a:off x="388965" y="2898954"/>
            <a:ext cx="3413644" cy="3791095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3A3972-BFC1-441B-A467-7C8771517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2" y="2886886"/>
            <a:ext cx="3429088" cy="19446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6F0ACF-06D0-4379-9A9F-F3AC4D4B2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74" y="2898954"/>
            <a:ext cx="3413644" cy="19201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D13C73-71C0-4424-BFE3-0077744D7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383" y="2915419"/>
            <a:ext cx="3460215" cy="1920176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6215CD-5C7F-427C-9821-EBC439ECF85E}"/>
              </a:ext>
            </a:extLst>
          </p:cNvPr>
          <p:cNvSpPr/>
          <p:nvPr/>
        </p:nvSpPr>
        <p:spPr>
          <a:xfrm>
            <a:off x="1042356" y="5964986"/>
            <a:ext cx="2112704" cy="499458"/>
          </a:xfrm>
          <a:prstGeom prst="roundRect">
            <a:avLst/>
          </a:prstGeom>
          <a:solidFill>
            <a:srgbClr val="FF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BEC38F-3229-4F49-B979-F64E0026A2AE}"/>
              </a:ext>
            </a:extLst>
          </p:cNvPr>
          <p:cNvSpPr/>
          <p:nvPr/>
        </p:nvSpPr>
        <p:spPr>
          <a:xfrm>
            <a:off x="4780091" y="5964986"/>
            <a:ext cx="2622045" cy="499458"/>
          </a:xfrm>
          <a:prstGeom prst="roundRect">
            <a:avLst/>
          </a:prstGeom>
          <a:solidFill>
            <a:srgbClr val="FF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Maintenance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43E0D-2922-4A05-8A49-E80056990D23}"/>
              </a:ext>
            </a:extLst>
          </p:cNvPr>
          <p:cNvSpPr/>
          <p:nvPr/>
        </p:nvSpPr>
        <p:spPr>
          <a:xfrm>
            <a:off x="9036933" y="5964986"/>
            <a:ext cx="2112704" cy="499458"/>
          </a:xfrm>
          <a:prstGeom prst="roundRect">
            <a:avLst/>
          </a:prstGeom>
          <a:solidFill>
            <a:srgbClr val="FF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684343-81F0-466E-AD4F-63D4C00621A9}"/>
              </a:ext>
            </a:extLst>
          </p:cNvPr>
          <p:cNvSpPr/>
          <p:nvPr/>
        </p:nvSpPr>
        <p:spPr>
          <a:xfrm>
            <a:off x="0" y="-1"/>
            <a:ext cx="1219200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C66AA1-14C5-44B6-B7F0-5212E0FC9B85}"/>
              </a:ext>
            </a:extLst>
          </p:cNvPr>
          <p:cNvSpPr/>
          <p:nvPr/>
        </p:nvSpPr>
        <p:spPr>
          <a:xfrm>
            <a:off x="88878" y="-12069"/>
            <a:ext cx="40028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D</a:t>
            </a:r>
            <a:r>
              <a:rPr lang="en-US" sz="40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ooly’</a:t>
            </a:r>
            <a:r>
              <a:rPr lang="en-US" sz="28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s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7000">
                      <a:schemeClr val="accent4"/>
                    </a:gs>
                    <a:gs pos="22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19000" dir="5400000" sy="-100000" algn="bl" rotWithShape="0"/>
                </a:effectLst>
                <a:latin typeface="+mj-lt"/>
              </a:rPr>
              <a:t>DOMAIN</a:t>
            </a:r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 </a:t>
            </a:r>
            <a:endParaRPr lang="en-US" sz="4000" b="0" cap="none" spc="0" dirty="0">
              <a:ln w="0"/>
              <a:solidFill>
                <a:srgbClr val="FF9933"/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8C6B9-586D-4925-B6B1-0C5AD41559FD}"/>
              </a:ext>
            </a:extLst>
          </p:cNvPr>
          <p:cNvSpPr txBox="1"/>
          <p:nvPr/>
        </p:nvSpPr>
        <p:spPr>
          <a:xfrm>
            <a:off x="6282492" y="449596"/>
            <a:ext cx="56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HOME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ABOUT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SERVICES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CONTACT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C0074D-B4D5-4AD3-847F-352FE95FC192}"/>
              </a:ext>
            </a:extLst>
          </p:cNvPr>
          <p:cNvSpPr txBox="1"/>
          <p:nvPr/>
        </p:nvSpPr>
        <p:spPr>
          <a:xfrm>
            <a:off x="783746" y="5143125"/>
            <a:ext cx="261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help designing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website!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CB0651-394C-4580-81CE-C63B6C43F20E}"/>
              </a:ext>
            </a:extLst>
          </p:cNvPr>
          <p:cNvSpPr txBox="1"/>
          <p:nvPr/>
        </p:nvSpPr>
        <p:spPr>
          <a:xfrm>
            <a:off x="4746907" y="5143124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 &amp; Upgrade &amp;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your machine!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4F1FBF-6204-43D1-85A7-30FF7EF84C16}"/>
              </a:ext>
            </a:extLst>
          </p:cNvPr>
          <p:cNvSpPr txBox="1"/>
          <p:nvPr/>
        </p:nvSpPr>
        <p:spPr>
          <a:xfrm>
            <a:off x="8687046" y="5281623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new technical skills!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72BAB8-BA46-48CE-8494-A4A8E046A16F}"/>
              </a:ext>
            </a:extLst>
          </p:cNvPr>
          <p:cNvSpPr txBox="1"/>
          <p:nvPr/>
        </p:nvSpPr>
        <p:spPr>
          <a:xfrm>
            <a:off x="3118256" y="1307141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solutions that take the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269213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E28AB-F08F-4861-81BC-561B54FBE926}"/>
              </a:ext>
            </a:extLst>
          </p:cNvPr>
          <p:cNvSpPr/>
          <p:nvPr/>
        </p:nvSpPr>
        <p:spPr>
          <a:xfrm>
            <a:off x="7980662" y="4296397"/>
            <a:ext cx="3247054" cy="531845"/>
          </a:xfrm>
          <a:prstGeom prst="rect">
            <a:avLst/>
          </a:prstGeom>
          <a:solidFill>
            <a:srgbClr val="077DA7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Email 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ED9B6-5FD9-4E48-81A0-FD4F0A04D484}"/>
              </a:ext>
            </a:extLst>
          </p:cNvPr>
          <p:cNvSpPr/>
          <p:nvPr/>
        </p:nvSpPr>
        <p:spPr>
          <a:xfrm>
            <a:off x="7980662" y="4980642"/>
            <a:ext cx="3247054" cy="531845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Subscribe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805AEE-0E88-4630-9B8E-41F18632A384}"/>
              </a:ext>
            </a:extLst>
          </p:cNvPr>
          <p:cNvSpPr/>
          <p:nvPr/>
        </p:nvSpPr>
        <p:spPr>
          <a:xfrm>
            <a:off x="0" y="-1"/>
            <a:ext cx="1219200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B215B-28D3-4B73-819D-FDB2B7C0099F}"/>
              </a:ext>
            </a:extLst>
          </p:cNvPr>
          <p:cNvSpPr/>
          <p:nvPr/>
        </p:nvSpPr>
        <p:spPr>
          <a:xfrm>
            <a:off x="88878" y="-12069"/>
            <a:ext cx="40028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D</a:t>
            </a:r>
            <a:r>
              <a:rPr lang="en-US" sz="40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ooly’</a:t>
            </a:r>
            <a:r>
              <a:rPr lang="en-US" sz="28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>
                  <a:reflection blurRad="6350" stA="53000" endA="300" endPos="26000" dir="5400000" sy="-90000" algn="bl" rotWithShape="0"/>
                </a:effectLst>
                <a:latin typeface="Algerian" panose="04020705040A02060702" pitchFamily="82" charset="0"/>
              </a:rPr>
              <a:t>s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7000">
                      <a:schemeClr val="accent4"/>
                    </a:gs>
                    <a:gs pos="22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19000" dir="5400000" sy="-100000" algn="bl" rotWithShape="0"/>
                </a:effectLst>
                <a:latin typeface="+mj-lt"/>
              </a:rPr>
              <a:t>DOMAIN</a:t>
            </a:r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 </a:t>
            </a:r>
            <a:endParaRPr lang="en-US" sz="4000" b="0" cap="none" spc="0" dirty="0">
              <a:ln w="0"/>
              <a:solidFill>
                <a:srgbClr val="FF9933"/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9B85D-C515-4FC3-9A93-80691CC8C74F}"/>
              </a:ext>
            </a:extLst>
          </p:cNvPr>
          <p:cNvSpPr txBox="1"/>
          <p:nvPr/>
        </p:nvSpPr>
        <p:spPr>
          <a:xfrm>
            <a:off x="6282492" y="449596"/>
            <a:ext cx="56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HOME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ABOUT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SERVICES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CONTACT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316F03-D983-4F38-AF3E-6C0F4DBC493E}"/>
              </a:ext>
            </a:extLst>
          </p:cNvPr>
          <p:cNvSpPr txBox="1"/>
          <p:nvPr/>
        </p:nvSpPr>
        <p:spPr>
          <a:xfrm>
            <a:off x="312205" y="1616478"/>
            <a:ext cx="11567590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Subscribe to our newsletter and receive updates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41000">
                      <a:srgbClr val="6D7AFE"/>
                    </a:gs>
                    <a:gs pos="60000">
                      <a:srgbClr val="875BFF"/>
                    </a:gs>
                    <a:gs pos="77000">
                      <a:srgbClr val="AF2BFF"/>
                    </a:gs>
                    <a:gs pos="23000">
                      <a:srgbClr val="56CEF8"/>
                    </a:gs>
                  </a:gsLst>
                  <a:lin ang="2700000" scaled="1"/>
                </a:gra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about trending technology and our latest projects!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05728B-4015-4972-A079-8B7C58DA40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53" r="6944"/>
          <a:stretch/>
        </p:blipFill>
        <p:spPr>
          <a:xfrm>
            <a:off x="88878" y="2943124"/>
            <a:ext cx="7380039" cy="38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8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E15-0194-492D-94F6-A1EFDA68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Website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594F-ADA0-4CB6-807D-B16A0B4E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381"/>
            <a:ext cx="10515600" cy="5258619"/>
          </a:xfrm>
        </p:spPr>
        <p:txBody>
          <a:bodyPr>
            <a:normAutofit fontScale="32500" lnSpcReduction="20000"/>
          </a:bodyPr>
          <a:lstStyle/>
          <a:p>
            <a:r>
              <a:rPr lang="en-US" sz="10400" dirty="0">
                <a:solidFill>
                  <a:srgbClr val="002060"/>
                </a:solidFill>
              </a:rPr>
              <a:t>Display all of the website’s page labels on every page for easy navigation</a:t>
            </a:r>
          </a:p>
          <a:p>
            <a:pPr marL="0" indent="0">
              <a:buNone/>
            </a:pPr>
            <a:endParaRPr lang="en-US" sz="10400" dirty="0">
              <a:solidFill>
                <a:srgbClr val="002060"/>
              </a:solidFill>
            </a:endParaRPr>
          </a:p>
          <a:p>
            <a:r>
              <a:rPr lang="en-US" sz="10400" dirty="0">
                <a:solidFill>
                  <a:srgbClr val="002060"/>
                </a:solidFill>
              </a:rPr>
              <a:t>Included clear explanations/one word labels and simple vocabulary to describe the functionality.</a:t>
            </a:r>
          </a:p>
          <a:p>
            <a:pPr marL="0" indent="0">
              <a:buNone/>
            </a:pPr>
            <a:endParaRPr lang="en-US" sz="10400" dirty="0">
              <a:solidFill>
                <a:srgbClr val="002060"/>
              </a:solidFill>
            </a:endParaRPr>
          </a:p>
          <a:p>
            <a:r>
              <a:rPr lang="en-US" sz="10400" dirty="0">
                <a:solidFill>
                  <a:srgbClr val="002060"/>
                </a:solidFill>
              </a:rPr>
              <a:t>Used big text on the website for older people &amp; people with vision impairment to be able to read easily</a:t>
            </a:r>
          </a:p>
          <a:p>
            <a:pPr marL="0" indent="0">
              <a:buNone/>
            </a:pPr>
            <a:endParaRPr lang="en-US" sz="10400" dirty="0">
              <a:solidFill>
                <a:srgbClr val="002060"/>
              </a:solidFill>
            </a:endParaRPr>
          </a:p>
          <a:p>
            <a:r>
              <a:rPr lang="en-US" sz="10400" dirty="0">
                <a:solidFill>
                  <a:srgbClr val="002060"/>
                </a:solidFill>
              </a:rPr>
              <a:t>Text is resizable to fit the users need without losing the design format</a:t>
            </a:r>
          </a:p>
          <a:p>
            <a:pPr marL="0" indent="0">
              <a:buNone/>
            </a:pPr>
            <a:endParaRPr lang="en-US" sz="10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4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EB7E-7BBF-4021-AA10-DD37BADF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Website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2655-AD24-43F0-9C80-EB8821D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3400" dirty="0">
                <a:solidFill>
                  <a:srgbClr val="002060"/>
                </a:solidFill>
              </a:rPr>
              <a:t>Used pictures to help the user recognize the content rather than recall </a:t>
            </a:r>
          </a:p>
          <a:p>
            <a:pPr marL="0" indent="0">
              <a:lnSpc>
                <a:spcPct val="70000"/>
              </a:lnSpc>
              <a:buNone/>
            </a:pPr>
            <a:endParaRPr lang="en-US" sz="3400" dirty="0">
              <a:solidFill>
                <a:srgbClr val="00206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3400" dirty="0">
                <a:solidFill>
                  <a:srgbClr val="002060"/>
                </a:solidFill>
              </a:rPr>
              <a:t>Make website visually appealing to capture the users attention</a:t>
            </a:r>
          </a:p>
          <a:p>
            <a:pPr marL="0" indent="0">
              <a:lnSpc>
                <a:spcPct val="70000"/>
              </a:lnSpc>
              <a:buNone/>
            </a:pPr>
            <a:endParaRPr lang="en-US" sz="3400" dirty="0">
              <a:solidFill>
                <a:srgbClr val="00206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3400" dirty="0">
                <a:solidFill>
                  <a:srgbClr val="002060"/>
                </a:solidFill>
              </a:rPr>
              <a:t>Used hierarchical structure to organize the content</a:t>
            </a:r>
          </a:p>
          <a:p>
            <a:pPr marL="0" indent="0">
              <a:lnSpc>
                <a:spcPct val="70000"/>
              </a:lnSpc>
              <a:buNone/>
            </a:pPr>
            <a:endParaRPr lang="en-US" sz="3400" dirty="0">
              <a:solidFill>
                <a:srgbClr val="00206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3400" dirty="0">
                <a:solidFill>
                  <a:srgbClr val="002060"/>
                </a:solidFill>
              </a:rPr>
              <a:t>Each Label is described to fit the users goals and where they need to check out</a:t>
            </a:r>
          </a:p>
          <a:p>
            <a:endParaRPr lang="en-US" sz="2600" dirty="0">
              <a:solidFill>
                <a:srgbClr val="002060"/>
              </a:solidFill>
            </a:endParaRPr>
          </a:p>
          <a:p>
            <a:endParaRPr 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627-392F-4166-8EDD-404CFEFE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solidFill>
                  <a:prstClr val="white"/>
                </a:solidFill>
              </a:rPr>
              <a:t>Website Guidelines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FF7B-FE6A-405F-B8A2-B80B2285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>
                <a:solidFill>
                  <a:srgbClr val="002060"/>
                </a:solidFill>
              </a:rPr>
              <a:t>Used a familiar website layout and design for predictability and familiarity</a:t>
            </a:r>
          </a:p>
          <a:p>
            <a:pPr marL="0" indent="0">
              <a:buNone/>
            </a:pPr>
            <a:endParaRPr lang="en-US" sz="3400" dirty="0">
              <a:solidFill>
                <a:srgbClr val="002060"/>
              </a:solidFill>
            </a:endParaRPr>
          </a:p>
          <a:p>
            <a:r>
              <a:rPr lang="en-US" sz="3400" dirty="0">
                <a:solidFill>
                  <a:srgbClr val="002060"/>
                </a:solidFill>
              </a:rPr>
              <a:t>The website is targeted for a few groups: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Business owners that want to improve technicality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College students or people that need help learning new technical skills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People that need their machine repaired/upgraded/configured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1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39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332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Times New Roman</vt:lpstr>
      <vt:lpstr>Office Theme</vt:lpstr>
      <vt:lpstr>Abdullah Alkayali</vt:lpstr>
      <vt:lpstr>PowerPoint Presentation</vt:lpstr>
      <vt:lpstr>PowerPoint Presentation</vt:lpstr>
      <vt:lpstr>PowerPoint Presentation</vt:lpstr>
      <vt:lpstr>PowerPoint Presentation</vt:lpstr>
      <vt:lpstr>Website Guidelines</vt:lpstr>
      <vt:lpstr>Website Guidelines</vt:lpstr>
      <vt:lpstr>Website Guidelines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</dc:title>
  <dc:creator>Abdullah Alkayali</dc:creator>
  <cp:lastModifiedBy>Abdullah Alkayali</cp:lastModifiedBy>
  <cp:revision>35</cp:revision>
  <dcterms:created xsi:type="dcterms:W3CDTF">2018-10-28T20:08:50Z</dcterms:created>
  <dcterms:modified xsi:type="dcterms:W3CDTF">2018-12-02T08:53:19Z</dcterms:modified>
</cp:coreProperties>
</file>