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9144000" cy="5143500" type="screen16x9"/>
  <p:notesSz cx="6858000" cy="9144000"/>
  <p:embeddedFontLst>
    <p:embeddedFont>
      <p:font typeface="Playfair Display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PT Sans" panose="020B0604020202020204" charset="0"/>
      <p:regular r:id="rId20"/>
      <p:bold r:id="rId21"/>
      <p:italic r:id="rId22"/>
      <p:boldItalic r:id="rId23"/>
    </p:embeddedFont>
    <p:embeddedFont>
      <p:font typeface="Space Grotesk" panose="020B0604020202020204" charset="0"/>
      <p:regular r:id="rId24"/>
      <p:bold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Playfair Display SemiBold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6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6782b81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96782b81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35d72856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35d72856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96250" y="973475"/>
            <a:ext cx="4532700" cy="24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96250" y="3760525"/>
            <a:ext cx="45327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0" y="0"/>
            <a:ext cx="3068400" cy="358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746325" y="955663"/>
            <a:ext cx="3970500" cy="122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 i="1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746325" y="2480838"/>
            <a:ext cx="39705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11"/>
          <p:cNvSpPr>
            <a:spLocks noGrp="1"/>
          </p:cNvSpPr>
          <p:nvPr>
            <p:ph type="pic" idx="2"/>
          </p:nvPr>
        </p:nvSpPr>
        <p:spPr>
          <a:xfrm>
            <a:off x="5392489" y="-8375"/>
            <a:ext cx="3751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1462775" y="1520525"/>
            <a:ext cx="1042500" cy="67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1462775" y="3081227"/>
            <a:ext cx="1042500" cy="67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4053188" y="1520525"/>
            <a:ext cx="1042500" cy="67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4053188" y="3081227"/>
            <a:ext cx="1042500" cy="67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6643575" y="1520525"/>
            <a:ext cx="1042500" cy="67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6643575" y="3081227"/>
            <a:ext cx="1042500" cy="67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>
                <a:solidFill>
                  <a:schemeClr val="dk2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858000" y="2349125"/>
            <a:ext cx="2252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3448413" y="2349125"/>
            <a:ext cx="2252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6038800" y="2349125"/>
            <a:ext cx="2252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858000" y="3909825"/>
            <a:ext cx="2252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3448413" y="3909825"/>
            <a:ext cx="2252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6038800" y="3909825"/>
            <a:ext cx="2252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950100" y="658200"/>
            <a:ext cx="3663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950100" y="1286550"/>
            <a:ext cx="3663600" cy="9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 hasCustomPrompt="1"/>
          </p:nvPr>
        </p:nvSpPr>
        <p:spPr>
          <a:xfrm>
            <a:off x="4485800" y="2014425"/>
            <a:ext cx="3943200" cy="6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4485800" y="2783251"/>
            <a:ext cx="39432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2" hasCustomPrompt="1"/>
          </p:nvPr>
        </p:nvSpPr>
        <p:spPr>
          <a:xfrm>
            <a:off x="4485800" y="535000"/>
            <a:ext cx="3943200" cy="6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3"/>
          </p:nvPr>
        </p:nvSpPr>
        <p:spPr>
          <a:xfrm>
            <a:off x="4485800" y="1303904"/>
            <a:ext cx="39432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4" hasCustomPrompt="1"/>
          </p:nvPr>
        </p:nvSpPr>
        <p:spPr>
          <a:xfrm>
            <a:off x="4485800" y="3493700"/>
            <a:ext cx="3943200" cy="6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 b="1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5"/>
          </p:nvPr>
        </p:nvSpPr>
        <p:spPr>
          <a:xfrm>
            <a:off x="4485800" y="4262600"/>
            <a:ext cx="3943200" cy="3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>
            <a:spLocks noGrp="1"/>
          </p:cNvSpPr>
          <p:nvPr>
            <p:ph type="pic" idx="6"/>
          </p:nvPr>
        </p:nvSpPr>
        <p:spPr>
          <a:xfrm>
            <a:off x="-11" y="-8375"/>
            <a:ext cx="3751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855325" y="2669024"/>
            <a:ext cx="2224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2"/>
          </p:nvPr>
        </p:nvSpPr>
        <p:spPr>
          <a:xfrm>
            <a:off x="3459720" y="2669024"/>
            <a:ext cx="2224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>
            <a:off x="6064119" y="2669024"/>
            <a:ext cx="2224500" cy="17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4"/>
          </p:nvPr>
        </p:nvSpPr>
        <p:spPr>
          <a:xfrm>
            <a:off x="855325" y="1966750"/>
            <a:ext cx="22245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3459721" y="1966750"/>
            <a:ext cx="22245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6"/>
          </p:nvPr>
        </p:nvSpPr>
        <p:spPr>
          <a:xfrm>
            <a:off x="6064120" y="1966750"/>
            <a:ext cx="22245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1"/>
          </p:nvPr>
        </p:nvSpPr>
        <p:spPr>
          <a:xfrm>
            <a:off x="823275" y="1230275"/>
            <a:ext cx="326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2"/>
          </p:nvPr>
        </p:nvSpPr>
        <p:spPr>
          <a:xfrm>
            <a:off x="823275" y="1832375"/>
            <a:ext cx="326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3"/>
          </p:nvPr>
        </p:nvSpPr>
        <p:spPr>
          <a:xfrm>
            <a:off x="5057328" y="1832375"/>
            <a:ext cx="326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823275" y="3580700"/>
            <a:ext cx="326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5"/>
          </p:nvPr>
        </p:nvSpPr>
        <p:spPr>
          <a:xfrm>
            <a:off x="5057328" y="3580700"/>
            <a:ext cx="326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6"/>
          </p:nvPr>
        </p:nvSpPr>
        <p:spPr>
          <a:xfrm>
            <a:off x="823275" y="2978600"/>
            <a:ext cx="326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7"/>
          </p:nvPr>
        </p:nvSpPr>
        <p:spPr>
          <a:xfrm>
            <a:off x="5057328" y="1230275"/>
            <a:ext cx="326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8"/>
          </p:nvPr>
        </p:nvSpPr>
        <p:spPr>
          <a:xfrm>
            <a:off x="5057328" y="2978600"/>
            <a:ext cx="326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720000" y="1710152"/>
            <a:ext cx="21018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3521138" y="1710152"/>
            <a:ext cx="21018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720000" y="3428001"/>
            <a:ext cx="21018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521138" y="3428001"/>
            <a:ext cx="21018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6322247" y="1710152"/>
            <a:ext cx="21018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6322247" y="3428001"/>
            <a:ext cx="21018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724133" y="1265481"/>
            <a:ext cx="20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3525262" y="1265481"/>
            <a:ext cx="20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>
            <a:off x="6326363" y="1265481"/>
            <a:ext cx="20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>
            <a:off x="724133" y="2980112"/>
            <a:ext cx="20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4"/>
          </p:nvPr>
        </p:nvSpPr>
        <p:spPr>
          <a:xfrm>
            <a:off x="3525262" y="2980112"/>
            <a:ext cx="20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15"/>
          </p:nvPr>
        </p:nvSpPr>
        <p:spPr>
          <a:xfrm>
            <a:off x="6326363" y="2980112"/>
            <a:ext cx="209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>
            <a:spLocks noGrp="1"/>
          </p:cNvSpPr>
          <p:nvPr>
            <p:ph type="pic" idx="2"/>
          </p:nvPr>
        </p:nvSpPr>
        <p:spPr>
          <a:xfrm>
            <a:off x="5392489" y="-8375"/>
            <a:ext cx="3751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1392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15100" y="1604838"/>
            <a:ext cx="3139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715100" y="3575150"/>
            <a:ext cx="313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3"/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r>
              <a:rPr lang="en" sz="1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including icons by </a:t>
            </a:r>
            <a:r>
              <a:rPr lang="en" sz="1000" b="1" u="sng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01575" y="2580938"/>
            <a:ext cx="39435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301575" y="1153325"/>
            <a:ext cx="2063400" cy="116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-16711" y="-8375"/>
            <a:ext cx="3751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5017749" y="2672426"/>
            <a:ext cx="31797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946550" y="2672426"/>
            <a:ext cx="31797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946550" y="1619198"/>
            <a:ext cx="31797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017750" y="1619198"/>
            <a:ext cx="31797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 flipH="1">
            <a:off x="5392491" y="-8375"/>
            <a:ext cx="3751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846075"/>
            <a:ext cx="3751500" cy="13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20000" y="2403525"/>
            <a:ext cx="3751500" cy="20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40390" y="0"/>
            <a:ext cx="9224781" cy="509885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1JB7kkD-wss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istory.org/honor-roll/dr-maurice-karnaug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geeksforgeeks.org/introduction-of-k-map-karnaugh-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3443575" y="2018750"/>
            <a:ext cx="4532700" cy="2465100"/>
          </a:xfrm>
          <a:prstGeom prst="rect">
            <a:avLst/>
          </a:prstGeom>
          <a:effectLst>
            <a:reflection stA="0" endPos="1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5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Karnaugh Map</a:t>
            </a:r>
            <a:endParaRPr sz="3950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3885300" y="3854899"/>
            <a:ext cx="45327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000" dirty="0"/>
              <a:t>Abdullah Alshabi 		431109334</a:t>
            </a:r>
          </a:p>
          <a:p>
            <a:pPr marL="0" indent="0"/>
            <a:r>
              <a:rPr lang="en" sz="1000" dirty="0" smtClean="0"/>
              <a:t>Ali </a:t>
            </a:r>
            <a:r>
              <a:rPr lang="en" sz="1000" dirty="0"/>
              <a:t>Aldhlaan 			431107785</a:t>
            </a:r>
          </a:p>
          <a:p>
            <a:pPr marL="0" indent="0"/>
            <a:r>
              <a:rPr lang="en" sz="1000" dirty="0" smtClean="0"/>
              <a:t>Waleed </a:t>
            </a:r>
            <a:r>
              <a:rPr lang="en" sz="1000" dirty="0"/>
              <a:t>Alharbi			431108129</a:t>
            </a:r>
          </a:p>
          <a:p>
            <a:pPr marL="0" indent="0"/>
            <a:r>
              <a:rPr lang="en" sz="1000" dirty="0"/>
              <a:t>Abdulmjeed </a:t>
            </a:r>
            <a:r>
              <a:rPr lang="en" sz="1000" dirty="0" smtClean="0"/>
              <a:t>Aldawish</a:t>
            </a:r>
            <a:r>
              <a:rPr lang="en" sz="1000" dirty="0"/>
              <a:t>		</a:t>
            </a:r>
            <a:r>
              <a:rPr lang="en" sz="1000" dirty="0" smtClean="0"/>
              <a:t>431109432</a:t>
            </a:r>
          </a:p>
          <a:p>
            <a:pPr marL="0" indent="0"/>
            <a:endParaRPr lang="en" sz="1000" dirty="0"/>
          </a:p>
          <a:p>
            <a:pPr marL="0" indent="0"/>
            <a:r>
              <a:rPr lang="en" sz="800" dirty="0" smtClean="0"/>
              <a:t>Group 1454</a:t>
            </a:r>
            <a:endParaRPr lang="en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				</a:t>
            </a:r>
            <a:endParaRPr sz="1000" dirty="0"/>
          </a:p>
        </p:txBody>
      </p:sp>
      <p:cxnSp>
        <p:nvCxnSpPr>
          <p:cNvPr id="130" name="Google Shape;130;p21"/>
          <p:cNvCxnSpPr/>
          <p:nvPr/>
        </p:nvCxnSpPr>
        <p:spPr>
          <a:xfrm>
            <a:off x="3975150" y="3571851"/>
            <a:ext cx="435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21"/>
          <p:cNvSpPr/>
          <p:nvPr/>
        </p:nvSpPr>
        <p:spPr>
          <a:xfrm>
            <a:off x="-4325" y="3575150"/>
            <a:ext cx="3072300" cy="15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 amt="30000"/>
          </a:blip>
          <a:srcRect l="874" t="70216" r="65862" b="-1041"/>
          <a:stretch/>
        </p:blipFill>
        <p:spPr>
          <a:xfrm>
            <a:off x="0" y="3580225"/>
            <a:ext cx="3068401" cy="1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25" y="0"/>
            <a:ext cx="3072300" cy="35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67975" y="4881890"/>
            <a:ext cx="2101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solidFill>
                  <a:srgbClr val="FF0000"/>
                </a:solidFill>
                <a:hlinkClick r:id="rId5"/>
              </a:rPr>
              <a:t>Video link </a:t>
            </a:r>
            <a:endParaRPr lang="en-US" sz="11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732375" y="407963"/>
            <a:ext cx="3943500" cy="14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1" dirty="0">
                <a:latin typeface="Open Sans"/>
                <a:ea typeface="Open Sans"/>
                <a:cs typeface="Open Sans"/>
                <a:sym typeface="Open Sans"/>
              </a:rPr>
              <a:t>Dr. Maurice Karnaugh</a:t>
            </a:r>
            <a:endParaRPr sz="235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latin typeface="Open Sans"/>
                <a:ea typeface="Open Sans"/>
                <a:cs typeface="Open Sans"/>
                <a:sym typeface="Open Sans"/>
              </a:rPr>
              <a:t>An American physicist known for the Karnaugh map also known as the K-map; a method to simplify boolean algebra expressions. </a:t>
            </a:r>
            <a:endParaRPr sz="14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5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-16700" y="3575150"/>
            <a:ext cx="3572700" cy="157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 amt="30000"/>
          </a:blip>
          <a:srcRect l="15046" t="70216" r="44286" b="-1041"/>
          <a:stretch/>
        </p:blipFill>
        <p:spPr>
          <a:xfrm>
            <a:off x="-16700" y="3580225"/>
            <a:ext cx="3572700" cy="1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700" y="0"/>
            <a:ext cx="3572700" cy="35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3732375" y="2779050"/>
            <a:ext cx="5109600" cy="18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K-MAP</a:t>
            </a:r>
            <a:endParaRPr sz="235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• Karnaugh Mapping is used to minimize the number of logic gates that are required in a digital circuit. </a:t>
            </a:r>
            <a:endParaRPr sz="145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• This will replace Boolean reduction when the</a:t>
            </a:r>
            <a:endParaRPr sz="145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circuit is large. </a:t>
            </a:r>
            <a:endParaRPr sz="145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subTitle" idx="1"/>
          </p:nvPr>
        </p:nvSpPr>
        <p:spPr>
          <a:xfrm>
            <a:off x="-88450" y="247500"/>
            <a:ext cx="6220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Steps to solve expression using K-map</a:t>
            </a:r>
            <a:endParaRPr sz="2000"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u="sng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159650" y="823250"/>
            <a:ext cx="65433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• Select K-map according to the number of variables.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• Identify minterms or maxterms as given in problem.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• For </a:t>
            </a:r>
            <a:r>
              <a:rPr lang="en" sz="1500">
                <a:solidFill>
                  <a:srgbClr val="FF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SOP </a:t>
            </a: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put 1's in blocks of K-map respective to the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minterms (0's elsewhere).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• For </a:t>
            </a:r>
            <a:r>
              <a:rPr lang="en" sz="1500">
                <a:solidFill>
                  <a:srgbClr val="FF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 </a:t>
            </a: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put 0's in blocks of K-map respective to the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maxterms(1's elsewhere).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• Make rectangular groups containing total terms in power of two like 2,4,8 ..(except 1) and try to cover as many elements as you can in one group.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• From the groups made in step 5 find the product terms and sum them up for SOP form.</a:t>
            </a:r>
            <a:endParaRPr sz="15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subTitle" idx="3"/>
          </p:nvPr>
        </p:nvSpPr>
        <p:spPr>
          <a:xfrm>
            <a:off x="328975" y="359700"/>
            <a:ext cx="7788000" cy="39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RULES</a:t>
            </a:r>
            <a:endParaRPr sz="20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• Groupings can contain only 1s; no Os.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• Groups can be formed only at right angles; diagonal groups are not allowed.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• The number of 1s in a group must be a power of 2 - even if it contains a single 1.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• The groups must be made as large as possible.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• Groups can overlap and wrap around the sides of the Kmap.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• Use don't care conditions when you can.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68" name="Google Shape;168;p26"/>
          <p:cNvSpPr txBox="1"/>
          <p:nvPr/>
        </p:nvSpPr>
        <p:spPr>
          <a:xfrm>
            <a:off x="395250" y="403450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192200" y="312050"/>
            <a:ext cx="3751500" cy="13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</a:rPr>
              <a:t>Two variable Map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83" y="3176624"/>
            <a:ext cx="4424517" cy="139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192200" y="931125"/>
            <a:ext cx="5176500" cy="20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For the case of variables, we from a map consisting of 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6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4 cells as shown in the figure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T'S ALWAYS US AND OUR BLOG..KAMI ADE,KAU ADEE?: Digital Log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700" y="2750312"/>
            <a:ext cx="34861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096865" y="3176624"/>
            <a:ext cx="235974" cy="628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7823215" y="3297067"/>
            <a:ext cx="176981" cy="7358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40706" y="4420511"/>
            <a:ext cx="161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F= A + </a:t>
            </a:r>
            <a:r>
              <a:rPr lang="en-GB" sz="1800" b="1" dirty="0" smtClean="0"/>
              <a:t>B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-134000" y="870275"/>
            <a:ext cx="50277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For the case of variables, we from a map consisting of </a:t>
            </a:r>
            <a:r>
              <a:rPr lang="en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400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ar-SA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as shown in the figure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-134000" y="336600"/>
            <a:ext cx="37035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Three variable Map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775" y="2571750"/>
            <a:ext cx="35004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mplementing Logic Functions with VHDL Questions and Answers - Sanfound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42" y="2907224"/>
            <a:ext cx="2857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41458" y="3377380"/>
            <a:ext cx="250723" cy="663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7501425" y="3504612"/>
            <a:ext cx="224860" cy="744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79742" y="4428255"/>
            <a:ext cx="303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/>
              <a:t>F= AB + BC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subTitle" idx="2"/>
          </p:nvPr>
        </p:nvSpPr>
        <p:spPr>
          <a:xfrm>
            <a:off x="2364400" y="1832375"/>
            <a:ext cx="4379400" cy="12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https://www.ithistory.org/honor-roll/dr-maurice-karnaugh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Introduction of K-Map (Karnaugh Map) - GeeksforGeeks</a:t>
            </a:r>
            <a:r>
              <a:rPr lang="en" sz="1500" dirty="0"/>
              <a:t> </a:t>
            </a:r>
            <a:endParaRPr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Lecture 5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20000" y="762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Presentation Sources</a:t>
            </a:r>
            <a:endParaRPr sz="4000" i="1" dirty="0"/>
          </a:p>
        </p:txBody>
      </p:sp>
      <p:sp>
        <p:nvSpPr>
          <p:cNvPr id="175" name="Google Shape;175;p27"/>
          <p:cNvSpPr txBox="1"/>
          <p:nvPr/>
        </p:nvSpPr>
        <p:spPr>
          <a:xfrm>
            <a:off x="3323800" y="3712369"/>
            <a:ext cx="34200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Abdullah Alshabi 	 29%</a:t>
            </a:r>
            <a:endParaRPr lang="en" sz="900" dirty="0" smtClean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	</a:t>
            </a:r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/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Ali Aldhlaan 	</a:t>
            </a:r>
            <a:r>
              <a:rPr lang="en" sz="900" dirty="0" smtClean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	</a:t>
            </a:r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24.5</a:t>
            </a:r>
            <a:r>
              <a:rPr lang="en" sz="900" dirty="0" smtClean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%</a:t>
            </a:r>
          </a:p>
          <a:p>
            <a:pPr lvl="0"/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lvl="0"/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Waleed Alharbi		 22</a:t>
            </a:r>
            <a:r>
              <a:rPr lang="en" sz="900" dirty="0" smtClean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%</a:t>
            </a:r>
          </a:p>
          <a:p>
            <a:pPr lvl="0"/>
            <a:endParaRPr sz="9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r>
              <a:rPr lang="en" sz="900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Abdulmjeed Aldawish	 22</a:t>
            </a:r>
            <a:r>
              <a:rPr lang="en" sz="900" dirty="0" smtClean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%</a:t>
            </a:r>
          </a:p>
          <a:p>
            <a:pPr lvl="0"/>
            <a:r>
              <a:rPr lang="en" sz="900" dirty="0" smtClean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	</a:t>
            </a:r>
            <a:r>
              <a:rPr lang="en" sz="1800" dirty="0" smtClean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1700" dirty="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gestion Diseases: Gastric Cancer by Slidesgo">
  <a:themeElements>
    <a:clrScheme name="Simple Light">
      <a:dk1>
        <a:srgbClr val="191919"/>
      </a:dk1>
      <a:lt1>
        <a:srgbClr val="F3F3F3"/>
      </a:lt1>
      <a:dk2>
        <a:srgbClr val="777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336</Words>
  <Application>Microsoft Office PowerPoint</Application>
  <PresentationFormat>On-screen Show (16:9)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Playfair Display</vt:lpstr>
      <vt:lpstr>Calibri</vt:lpstr>
      <vt:lpstr>Georgia</vt:lpstr>
      <vt:lpstr>PT Sans</vt:lpstr>
      <vt:lpstr>Arial</vt:lpstr>
      <vt:lpstr>Space Grotesk</vt:lpstr>
      <vt:lpstr>Open Sans</vt:lpstr>
      <vt:lpstr>Playfair Display SemiBold</vt:lpstr>
      <vt:lpstr>Digestion Diseases: Gastric Cancer by Slidesgo</vt:lpstr>
      <vt:lpstr>Karnaugh Map </vt:lpstr>
      <vt:lpstr>Dr. Maurice Karnaugh  An American physicist known for the Karnaugh map also known as the K-map; a method to simplify boolean algebra expressions.   </vt:lpstr>
      <vt:lpstr>PowerPoint Presentation</vt:lpstr>
      <vt:lpstr>PowerPoint Presentation</vt:lpstr>
      <vt:lpstr>PowerPoint Presentation</vt:lpstr>
      <vt:lpstr>PowerPoint Presentation</vt:lpstr>
      <vt:lpstr>Presentation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</dc:title>
  <dc:creator>96655</dc:creator>
  <cp:lastModifiedBy>96655</cp:lastModifiedBy>
  <cp:revision>10</cp:revision>
  <dcterms:modified xsi:type="dcterms:W3CDTF">2023-05-13T20:21:27Z</dcterms:modified>
</cp:coreProperties>
</file>