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00c655e4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00c655e4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00c84112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00c84112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00c655e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00c655e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0c655e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0c655e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0c655e4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0c655e4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0c655e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0c655e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00c655e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00c655e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00c655e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00c655e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00c655e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00c655e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0c655e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00c655e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bm.com/topics/exploratory-data-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bdullah-Alshamrani/Brain-Tumor-Detection-Syste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dullah-Alshamrani/Brain-Tumor-Detection-Syste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bdullah-Alshamrani/Brain-Tumor-Detection-Syste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Detection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5775" y="211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 View of Progress as of 2/4/2024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4275" y="3927225"/>
            <a:ext cx="3839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Abdullah Alshamrani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Saint Joseph’s University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</a:t>
            </a:r>
            <a:r>
              <a:rPr lang="en"/>
              <a:t>process</a:t>
            </a:r>
            <a:r>
              <a:rPr lang="en"/>
              <a:t> to be completed by 2/12/2024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 Visualization and understanding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Exploratory data analysis (EDA) to understand the dataset's characteristics.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275" y="2725238"/>
            <a:ext cx="62484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"Exploratory Data Analysis." IBM, n.d.,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https://www.ibm.com/topics/exploratory-data-analysis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" y="1507825"/>
            <a:ext cx="7272351" cy="25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done: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Set up the project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Collected and downloaded the brain tumor dataset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Uploaded the dataset to Google Collab for initial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Visualization and understanding is still under the </a:t>
            </a: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done: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 Set up the project repository: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https://github.com/Abdullah-Alshamrani/Brain-Tumor-Detection-System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Collected and downloaded the brain tumor dataset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Uploaded the dataset to Google Collab for initial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Visualization and understanding is still under the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done: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 Set up the project repository: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https://github.com/Abdullah-Alshamrani/Brain-Tumor-Detection-System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Collected and downloaded the brain tumor dataset from Kaggle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Uploaded the dataset to Google Collab for initial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Visualization and understanding is still under the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50" y="152400"/>
            <a:ext cx="5108326" cy="45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651750" cy="122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000" y="1762566"/>
            <a:ext cx="322897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011125" y="3604850"/>
            <a:ext cx="19782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^^ In Google Colab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1972" y="2917600"/>
            <a:ext cx="55475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597775" y="3626825"/>
            <a:ext cx="2769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^^ Actual code in Python to download the dataset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done: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 Set up the project repository: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https://github.com/Abdullah-Alshamrani/Brain-Tumor-Detection-System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Collected and downloaded the brain tumor dataset from Kaggle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Uploaded the dataset to Google Collab for initial exploration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Visualization and understanding is still under the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490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205875" y="307725"/>
            <a:ext cx="172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Required Libraries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231150" y="2857500"/>
            <a:ext cx="2593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Initial exploration for the </a:t>
            </a:r>
            <a:r>
              <a:rPr b="1" lang="en" sz="1800">
                <a:solidFill>
                  <a:srgbClr val="FF0000"/>
                </a:solidFill>
              </a:rPr>
              <a:t>dataset preformed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385050" y="1377450"/>
            <a:ext cx="3861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← Actual code in Python to download the dataset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