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6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22E8-A981-48BA-923E-DC5F4B0FD5B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8DDE-A266-4433-B6AD-D374A226F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97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267" y="2844800"/>
            <a:ext cx="9567333" cy="292946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/>
              <a:t>Abdul </a:t>
            </a:r>
            <a:r>
              <a:rPr lang="en-US" sz="3200" b="1" dirty="0" err="1" smtClean="0"/>
              <a:t>Ahad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Munaf</a:t>
            </a:r>
            <a:r>
              <a:rPr lang="en-US" sz="3200" b="1" dirty="0" smtClean="0"/>
              <a:t> 23k-0590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Rayyan</a:t>
            </a:r>
            <a:r>
              <a:rPr lang="en-US" sz="3200" b="1" dirty="0" smtClean="0"/>
              <a:t>-Ur-</a:t>
            </a:r>
            <a:r>
              <a:rPr lang="en-US" sz="3200" b="1" dirty="0" err="1" smtClean="0"/>
              <a:t>Rehman</a:t>
            </a:r>
            <a:r>
              <a:rPr lang="en-US" sz="3200" b="1" dirty="0" smtClean="0"/>
              <a:t> 23k-0634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/>
              <a:t>Muhammad Abdullah khan 23k-0607</a:t>
            </a:r>
            <a:endParaRPr lang="en-US" sz="3200" b="1" dirty="0"/>
          </a:p>
        </p:txBody>
      </p:sp>
      <p:sp>
        <p:nvSpPr>
          <p:cNvPr id="4" name="5-Point Star 3"/>
          <p:cNvSpPr/>
          <p:nvPr/>
        </p:nvSpPr>
        <p:spPr>
          <a:xfrm>
            <a:off x="9584267" y="3005667"/>
            <a:ext cx="1083733" cy="990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202267" y="3005667"/>
            <a:ext cx="10668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2400"/>
            <a:ext cx="8923867" cy="2743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7300" b="1" dirty="0" smtClean="0"/>
              <a:t>Project Report: Library Management System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067" y="2895600"/>
            <a:ext cx="9922933" cy="345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Library Management System is a software application designed to manage the operations of a library. It includes functionalities for adding, updating, and deleting books, managing library members, borrowing and returning books, and generating reports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17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733" y="33868"/>
            <a:ext cx="6282267" cy="9651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 smtClean="0"/>
              <a:t>       Objectives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74801"/>
            <a:ext cx="10515600" cy="451485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To automate the process of managing library resources.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To provide an efficient system for library staff and patrons to interact with library resources.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To implement a user-friendly interface for library operations.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To utilize file handling for data storage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64229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8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692401"/>
            <a:ext cx="9262533" cy="38946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</a:t>
            </a:r>
            <a:r>
              <a:rPr lang="en-US" sz="4400" dirty="0"/>
              <a:t>++ programming language</a:t>
            </a:r>
          </a:p>
          <a:p>
            <a:r>
              <a:rPr lang="en-US" sz="4400" dirty="0"/>
              <a:t>Object-Oriented Programming (OOP) principles</a:t>
            </a:r>
          </a:p>
          <a:p>
            <a:r>
              <a:rPr lang="en-US" sz="4400" dirty="0"/>
              <a:t>File handling for data </a:t>
            </a:r>
            <a:r>
              <a:rPr lang="en-US" sz="4400" dirty="0" smtClean="0"/>
              <a:t>storage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0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80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/>
              <a:t>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2933"/>
            <a:ext cx="9144000" cy="3606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b="1" dirty="0"/>
              <a:t>Book</a:t>
            </a:r>
            <a:r>
              <a:rPr lang="en-US" sz="3200" dirty="0"/>
              <a:t>: Represents a book in the library </a:t>
            </a:r>
            <a:r>
              <a:rPr lang="en-US" sz="3200" dirty="0" smtClean="0"/>
              <a:t>with attributes such as title, author, ISBN</a:t>
            </a: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b="1" dirty="0" smtClean="0"/>
              <a:t>Admin</a:t>
            </a:r>
            <a:r>
              <a:rPr lang="en-US" sz="3200" dirty="0" smtClean="0"/>
              <a:t>: Represents </a:t>
            </a:r>
            <a:r>
              <a:rPr lang="en-US" sz="3200" dirty="0"/>
              <a:t>a </a:t>
            </a:r>
            <a:r>
              <a:rPr lang="en-US" sz="3200" dirty="0" smtClean="0"/>
              <a:t>library with attributes name ,password.</a:t>
            </a: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b="1" dirty="0" smtClean="0"/>
              <a:t>User</a:t>
            </a:r>
            <a:r>
              <a:rPr lang="en-US" sz="3200" dirty="0" smtClean="0"/>
              <a:t>: Manages </a:t>
            </a:r>
            <a:r>
              <a:rPr lang="en-US" sz="3200" dirty="0"/>
              <a:t>the collection of books and members, handles borrowing and returning of </a:t>
            </a:r>
            <a:r>
              <a:rPr lang="en-US" sz="3200" dirty="0" smtClean="0"/>
              <a:t>books, etc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83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8805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Functionality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267" y="1490132"/>
            <a:ext cx="10303933" cy="5249333"/>
          </a:xfrm>
        </p:spPr>
        <p:txBody>
          <a:bodyPr>
            <a:normAutofit fontScale="32500" lnSpcReduction="20000"/>
          </a:bodyPr>
          <a:lstStyle/>
          <a:p>
            <a:endParaRPr lang="en-US" b="1" dirty="0"/>
          </a:p>
          <a:p>
            <a:pPr algn="l"/>
            <a:r>
              <a:rPr lang="en-US" sz="8600" b="1" dirty="0"/>
              <a:t>Add Book</a:t>
            </a:r>
            <a:r>
              <a:rPr lang="en-US" sz="8600" dirty="0"/>
              <a:t>: Allows adding new books to the library database.</a:t>
            </a:r>
          </a:p>
          <a:p>
            <a:pPr algn="l"/>
            <a:r>
              <a:rPr lang="en-US" sz="8600" b="1" dirty="0"/>
              <a:t>Remove Book</a:t>
            </a:r>
            <a:r>
              <a:rPr lang="en-US" sz="8600" dirty="0"/>
              <a:t>: Deletes a book from the library database.</a:t>
            </a:r>
          </a:p>
          <a:p>
            <a:pPr algn="l"/>
            <a:r>
              <a:rPr lang="en-US" sz="8600" b="1" dirty="0"/>
              <a:t>Add Member</a:t>
            </a:r>
            <a:r>
              <a:rPr lang="en-US" sz="8600" dirty="0"/>
              <a:t>: Registers a new member with the library.</a:t>
            </a:r>
          </a:p>
          <a:p>
            <a:pPr algn="l"/>
            <a:r>
              <a:rPr lang="en-US" sz="8600" b="1" dirty="0" smtClean="0"/>
              <a:t>Borrow </a:t>
            </a:r>
            <a:r>
              <a:rPr lang="en-US" sz="8600" b="1" dirty="0"/>
              <a:t>Book</a:t>
            </a:r>
            <a:r>
              <a:rPr lang="en-US" sz="8600" dirty="0"/>
              <a:t>: Enables members to borrow books from the library.</a:t>
            </a:r>
          </a:p>
          <a:p>
            <a:pPr algn="l"/>
            <a:r>
              <a:rPr lang="en-US" sz="8600" b="1" dirty="0"/>
              <a:t>Return Book</a:t>
            </a:r>
            <a:r>
              <a:rPr lang="en-US" sz="8600" dirty="0" smtClean="0"/>
              <a:t>: Facilitates members in returning borrowed books.</a:t>
            </a:r>
          </a:p>
          <a:p>
            <a:pPr algn="l"/>
            <a:r>
              <a:rPr lang="en-US" sz="8600" b="1" dirty="0" smtClean="0"/>
              <a:t>Display My Books </a:t>
            </a:r>
            <a:r>
              <a:rPr lang="en-US" sz="8600" dirty="0" smtClean="0"/>
              <a:t>: Facilitates members in displaying their own books issued by library</a:t>
            </a:r>
          </a:p>
          <a:p>
            <a:pPr algn="l"/>
            <a:r>
              <a:rPr lang="en-US" sz="8600" b="1" dirty="0" smtClean="0"/>
              <a:t>Display Available Books </a:t>
            </a:r>
            <a:r>
              <a:rPr lang="en-US" sz="8600" dirty="0" smtClean="0"/>
              <a:t>: Display all books in the library</a:t>
            </a:r>
          </a:p>
          <a:p>
            <a:pPr algn="l"/>
            <a:r>
              <a:rPr lang="en-US" sz="8600" b="1" dirty="0" smtClean="0"/>
              <a:t>Pay Fine : </a:t>
            </a:r>
            <a:r>
              <a:rPr lang="en-US" sz="8600" dirty="0"/>
              <a:t>P</a:t>
            </a:r>
            <a:r>
              <a:rPr lang="en-US" sz="8600" dirty="0" smtClean="0"/>
              <a:t>ay fine</a:t>
            </a:r>
          </a:p>
          <a:p>
            <a:pPr algn="l"/>
            <a:r>
              <a:rPr lang="en-US" sz="8600" b="1" dirty="0" smtClean="0"/>
              <a:t>Report Lost Book : </a:t>
            </a:r>
            <a:r>
              <a:rPr lang="en-US" sz="8600" dirty="0" smtClean="0"/>
              <a:t>Pay Fine on book lost</a:t>
            </a:r>
          </a:p>
          <a:p>
            <a:pPr algn="l"/>
            <a:r>
              <a:rPr lang="en-US" sz="8600" b="1" dirty="0" smtClean="0"/>
              <a:t>Search Book by ISBN :</a:t>
            </a:r>
            <a:r>
              <a:rPr lang="en-US" sz="8600" dirty="0" smtClean="0"/>
              <a:t>  You can search book by ISBN</a:t>
            </a:r>
            <a:br>
              <a:rPr lang="en-US" sz="8600" dirty="0" smtClean="0"/>
            </a:b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140417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866" y="829733"/>
            <a:ext cx="9922933" cy="159173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  <a:t>Implementation Details</a:t>
            </a:r>
            <a:br>
              <a:rPr lang="en-US" b="1" i="0" dirty="0" smtClean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867" y="2793999"/>
            <a:ext cx="9922932" cy="3471333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The project is implemented using C++ programming language.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Object-Oriented Programming (OOP) principles such as encapsulation, inheritance, and polymorphism are employed.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Data storage and retrieval are handled using file handling mechanisms in C++.</a:t>
            </a:r>
          </a:p>
        </p:txBody>
      </p:sp>
    </p:spTree>
    <p:extLst>
      <p:ext uri="{BB962C8B-B14F-4D97-AF65-F5344CB8AC3E}">
        <p14:creationId xmlns:p14="http://schemas.microsoft.com/office/powerpoint/2010/main" val="390461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89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Future Enhancements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97468" y="2521613"/>
            <a:ext cx="10668000" cy="38843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Implementing a graphical user interface (GUI) for better user interaction.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Adding features such as book recommendation based on user preferences.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Integrating an online catalog and reservation system.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Enhancing security features such as user authentication and access control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0" y="1122362"/>
            <a:ext cx="9499600" cy="3822171"/>
          </a:xfrm>
        </p:spPr>
        <p:txBody>
          <a:bodyPr>
            <a:normAutofit/>
          </a:bodyPr>
          <a:lstStyle/>
          <a:p>
            <a:r>
              <a:rPr lang="en-US" sz="3200" dirty="0"/>
              <a:t>The Library Management System is a robust software application that streamlines library operations and enhances user experience. By implementing Object-Oriented Programming principles and file handling, the system ensures efficient management of library resources while providing scalability and ease of maintenance.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0267"/>
            <a:ext cx="9144000" cy="86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dirty="0" smtClean="0"/>
              <a:t>THANK YOU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4879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Wingdings</vt:lpstr>
      <vt:lpstr>Office Theme</vt:lpstr>
      <vt:lpstr>GROUP MEMBERS</vt:lpstr>
      <vt:lpstr>Project Report: Library Management System .</vt:lpstr>
      <vt:lpstr>       Objectives</vt:lpstr>
      <vt:lpstr>Technologies Used</vt:lpstr>
      <vt:lpstr>System Design</vt:lpstr>
      <vt:lpstr>Functionality Overview</vt:lpstr>
      <vt:lpstr>Implementation Details </vt:lpstr>
      <vt:lpstr>Future Enhancements</vt:lpstr>
      <vt:lpstr>The Library Management System is a robust software application that streamlines library operations and enhances user experience. By implementing Object-Oriented Programming principles and file handling, the system ensures efficient management of library resources while providing scalability and ease of maintenance.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Report: Library Management System  .</dc:title>
  <dc:creator>Muhammad Abdullah khan</dc:creator>
  <cp:lastModifiedBy>Muhammad Abdullah khan</cp:lastModifiedBy>
  <cp:revision>5</cp:revision>
  <dcterms:created xsi:type="dcterms:W3CDTF">2024-05-13T07:52:40Z</dcterms:created>
  <dcterms:modified xsi:type="dcterms:W3CDTF">2024-05-13T08:19:30Z</dcterms:modified>
</cp:coreProperties>
</file>