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6D9DB-CD35-4902-9571-2C9D47F55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BB7BFD-0710-4F81-8770-C1FA00CC5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353A6-8648-4B6A-AB19-E95910B8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CA421-1CC1-4DAB-9FBE-298C3E58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C78B5-9DDD-41F5-ACC4-C6C560C9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1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ADF8-3C48-4D1A-AD46-0ED07018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566E06-473D-4909-A4E1-17A80D4E6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2C1E6-ED96-485B-BBA1-28665657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F4A1-D5E4-4B2F-ADA1-CF102F87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1DF66-A917-426F-81F6-0CAEA324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9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1C11AE-F602-4063-ABFE-2D748D984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5981B5-C1B8-4531-9D65-57A2D677E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12CB8-A99B-4D30-B3AE-F51F09A8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F9119-8F4D-4D2A-9D82-F928EB30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EA6F1-DCF8-454F-84CA-4922E25D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2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49A22-3454-4A8E-B9A3-2BB606FF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DC956-3A0C-4113-AED0-E9F538E3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DBA41-6721-4331-8E11-208F4663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9A39E-7687-4890-BC75-B7301188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8E4A5-BD12-41EC-B778-18BF4113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0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0C7C5-1EEB-4DCA-8522-BE6E8CE7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628F6-E2C7-447F-BB7D-D8C37882F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85BD9-64CC-4C82-A828-441AFDC5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20E45-87CE-4CA3-9EB0-93A3C18F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5698D-C822-4D35-B188-FCBDAF5C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9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BE014-BC1F-4F2A-8C7B-5C2945A6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823F1-0319-422E-AE7B-2E77112D0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7A26A2-4AFE-4881-980A-1A91C7380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A3EAF6-D3AB-440B-B17A-A1169A62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C280E-AD21-40FC-816E-77296ABE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A24F33-8060-4106-90C4-9E0E2BB7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18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467CC-C49A-4B7C-AA44-472ACDD0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D8CA09-E8B2-4BB4-A4F9-78E3AB763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531C93-D525-417F-B4C3-E602390E1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1BF9FD-5205-4FF0-A9BD-41FEE00E4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0C8F1E-614F-4C92-BBF8-D3CFA9512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E688E0-B4EC-4E5B-A1C6-0F2C0478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35FB14-0F99-439D-ABE4-D69FCF02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31C6A7-B243-4ABF-9AB6-491E0DFA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6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207C7-DFD6-4D1C-94A8-7B6ADCC3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FF102D-A77B-4FC6-AEA2-61645173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CDCBB8-3741-428A-8CA4-7332D584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75839D-AA55-4597-A8EB-9F0306C4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63D0EB-8F44-4230-A5BA-01DF1BF4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42AC99-366F-4C3B-BFA3-B12A64EF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4DA0E-9619-4F63-B87E-96A1808F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4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BD650-4F1D-459B-86B2-FA05EDEC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A6968-2FAA-4A6D-9E64-3903C58E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AD300C-A249-4CB4-8F22-46F267818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D6C25-4077-4424-854D-62B56FB9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636CD0-2E84-4BD6-A4CF-2A037EEC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BB591-C266-4DCA-BE86-3981674E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7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C5A69-3287-486E-9BD9-495E46E1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00A421-DE7F-4F0E-9866-3934B4F2B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AB628-5E96-4FE5-AA8D-B14E902DC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B75A3-0FC0-49F0-B1BB-C2D1021C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AA26D-12FD-4CB2-92BF-75C30ABB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9393B-FD25-493F-BCCE-AC45473C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7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7D1BAF-4B28-4385-91CC-0DE5AE99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0EE3B-3B44-4749-9DF8-A572E4968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96A26-D23E-4A11-B4B2-CAD6C186E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0E72-4878-48D2-9700-6ECB5CA7640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C9B26-D00A-47CC-81B2-AF81042ED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0998C-B1BF-4F15-9114-694227ED6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71FED-8CCF-4088-8411-5491AAC7C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1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08E2442-604F-46EA-9723-69525B9E6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48524"/>
              </p:ext>
            </p:extLst>
          </p:nvPr>
        </p:nvGraphicFramePr>
        <p:xfrm>
          <a:off x="555536" y="856793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8F32FF5-2219-434C-89A2-FB6D4B572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58673"/>
              </p:ext>
            </p:extLst>
          </p:nvPr>
        </p:nvGraphicFramePr>
        <p:xfrm>
          <a:off x="4270927" y="854548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1E9BB64-E0EA-4C89-BD70-CF434311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84824"/>
              </p:ext>
            </p:extLst>
          </p:nvPr>
        </p:nvGraphicFramePr>
        <p:xfrm>
          <a:off x="7983754" y="854548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11" name="箭头: 左 10">
            <a:extLst>
              <a:ext uri="{FF2B5EF4-FFF2-40B4-BE49-F238E27FC236}">
                <a16:creationId xmlns:a16="http://schemas.microsoft.com/office/drawing/2014/main" id="{2C1ADAE7-06FB-4470-AA15-7BF874FA7CB7}"/>
              </a:ext>
            </a:extLst>
          </p:cNvPr>
          <p:cNvSpPr/>
          <p:nvPr/>
        </p:nvSpPr>
        <p:spPr>
          <a:xfrm>
            <a:off x="2430244" y="1359017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AE1634-197E-4E41-8EAD-E05F40AB8FDB}"/>
              </a:ext>
            </a:extLst>
          </p:cNvPr>
          <p:cNvSpPr txBox="1"/>
          <p:nvPr/>
        </p:nvSpPr>
        <p:spPr>
          <a:xfrm>
            <a:off x="2818702" y="1237268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CD548719-CD00-4B5E-B4CB-BE6B271C15AC}"/>
              </a:ext>
            </a:extLst>
          </p:cNvPr>
          <p:cNvSpPr/>
          <p:nvPr/>
        </p:nvSpPr>
        <p:spPr>
          <a:xfrm>
            <a:off x="2431642" y="1721142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B5253A-F8E5-48FC-8CB6-14003A0CC8E6}"/>
              </a:ext>
            </a:extLst>
          </p:cNvPr>
          <p:cNvSpPr txBox="1"/>
          <p:nvPr/>
        </p:nvSpPr>
        <p:spPr>
          <a:xfrm>
            <a:off x="2820100" y="1599393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E239F8E3-30E7-42E2-8D93-972E49B698CE}"/>
              </a:ext>
            </a:extLst>
          </p:cNvPr>
          <p:cNvSpPr/>
          <p:nvPr/>
        </p:nvSpPr>
        <p:spPr>
          <a:xfrm>
            <a:off x="6132561" y="1721142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21E0B9-E5A1-4E3D-A81F-0D5B4F8F70DF}"/>
              </a:ext>
            </a:extLst>
          </p:cNvPr>
          <p:cNvSpPr txBox="1"/>
          <p:nvPr/>
        </p:nvSpPr>
        <p:spPr>
          <a:xfrm>
            <a:off x="6521019" y="1599393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FEED7D59-47E4-4978-ACAE-E135F4D41C37}"/>
              </a:ext>
            </a:extLst>
          </p:cNvPr>
          <p:cNvSpPr/>
          <p:nvPr/>
        </p:nvSpPr>
        <p:spPr>
          <a:xfrm>
            <a:off x="6133959" y="2083267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7E0ADD-778E-4178-98E6-47537920883B}"/>
              </a:ext>
            </a:extLst>
          </p:cNvPr>
          <p:cNvSpPr txBox="1"/>
          <p:nvPr/>
        </p:nvSpPr>
        <p:spPr>
          <a:xfrm>
            <a:off x="6531737" y="1937947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92D7E518-250A-4503-BAEB-B07DA7071BD5}"/>
              </a:ext>
            </a:extLst>
          </p:cNvPr>
          <p:cNvSpPr/>
          <p:nvPr/>
        </p:nvSpPr>
        <p:spPr>
          <a:xfrm>
            <a:off x="9841894" y="2062493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8DED74-4686-4F8E-BC4F-9F58025E13E7}"/>
              </a:ext>
            </a:extLst>
          </p:cNvPr>
          <p:cNvSpPr txBox="1"/>
          <p:nvPr/>
        </p:nvSpPr>
        <p:spPr>
          <a:xfrm>
            <a:off x="10230352" y="1940744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21" name="箭头: 左 20">
            <a:extLst>
              <a:ext uri="{FF2B5EF4-FFF2-40B4-BE49-F238E27FC236}">
                <a16:creationId xmlns:a16="http://schemas.microsoft.com/office/drawing/2014/main" id="{A2A97863-2E5B-4ACA-B65E-975FDFBCA803}"/>
              </a:ext>
            </a:extLst>
          </p:cNvPr>
          <p:cNvSpPr/>
          <p:nvPr/>
        </p:nvSpPr>
        <p:spPr>
          <a:xfrm>
            <a:off x="9843292" y="2424618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A5B89A-B0D1-4E35-8E1F-B202072C682C}"/>
              </a:ext>
            </a:extLst>
          </p:cNvPr>
          <p:cNvSpPr txBox="1"/>
          <p:nvPr/>
        </p:nvSpPr>
        <p:spPr>
          <a:xfrm>
            <a:off x="10241070" y="2279298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1FFED2-3C15-40AF-9666-917A9ADF83BD}"/>
              </a:ext>
            </a:extLst>
          </p:cNvPr>
          <p:cNvSpPr txBox="1"/>
          <p:nvPr/>
        </p:nvSpPr>
        <p:spPr>
          <a:xfrm>
            <a:off x="939567" y="31626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未进入循环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CC0E5A0-2701-4ED4-A9C9-C7C33FAF24BB}"/>
              </a:ext>
            </a:extLst>
          </p:cNvPr>
          <p:cNvSpPr txBox="1"/>
          <p:nvPr/>
        </p:nvSpPr>
        <p:spPr>
          <a:xfrm>
            <a:off x="4660534" y="316264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1</a:t>
            </a:r>
            <a:r>
              <a:rPr lang="zh-CN" altLang="en-US" sz="1400" dirty="0"/>
              <a:t>次后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C0F57FC-7DE9-4D29-B795-0917758E9609}"/>
              </a:ext>
            </a:extLst>
          </p:cNvPr>
          <p:cNvSpPr txBox="1"/>
          <p:nvPr/>
        </p:nvSpPr>
        <p:spPr>
          <a:xfrm>
            <a:off x="8370850" y="3171037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2</a:t>
            </a:r>
            <a:r>
              <a:rPr lang="zh-CN" altLang="en-US" sz="1400" dirty="0"/>
              <a:t>次后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027419D-AEA0-467C-B776-593812DDC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51456"/>
              </p:ext>
            </p:extLst>
          </p:nvPr>
        </p:nvGraphicFramePr>
        <p:xfrm>
          <a:off x="555536" y="3913745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27" name="箭头: 左 26">
            <a:extLst>
              <a:ext uri="{FF2B5EF4-FFF2-40B4-BE49-F238E27FC236}">
                <a16:creationId xmlns:a16="http://schemas.microsoft.com/office/drawing/2014/main" id="{95CAD661-D41F-4925-B9D6-CAAED2B79C66}"/>
              </a:ext>
            </a:extLst>
          </p:cNvPr>
          <p:cNvSpPr/>
          <p:nvPr/>
        </p:nvSpPr>
        <p:spPr>
          <a:xfrm>
            <a:off x="2413676" y="5507584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6FE697-8448-4A34-9764-615EFF1F9D5F}"/>
              </a:ext>
            </a:extLst>
          </p:cNvPr>
          <p:cNvSpPr txBox="1"/>
          <p:nvPr/>
        </p:nvSpPr>
        <p:spPr>
          <a:xfrm>
            <a:off x="2802134" y="5385835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29" name="箭头: 左 28">
            <a:extLst>
              <a:ext uri="{FF2B5EF4-FFF2-40B4-BE49-F238E27FC236}">
                <a16:creationId xmlns:a16="http://schemas.microsoft.com/office/drawing/2014/main" id="{7EE45366-5D6F-43B6-BC64-124158498ADA}"/>
              </a:ext>
            </a:extLst>
          </p:cNvPr>
          <p:cNvSpPr/>
          <p:nvPr/>
        </p:nvSpPr>
        <p:spPr>
          <a:xfrm>
            <a:off x="2415074" y="5869709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832715-58DD-47BA-9D8E-1CC7E387B1BE}"/>
              </a:ext>
            </a:extLst>
          </p:cNvPr>
          <p:cNvSpPr txBox="1"/>
          <p:nvPr/>
        </p:nvSpPr>
        <p:spPr>
          <a:xfrm>
            <a:off x="2812852" y="5724389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A336F5-6563-4FD0-99BD-9F4233016F2B}"/>
              </a:ext>
            </a:extLst>
          </p:cNvPr>
          <p:cNvSpPr txBox="1"/>
          <p:nvPr/>
        </p:nvSpPr>
        <p:spPr>
          <a:xfrm>
            <a:off x="982046" y="6221845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3</a:t>
            </a:r>
            <a:r>
              <a:rPr lang="zh-CN" altLang="en-US" sz="1400" dirty="0"/>
              <a:t>次后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CBC0346-5FC6-4CA9-9490-6DA11D351B4F}"/>
              </a:ext>
            </a:extLst>
          </p:cNvPr>
          <p:cNvSpPr txBox="1"/>
          <p:nvPr/>
        </p:nvSpPr>
        <p:spPr>
          <a:xfrm>
            <a:off x="555536" y="259586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以求解</a:t>
            </a:r>
            <a:r>
              <a:rPr lang="en-US" altLang="zh-CN" sz="1400" dirty="0"/>
              <a:t>F(4)</a:t>
            </a:r>
            <a:r>
              <a:rPr lang="zh-CN" altLang="en-US" sz="1400" dirty="0"/>
              <a:t>为例：</a:t>
            </a: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DA30142-C092-4677-B1F0-4A77F1F20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80904"/>
              </p:ext>
            </p:extLst>
          </p:nvPr>
        </p:nvGraphicFramePr>
        <p:xfrm>
          <a:off x="4274421" y="3913745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34" name="箭头: 左 33">
            <a:extLst>
              <a:ext uri="{FF2B5EF4-FFF2-40B4-BE49-F238E27FC236}">
                <a16:creationId xmlns:a16="http://schemas.microsoft.com/office/drawing/2014/main" id="{99080FC6-225F-4FDB-B2EE-51457CA336EB}"/>
              </a:ext>
            </a:extLst>
          </p:cNvPr>
          <p:cNvSpPr/>
          <p:nvPr/>
        </p:nvSpPr>
        <p:spPr>
          <a:xfrm>
            <a:off x="6132561" y="5891500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42E11CE-9409-4512-A970-EE1E8190436C}"/>
              </a:ext>
            </a:extLst>
          </p:cNvPr>
          <p:cNvSpPr txBox="1"/>
          <p:nvPr/>
        </p:nvSpPr>
        <p:spPr>
          <a:xfrm>
            <a:off x="6521019" y="5769751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36" name="箭头: 左 35">
            <a:extLst>
              <a:ext uri="{FF2B5EF4-FFF2-40B4-BE49-F238E27FC236}">
                <a16:creationId xmlns:a16="http://schemas.microsoft.com/office/drawing/2014/main" id="{429AB3BD-FF6E-4EEA-8DD2-3937100BFC29}"/>
              </a:ext>
            </a:extLst>
          </p:cNvPr>
          <p:cNvSpPr/>
          <p:nvPr/>
        </p:nvSpPr>
        <p:spPr>
          <a:xfrm>
            <a:off x="6133959" y="6253625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2328BF-1B39-4865-86AF-FFF7ABF38562}"/>
              </a:ext>
            </a:extLst>
          </p:cNvPr>
          <p:cNvSpPr txBox="1"/>
          <p:nvPr/>
        </p:nvSpPr>
        <p:spPr>
          <a:xfrm>
            <a:off x="6531737" y="6108305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E381179-BBA6-4E03-9726-90F8E4D737E7}"/>
              </a:ext>
            </a:extLst>
          </p:cNvPr>
          <p:cNvSpPr txBox="1"/>
          <p:nvPr/>
        </p:nvSpPr>
        <p:spPr>
          <a:xfrm>
            <a:off x="4660534" y="6219059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4</a:t>
            </a:r>
            <a:r>
              <a:rPr lang="zh-CN" altLang="en-US" sz="1400" dirty="0"/>
              <a:t>次后</a:t>
            </a:r>
          </a:p>
        </p:txBody>
      </p:sp>
    </p:spTree>
    <p:extLst>
      <p:ext uri="{BB962C8B-B14F-4D97-AF65-F5344CB8AC3E}">
        <p14:creationId xmlns:p14="http://schemas.microsoft.com/office/powerpoint/2010/main" val="230478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08E2442-604F-46EA-9723-69525B9E6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77703"/>
              </p:ext>
            </p:extLst>
          </p:nvPr>
        </p:nvGraphicFramePr>
        <p:xfrm>
          <a:off x="555536" y="856793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8F32FF5-2219-434C-89A2-FB6D4B572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26729"/>
              </p:ext>
            </p:extLst>
          </p:nvPr>
        </p:nvGraphicFramePr>
        <p:xfrm>
          <a:off x="4270927" y="854548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1E9BB64-E0EA-4C89-BD70-CF434311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98700"/>
              </p:ext>
            </p:extLst>
          </p:nvPr>
        </p:nvGraphicFramePr>
        <p:xfrm>
          <a:off x="7983754" y="854548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11" name="箭头: 左 10">
            <a:extLst>
              <a:ext uri="{FF2B5EF4-FFF2-40B4-BE49-F238E27FC236}">
                <a16:creationId xmlns:a16="http://schemas.microsoft.com/office/drawing/2014/main" id="{2C1ADAE7-06FB-4470-AA15-7BF874FA7CB7}"/>
              </a:ext>
            </a:extLst>
          </p:cNvPr>
          <p:cNvSpPr/>
          <p:nvPr/>
        </p:nvSpPr>
        <p:spPr>
          <a:xfrm>
            <a:off x="2430244" y="1359017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AE1634-197E-4E41-8EAD-E05F40AB8FDB}"/>
              </a:ext>
            </a:extLst>
          </p:cNvPr>
          <p:cNvSpPr txBox="1"/>
          <p:nvPr/>
        </p:nvSpPr>
        <p:spPr>
          <a:xfrm>
            <a:off x="2818702" y="1237268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CD548719-CD00-4B5E-B4CB-BE6B271C15AC}"/>
              </a:ext>
            </a:extLst>
          </p:cNvPr>
          <p:cNvSpPr/>
          <p:nvPr/>
        </p:nvSpPr>
        <p:spPr>
          <a:xfrm>
            <a:off x="2431642" y="1721142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B5253A-F8E5-48FC-8CB6-14003A0CC8E6}"/>
              </a:ext>
            </a:extLst>
          </p:cNvPr>
          <p:cNvSpPr txBox="1"/>
          <p:nvPr/>
        </p:nvSpPr>
        <p:spPr>
          <a:xfrm>
            <a:off x="2820100" y="1599393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E239F8E3-30E7-42E2-8D93-972E49B698CE}"/>
              </a:ext>
            </a:extLst>
          </p:cNvPr>
          <p:cNvSpPr/>
          <p:nvPr/>
        </p:nvSpPr>
        <p:spPr>
          <a:xfrm>
            <a:off x="6132561" y="1721142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21E0B9-E5A1-4E3D-A81F-0D5B4F8F70DF}"/>
              </a:ext>
            </a:extLst>
          </p:cNvPr>
          <p:cNvSpPr txBox="1"/>
          <p:nvPr/>
        </p:nvSpPr>
        <p:spPr>
          <a:xfrm>
            <a:off x="6521019" y="1599393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FEED7D59-47E4-4978-ACAE-E135F4D41C37}"/>
              </a:ext>
            </a:extLst>
          </p:cNvPr>
          <p:cNvSpPr/>
          <p:nvPr/>
        </p:nvSpPr>
        <p:spPr>
          <a:xfrm>
            <a:off x="6133959" y="2083267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7E0ADD-778E-4178-98E6-47537920883B}"/>
              </a:ext>
            </a:extLst>
          </p:cNvPr>
          <p:cNvSpPr txBox="1"/>
          <p:nvPr/>
        </p:nvSpPr>
        <p:spPr>
          <a:xfrm>
            <a:off x="6531737" y="1937947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92D7E518-250A-4503-BAEB-B07DA7071BD5}"/>
              </a:ext>
            </a:extLst>
          </p:cNvPr>
          <p:cNvSpPr/>
          <p:nvPr/>
        </p:nvSpPr>
        <p:spPr>
          <a:xfrm>
            <a:off x="9841894" y="2062493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8DED74-4686-4F8E-BC4F-9F58025E13E7}"/>
              </a:ext>
            </a:extLst>
          </p:cNvPr>
          <p:cNvSpPr txBox="1"/>
          <p:nvPr/>
        </p:nvSpPr>
        <p:spPr>
          <a:xfrm>
            <a:off x="10230352" y="1940744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21" name="箭头: 左 20">
            <a:extLst>
              <a:ext uri="{FF2B5EF4-FFF2-40B4-BE49-F238E27FC236}">
                <a16:creationId xmlns:a16="http://schemas.microsoft.com/office/drawing/2014/main" id="{A2A97863-2E5B-4ACA-B65E-975FDFBCA803}"/>
              </a:ext>
            </a:extLst>
          </p:cNvPr>
          <p:cNvSpPr/>
          <p:nvPr/>
        </p:nvSpPr>
        <p:spPr>
          <a:xfrm>
            <a:off x="9843292" y="2424618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A5B89A-B0D1-4E35-8E1F-B202072C682C}"/>
              </a:ext>
            </a:extLst>
          </p:cNvPr>
          <p:cNvSpPr txBox="1"/>
          <p:nvPr/>
        </p:nvSpPr>
        <p:spPr>
          <a:xfrm>
            <a:off x="10241070" y="2279298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1FFED2-3C15-40AF-9666-917A9ADF83BD}"/>
              </a:ext>
            </a:extLst>
          </p:cNvPr>
          <p:cNvSpPr txBox="1"/>
          <p:nvPr/>
        </p:nvSpPr>
        <p:spPr>
          <a:xfrm>
            <a:off x="939567" y="31626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未进入循环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CC0E5A0-2701-4ED4-A9C9-C7C33FAF24BB}"/>
              </a:ext>
            </a:extLst>
          </p:cNvPr>
          <p:cNvSpPr txBox="1"/>
          <p:nvPr/>
        </p:nvSpPr>
        <p:spPr>
          <a:xfrm>
            <a:off x="4660534" y="316264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1</a:t>
            </a:r>
            <a:r>
              <a:rPr lang="zh-CN" altLang="en-US" sz="1400" dirty="0"/>
              <a:t>次后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C0F57FC-7DE9-4D29-B795-0917758E9609}"/>
              </a:ext>
            </a:extLst>
          </p:cNvPr>
          <p:cNvSpPr txBox="1"/>
          <p:nvPr/>
        </p:nvSpPr>
        <p:spPr>
          <a:xfrm>
            <a:off x="8370850" y="3171037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2</a:t>
            </a:r>
            <a:r>
              <a:rPr lang="zh-CN" altLang="en-US" sz="1400" dirty="0"/>
              <a:t>次后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027419D-AEA0-467C-B776-593812DDC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77031"/>
              </p:ext>
            </p:extLst>
          </p:nvPr>
        </p:nvGraphicFramePr>
        <p:xfrm>
          <a:off x="555536" y="3913745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27" name="箭头: 左 26">
            <a:extLst>
              <a:ext uri="{FF2B5EF4-FFF2-40B4-BE49-F238E27FC236}">
                <a16:creationId xmlns:a16="http://schemas.microsoft.com/office/drawing/2014/main" id="{95CAD661-D41F-4925-B9D6-CAAED2B79C66}"/>
              </a:ext>
            </a:extLst>
          </p:cNvPr>
          <p:cNvSpPr/>
          <p:nvPr/>
        </p:nvSpPr>
        <p:spPr>
          <a:xfrm>
            <a:off x="2413676" y="5507584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6FE697-8448-4A34-9764-615EFF1F9D5F}"/>
              </a:ext>
            </a:extLst>
          </p:cNvPr>
          <p:cNvSpPr txBox="1"/>
          <p:nvPr/>
        </p:nvSpPr>
        <p:spPr>
          <a:xfrm>
            <a:off x="2802134" y="5385835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29" name="箭头: 左 28">
            <a:extLst>
              <a:ext uri="{FF2B5EF4-FFF2-40B4-BE49-F238E27FC236}">
                <a16:creationId xmlns:a16="http://schemas.microsoft.com/office/drawing/2014/main" id="{7EE45366-5D6F-43B6-BC64-124158498ADA}"/>
              </a:ext>
            </a:extLst>
          </p:cNvPr>
          <p:cNvSpPr/>
          <p:nvPr/>
        </p:nvSpPr>
        <p:spPr>
          <a:xfrm>
            <a:off x="2415074" y="5869709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832715-58DD-47BA-9D8E-1CC7E387B1BE}"/>
              </a:ext>
            </a:extLst>
          </p:cNvPr>
          <p:cNvSpPr txBox="1"/>
          <p:nvPr/>
        </p:nvSpPr>
        <p:spPr>
          <a:xfrm>
            <a:off x="2812852" y="5724389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A336F5-6563-4FD0-99BD-9F4233016F2B}"/>
              </a:ext>
            </a:extLst>
          </p:cNvPr>
          <p:cNvSpPr txBox="1"/>
          <p:nvPr/>
        </p:nvSpPr>
        <p:spPr>
          <a:xfrm>
            <a:off x="982046" y="6221845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3</a:t>
            </a:r>
            <a:r>
              <a:rPr lang="zh-CN" altLang="en-US" sz="1400" dirty="0"/>
              <a:t>次后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CBC0346-5FC6-4CA9-9490-6DA11D351B4F}"/>
              </a:ext>
            </a:extLst>
          </p:cNvPr>
          <p:cNvSpPr txBox="1"/>
          <p:nvPr/>
        </p:nvSpPr>
        <p:spPr>
          <a:xfrm>
            <a:off x="555536" y="259586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以求解</a:t>
            </a:r>
            <a:r>
              <a:rPr lang="en-US" altLang="zh-CN" sz="1400" dirty="0"/>
              <a:t>F(4)</a:t>
            </a:r>
            <a:r>
              <a:rPr lang="zh-CN" altLang="en-US" sz="1400" dirty="0"/>
              <a:t>为例：</a:t>
            </a: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DA30142-C092-4677-B1F0-4A77F1F20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32214"/>
              </p:ext>
            </p:extLst>
          </p:nvPr>
        </p:nvGraphicFramePr>
        <p:xfrm>
          <a:off x="4274421" y="3913745"/>
          <a:ext cx="17766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02">
                  <a:extLst>
                    <a:ext uri="{9D8B030D-6E8A-4147-A177-3AD203B41FA5}">
                      <a16:colId xmlns:a16="http://schemas.microsoft.com/office/drawing/2014/main" val="1275399870"/>
                    </a:ext>
                  </a:extLst>
                </a:gridCol>
                <a:gridCol w="888302">
                  <a:extLst>
                    <a:ext uri="{9D8B030D-6E8A-4147-A177-3AD203B41FA5}">
                      <a16:colId xmlns:a16="http://schemas.microsoft.com/office/drawing/2014/main" val="1604182782"/>
                    </a:ext>
                  </a:extLst>
                </a:gridCol>
              </a:tblGrid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484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90441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82813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9517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4180"/>
                  </a:ext>
                </a:extLst>
              </a:tr>
              <a:tr h="359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4973"/>
                  </a:ext>
                </a:extLst>
              </a:tr>
            </a:tbl>
          </a:graphicData>
        </a:graphic>
      </p:graphicFrame>
      <p:sp>
        <p:nvSpPr>
          <p:cNvPr id="34" name="箭头: 左 33">
            <a:extLst>
              <a:ext uri="{FF2B5EF4-FFF2-40B4-BE49-F238E27FC236}">
                <a16:creationId xmlns:a16="http://schemas.microsoft.com/office/drawing/2014/main" id="{99080FC6-225F-4FDB-B2EE-51457CA336EB}"/>
              </a:ext>
            </a:extLst>
          </p:cNvPr>
          <p:cNvSpPr/>
          <p:nvPr/>
        </p:nvSpPr>
        <p:spPr>
          <a:xfrm>
            <a:off x="6132561" y="5891500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42E11CE-9409-4512-A970-EE1E8190436C}"/>
              </a:ext>
            </a:extLst>
          </p:cNvPr>
          <p:cNvSpPr txBox="1"/>
          <p:nvPr/>
        </p:nvSpPr>
        <p:spPr>
          <a:xfrm>
            <a:off x="6521019" y="5769751"/>
            <a:ext cx="55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first</a:t>
            </a:r>
            <a:endParaRPr lang="zh-CN" altLang="en-US" sz="1600" dirty="0"/>
          </a:p>
        </p:txBody>
      </p:sp>
      <p:sp>
        <p:nvSpPr>
          <p:cNvPr id="36" name="箭头: 左 35">
            <a:extLst>
              <a:ext uri="{FF2B5EF4-FFF2-40B4-BE49-F238E27FC236}">
                <a16:creationId xmlns:a16="http://schemas.microsoft.com/office/drawing/2014/main" id="{429AB3BD-FF6E-4EEA-8DD2-3937100BFC29}"/>
              </a:ext>
            </a:extLst>
          </p:cNvPr>
          <p:cNvSpPr/>
          <p:nvPr/>
        </p:nvSpPr>
        <p:spPr>
          <a:xfrm>
            <a:off x="6133959" y="6253625"/>
            <a:ext cx="388458" cy="1258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2328BF-1B39-4865-86AF-FFF7ABF38562}"/>
              </a:ext>
            </a:extLst>
          </p:cNvPr>
          <p:cNvSpPr txBox="1"/>
          <p:nvPr/>
        </p:nvSpPr>
        <p:spPr>
          <a:xfrm>
            <a:off x="6531737" y="6108305"/>
            <a:ext cx="15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second, sum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E381179-BBA6-4E03-9726-90F8E4D737E7}"/>
              </a:ext>
            </a:extLst>
          </p:cNvPr>
          <p:cNvSpPr txBox="1"/>
          <p:nvPr/>
        </p:nvSpPr>
        <p:spPr>
          <a:xfrm>
            <a:off x="4660534" y="6219059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循环</a:t>
            </a:r>
            <a:r>
              <a:rPr lang="en-US" altLang="zh-CN" sz="1400" dirty="0"/>
              <a:t>4</a:t>
            </a:r>
            <a:r>
              <a:rPr lang="zh-CN" altLang="en-US" sz="1400" dirty="0"/>
              <a:t>次后</a:t>
            </a:r>
          </a:p>
        </p:txBody>
      </p:sp>
    </p:spTree>
    <p:extLst>
      <p:ext uri="{BB962C8B-B14F-4D97-AF65-F5344CB8AC3E}">
        <p14:creationId xmlns:p14="http://schemas.microsoft.com/office/powerpoint/2010/main" val="216534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222</Words>
  <Application>Microsoft Office PowerPoint</Application>
  <PresentationFormat>宽屏</PresentationFormat>
  <Paragraphs>128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帅虎</dc:creator>
  <cp:lastModifiedBy>MuhammadAfif</cp:lastModifiedBy>
  <cp:revision>3</cp:revision>
  <dcterms:created xsi:type="dcterms:W3CDTF">2022-08-23T09:10:31Z</dcterms:created>
  <dcterms:modified xsi:type="dcterms:W3CDTF">2022-08-23T14:53:26Z</dcterms:modified>
</cp:coreProperties>
</file>