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06" autoAdjust="0"/>
    <p:restoredTop sz="93010" autoAdjust="0"/>
  </p:normalViewPr>
  <p:slideViewPr>
    <p:cSldViewPr snapToGrid="0">
      <p:cViewPr varScale="1">
        <p:scale>
          <a:sx n="64" d="100"/>
          <a:sy n="64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260B01B6-D819-46DB-A082-3112967B485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E4E0AB8-F030-44C8-989D-0BC9F4198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0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E0AB8-F030-44C8-989D-0BC9F4198C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E9EB8C3-6990-91BC-F377-D18E78BB1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97294B8C-2C4F-2E7D-9E1C-53597DCF6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4334BDB-F59F-EB59-0A79-C9D9322E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DA9822C-88CA-5F41-B673-D07160DB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AC96F56-A461-3262-43F3-2849F568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6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745ADAB-00D9-3903-030D-38A18511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580C937-380F-18A1-A97C-FAA0F8995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4FCE662-08C9-B8B3-8C61-3431BEB8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EA04D4E-E8F5-8244-9695-FF2A4D22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A71F03F-8A81-CE4B-EE52-9D3B9D4D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F6CFD0F-22FA-6402-B34D-03B8FF241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CBD218C-D033-30F3-BCF7-0BD2202D7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6EBDEFD-74D2-0202-97FE-9BA1F305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C82B561-8EE9-A3A6-EBB8-4F8425B2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6734FCF-6FEF-1AA4-FF72-F9E62DF3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1137645-31E8-3E03-A0EF-3C9740DE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BD190D0-D613-97F7-0AA6-51BD1D7BF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F8FB015-2250-8A5D-0EB0-C76332BA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2D8B096-9F28-1727-BC5D-4F20EDD5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753C0C8-F7F0-124E-6300-3DF656B1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4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36D3212-3111-9118-4EDB-FFF26052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03680148-DE8B-E794-13EB-F39C3778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47B42C0-77E5-226D-DE28-07D7DD5D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F99E737-3402-F7DC-A4EF-9131682B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27F1DAC-B482-1697-E224-2B92C29E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982302C-8E48-A283-5DCA-7EB58EB3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87579C4-7129-42B1-4D08-B69425CF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25B79D4-0BFE-3E94-2144-42AAE9E5A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03A1D0A-685E-8C3B-5188-B79C4BAB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237C170-970D-4005-96D6-5E03CA68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30669DD-EC06-8D83-1CA9-241314A8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551639-C188-5037-D17F-D735C840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B723791-0974-E6C4-F13C-496E12BF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EB2174AA-BA91-49CE-08D8-D833701FE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C9DD0E7-C38B-A72D-9C11-239B9E3F3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2591E11-2F44-46BF-86AC-232A2D3CB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6E43E3E-EA3D-AFF7-F3A1-5A9336AC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DAEEE84-1076-7D25-EA9F-5178964F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F221883-EDF1-D70A-5518-B1FCA865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0C1DFD9-1F7A-400C-F198-511B1BAF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5191C564-2545-1473-068B-CD23B4CE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EC96D81-FD7B-4A06-7BC9-71259B849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A878696F-B449-5378-6CE5-64FAED86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0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7EE7813C-4CC4-3A08-62CC-566B1DAE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5170F042-87DA-83E1-8A17-1171B307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EDF204FF-B97F-0669-ACEA-933A25E2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6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37B85A1-A691-2F7E-5B5B-91203826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15FEF3C-F60D-EC49-16D3-6F0599E8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3BAE2E06-30CF-912C-7B54-0ACF96ADE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937E1EE-BC09-235E-0F5D-814E05FCE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4781881-9ECF-5677-D807-336C981D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4AC072C-2F4E-733D-E90E-0CDED3BD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0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78DDF41-D25E-0A3E-70E2-EAB522D1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45529A87-4ADE-E455-816D-2DA85300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7108CE8-89C6-2425-F5C6-DF6BFDDC0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EDD00CD-6C11-50C1-9594-95B80B59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18259ED-0D28-D271-2F08-5E9B106B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AA9EABC-DE4B-02FF-1C2F-5409A672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7CC14041-17D8-C015-3751-FD6B503E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D28C925-25AA-C2FF-6C17-E5ABFCEE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DF64096-6D85-F72B-C5AC-C73607A07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025E4-9055-4413-846B-58F657A1783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3E94328-EED3-2780-5B78-EA7C15885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04B59C8-8E40-A744-820B-3522271B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D20E8-BE2C-4FED-9C83-45382A979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0825B01-5E94-549A-16F1-EF2BE6C9C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EDA8928-256E-FB7C-7622-F5CD0503A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صورة 4" descr="صورة تحتوي على نص, بطاقة العمل, تلبيس, الوجه الإنساني&#10;&#10;تم إنشاء الوصف تلقائياً">
            <a:extLst>
              <a:ext uri="{FF2B5EF4-FFF2-40B4-BE49-F238E27FC236}">
                <a16:creationId xmlns:a16="http://schemas.microsoft.com/office/drawing/2014/main" id="{45F0F0D3-11D1-3F86-474A-9C4A90BB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5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5494CA-1FE0-2257-D3C7-837E344C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 descr="صورة تحتوي على نص, لقطة شاشة, رقم, الخط&#10;&#10;تم إنشاء الوصف تلقائياً">
            <a:extLst>
              <a:ext uri="{FF2B5EF4-FFF2-40B4-BE49-F238E27FC236}">
                <a16:creationId xmlns:a16="http://schemas.microsoft.com/office/drawing/2014/main" id="{B496277E-E5BE-FA9B-8749-391BBFF03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4" name="صورة 3" descr="صورة تحتوي على نص, لقطة شاشة, رقم, الخط&#10;&#10;تم إنشاء الوصف تلقائياً">
            <a:extLst>
              <a:ext uri="{FF2B5EF4-FFF2-40B4-BE49-F238E27FC236}">
                <a16:creationId xmlns:a16="http://schemas.microsoft.com/office/drawing/2014/main" id="{22B77228-5433-36D1-FC01-DDB855160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6A901-3F0B-7795-C7D1-95ADA0719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E469992-D1AC-CB96-1464-A53D74211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عنصر نائب للمحتوى 6" descr="صورة تحتوي على نص, لقطة شاشة, التصميم&#10;&#10;تم إنشاء الوصف تلقائياً">
            <a:extLst>
              <a:ext uri="{FF2B5EF4-FFF2-40B4-BE49-F238E27FC236}">
                <a16:creationId xmlns:a16="http://schemas.microsoft.com/office/drawing/2014/main" id="{ACF54920-F719-0CD2-96B5-3B1FBAEF2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صورة 10" descr="صورة تحتوي على نص, لقطة شاشة, رسم بياني, خط&#10;&#10;تم إنشاء الوصف تلقائياً">
            <a:extLst>
              <a:ext uri="{FF2B5EF4-FFF2-40B4-BE49-F238E27FC236}">
                <a16:creationId xmlns:a16="http://schemas.microsoft.com/office/drawing/2014/main" id="{07AC1CBB-DE9F-1371-EA64-E619AD1EE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22" y="365125"/>
            <a:ext cx="4257205" cy="1690688"/>
          </a:xfrm>
          <a:prstGeom prst="rect">
            <a:avLst/>
          </a:prstGeom>
        </p:spPr>
      </p:pic>
      <p:pic>
        <p:nvPicPr>
          <p:cNvPr id="13" name="صورة 12" descr="صورة تحتوي على نص, لقطة شاشة, رسم بياني, خط&#10;&#10;تم إنشاء الوصف تلقائياً">
            <a:extLst>
              <a:ext uri="{FF2B5EF4-FFF2-40B4-BE49-F238E27FC236}">
                <a16:creationId xmlns:a16="http://schemas.microsoft.com/office/drawing/2014/main" id="{5DD6B39D-C2F6-F461-1C08-B91B5828B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23" y="4179870"/>
            <a:ext cx="4257205" cy="2190949"/>
          </a:xfrm>
          <a:prstGeom prst="rect">
            <a:avLst/>
          </a:prstGeom>
        </p:spPr>
      </p:pic>
      <p:pic>
        <p:nvPicPr>
          <p:cNvPr id="15" name="صورة 14" descr="صورة تحتوي على نص, لقطة شاشة, خط, مستطيل&#10;&#10;تم إنشاء الوصف تلقائياً">
            <a:extLst>
              <a:ext uri="{FF2B5EF4-FFF2-40B4-BE49-F238E27FC236}">
                <a16:creationId xmlns:a16="http://schemas.microsoft.com/office/drawing/2014/main" id="{875EC097-311C-86B7-81C3-9DA7D1BE3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73" y="1210469"/>
            <a:ext cx="4027354" cy="26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3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B9013E3-D308-5207-7079-1D40F34B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774700" y="1206500"/>
            <a:ext cx="5778500" cy="4841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1BF0F2-8D7B-E23F-3A75-207B70D47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7045377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0F70D3-CDCF-91A5-209C-B1226DA6D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77" y="533400"/>
            <a:ext cx="5146623" cy="524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15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DF9D389-46BC-3F67-4840-FF2FF628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 descr="صورة تحتوي على نص, لقطة شاشة, الخط, التصميم&#10;&#10;تم إنشاء الوصف تلقائياً">
            <a:extLst>
              <a:ext uri="{FF2B5EF4-FFF2-40B4-BE49-F238E27FC236}">
                <a16:creationId xmlns:a16="http://schemas.microsoft.com/office/drawing/2014/main" id="{AFF41B8B-103E-82D6-67B3-D9A11231B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13358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عنصر نائب للمحتوى 4" descr="صورة تحتوي على نص, لقطة شاشة, الخط, المستند&#10;&#10;تم إنشاء الوصف تلقائياً">
            <a:extLst>
              <a:ext uri="{FF2B5EF4-FFF2-40B4-BE49-F238E27FC236}">
                <a16:creationId xmlns:a16="http://schemas.microsoft.com/office/drawing/2014/main" id="{43BD5EBF-D49E-0570-C4C3-2A6E1515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0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FC13120-B175-46AC-9D2E-2E6DEE46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 descr="صورة تحتوي على نص, لقطة شاشة, الخط, المستند&#10;&#10;تم إنشاء الوصف تلقائياً">
            <a:extLst>
              <a:ext uri="{FF2B5EF4-FFF2-40B4-BE49-F238E27FC236}">
                <a16:creationId xmlns:a16="http://schemas.microsoft.com/office/drawing/2014/main" id="{5F1D92B2-6CED-9039-74DB-B5439385D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067082" cy="6858000"/>
          </a:xfrm>
        </p:spPr>
      </p:pic>
    </p:spTree>
    <p:extLst>
      <p:ext uri="{BB962C8B-B14F-4D97-AF65-F5344CB8AC3E}">
        <p14:creationId xmlns:p14="http://schemas.microsoft.com/office/powerpoint/2010/main" val="203882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EFE48E5-5EE1-5441-4CC1-8543E9F1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عنصر نائب للمحتوى 20" descr="صورة تحتوي على نص, لقطة شاشة, الخط, المستند&#10;&#10;تم إنشاء الوصف تلقائياً">
            <a:extLst>
              <a:ext uri="{FF2B5EF4-FFF2-40B4-BE49-F238E27FC236}">
                <a16:creationId xmlns:a16="http://schemas.microsoft.com/office/drawing/2014/main" id="{E37DC924-992E-43A5-6A6F-E22313011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0" y="119920"/>
            <a:ext cx="12173170" cy="6738079"/>
          </a:xfrm>
        </p:spPr>
      </p:pic>
    </p:spTree>
    <p:extLst>
      <p:ext uri="{BB962C8B-B14F-4D97-AF65-F5344CB8AC3E}">
        <p14:creationId xmlns:p14="http://schemas.microsoft.com/office/powerpoint/2010/main" val="262207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1C45D-4C8D-9EFA-527C-AE451E7E6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1C4583B-C385-D816-F9C8-D948F023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 descr="صورة تحتوي على نص, الوجه الإنساني, لقطة شاشة, شخص&#10;&#10;تم إنشاء الوصف تلقائياً">
            <a:extLst>
              <a:ext uri="{FF2B5EF4-FFF2-40B4-BE49-F238E27FC236}">
                <a16:creationId xmlns:a16="http://schemas.microsoft.com/office/drawing/2014/main" id="{44812060-716C-AE5E-43B1-17D3C1FA3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7412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B6754-9311-4A3D-EE6A-AD1833256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DA6D7FB-1232-2F87-4438-0D4CA394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3386CBA1-3DE4-8152-A41E-85ADC69F2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0473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013E0-A3E6-9575-0D48-BD170983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864D2D0-361F-9710-2B00-65F851C8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 descr="صورة تحتوي على نص, لقطة شاشة, الخط, التصميم&#10;&#10;تم إنشاء الوصف تلقائياً">
            <a:extLst>
              <a:ext uri="{FF2B5EF4-FFF2-40B4-BE49-F238E27FC236}">
                <a16:creationId xmlns:a16="http://schemas.microsoft.com/office/drawing/2014/main" id="{820C9589-DCB3-A4E4-5D02-F4F35F383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3832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3E117-3BFB-94AA-F310-5EA4E4CA7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853F7A3-2CA6-734D-9E24-56FB9A76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 descr="صورة تحتوي على نص, الإلكترونيات, لقطة شاشة, موقع إلكتروني&#10;&#10;تم إنشاء الوصف تلقائياً">
            <a:extLst>
              <a:ext uri="{FF2B5EF4-FFF2-40B4-BE49-F238E27FC236}">
                <a16:creationId xmlns:a16="http://schemas.microsoft.com/office/drawing/2014/main" id="{BE6F8F6C-F41B-7201-D6E1-203156576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12061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E0B8D-44FA-D25E-9132-62A09594A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عنصر نائب للمحتوى 4" descr="صورة تحتوي على نص, لقطة شاشة, التصميم&#10;&#10;تم إنشاء الوصف تلقائياً">
            <a:extLst>
              <a:ext uri="{FF2B5EF4-FFF2-40B4-BE49-F238E27FC236}">
                <a16:creationId xmlns:a16="http://schemas.microsoft.com/office/drawing/2014/main" id="{1F59DA96-BD05-11E3-57F6-A185CD58C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256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</Words>
  <Application>Microsoft Office PowerPoint</Application>
  <PresentationFormat>شاشة عريضة</PresentationFormat>
  <Paragraphs>1</Paragraphs>
  <Slides>13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عبدالله ابراهيم على حسنين شحاته</dc:creator>
  <cp:lastModifiedBy>عبدالله ابراهيم على حسنين شحاته</cp:lastModifiedBy>
  <cp:revision>4</cp:revision>
  <dcterms:created xsi:type="dcterms:W3CDTF">2025-02-06T23:28:01Z</dcterms:created>
  <dcterms:modified xsi:type="dcterms:W3CDTF">2025-02-07T11:40:00Z</dcterms:modified>
</cp:coreProperties>
</file>