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F457-6637-439B-9307-F52F78106BB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4EF-2552-4E47-85BD-9A7431650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8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F457-6637-439B-9307-F52F78106BB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4EF-2552-4E47-85BD-9A7431650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4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F457-6637-439B-9307-F52F78106BB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4EF-2552-4E47-85BD-9A7431650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8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F457-6637-439B-9307-F52F78106BB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4EF-2552-4E47-85BD-9A7431650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1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F457-6637-439B-9307-F52F78106BB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4EF-2552-4E47-85BD-9A7431650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F457-6637-439B-9307-F52F78106BB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4EF-2552-4E47-85BD-9A7431650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3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F457-6637-439B-9307-F52F78106BB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4EF-2552-4E47-85BD-9A7431650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2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F457-6637-439B-9307-F52F78106BB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4EF-2552-4E47-85BD-9A7431650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4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F457-6637-439B-9307-F52F78106BB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4EF-2552-4E47-85BD-9A7431650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7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F457-6637-439B-9307-F52F78106BB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4EF-2552-4E47-85BD-9A7431650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0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F457-6637-439B-9307-F52F78106BB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4EF-2552-4E47-85BD-9A7431650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7F457-6637-439B-9307-F52F78106BB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B4EF-2552-4E47-85BD-9A7431650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3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95474" y="1828800"/>
            <a:ext cx="6486525" cy="4343400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Shadapathor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Sadapathor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a region in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Sythet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Bangladesh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known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its natural beauty, stone collection, and serene river landscapes, attracting tourists and nature enthusiasts alike</a:t>
            </a:r>
            <a:r>
              <a:rPr lang="en-US" dirty="0"/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5001" y="1905001"/>
            <a:ext cx="1447800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192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8800" y="2057400"/>
            <a:ext cx="6781800" cy="3962400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Ratargul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Ratargul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often called the "Amazon of Bangladesh," is a stunning freshwater swamp forest in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Sylhet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Bangladesh, renowned for its unique biodiversity and serene natural beauty.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0" y="2109788"/>
            <a:ext cx="1981200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9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sz="239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4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67000" y="2438400"/>
            <a:ext cx="6324600" cy="3886200"/>
          </a:xfrm>
          <a:prstGeom prst="round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sz="4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Lalakhal</a:t>
            </a:r>
            <a:endParaRPr lang="en-US" sz="4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Lalakhal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located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Sylhet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Bangladesh, is renowned for its mesmerizing blue-green waters and lush surroundings, making it a popular destination for nature lovers and travelers</a:t>
            </a:r>
            <a:r>
              <a:rPr lang="en-US" sz="2000" dirty="0"/>
              <a:t>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24600" y="2601664"/>
            <a:ext cx="2056974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endParaRPr lang="en-US" sz="239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8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52600" y="2362200"/>
            <a:ext cx="6705600" cy="3886200"/>
          </a:xfrm>
          <a:prstGeom prst="round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Dibir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Haor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  <a:p>
            <a:pPr algn="just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Dibir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Haor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located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Sylhet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Bangladesh, is a serene wetland known for its rich biodiversity, scenic beauty, and vital role in local fisheries and agriculture.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0" y="2420168"/>
            <a:ext cx="2398413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endParaRPr lang="en-US" sz="239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28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90800" y="2438400"/>
            <a:ext cx="6248400" cy="4114800"/>
          </a:xfrm>
          <a:prstGeom prst="round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Zaflong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Zaflong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known for its scenic landscapes and tea gardens, is a popular tourist destination in Bangladesh, while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Mayabi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Jharna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 hidden waterfall in the area, adds to its allure with its serene beauty and tranquil surroundings.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2610668"/>
            <a:ext cx="2056974" cy="37702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Z</a:t>
            </a:r>
            <a:endParaRPr lang="en-US" sz="239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4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175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Shahidur</dc:creator>
  <cp:lastModifiedBy>Shahidur</cp:lastModifiedBy>
  <cp:revision>10</cp:revision>
  <dcterms:created xsi:type="dcterms:W3CDTF">2024-12-21T15:50:13Z</dcterms:created>
  <dcterms:modified xsi:type="dcterms:W3CDTF">2024-12-22T03:59:13Z</dcterms:modified>
</cp:coreProperties>
</file>