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315D-C4B6-2A06-4247-B2549C22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515D7-5B28-D43B-9B33-068DB8E6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18B5-A8D5-C302-C888-9BD0A51C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501D-F6E3-1D18-0A4F-C60B51EE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B649-7E8A-B781-CEF1-B952475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0821-81A8-C608-ECD7-F3D2459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AAFBB-EFBB-B43C-7EE7-0E10B392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0C23-1D33-B578-6C2B-91CC7479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B333-83DE-31AE-76A6-926579BD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D091-37EA-374F-92B9-33E3DCD6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68072-425F-7EEE-1702-415AFB5E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B7BE7-FC0E-C2E5-6A3A-7602A551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502D-C2DA-BF6E-9B6C-7EE37585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A06F-A05C-2DE3-4897-4D1D7219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20AD-2B22-F830-2491-4EE7CFB4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F1AC-BF24-72F2-D30D-0D20B228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EC8A-118C-502E-1E2E-A60E72B4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612E-EBC7-87B7-3D22-3829ACC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26CD-D8F8-A616-C749-32CEA6AC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3582-3C38-7100-A921-E36F6B4B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8C78-B3FC-F8DE-F402-14FAB70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D813-F124-8D73-C28D-BACF7396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5CE2-7E2F-12FB-D7A4-39FED11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CA3C-F838-7A4F-F255-361DB6BD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FA8E-C6DC-C549-6546-607F468B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8D4D-A647-2224-7867-8B97AF1F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CD40-DABC-E189-35D4-3FEA0301E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4C-8BCF-A077-DF36-7B4EB158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29E6-C901-E653-4110-06EF599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915F-21AA-66BA-8659-9768D36D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7FDE-DCDF-57C6-A26B-518EBB4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3DB3-8D4B-0557-22B0-A222FF6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DE2C-2AF8-7FAE-E6FA-DFC9AC71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905B6-D67A-523C-1CBB-B31B4EFF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DA3E-965F-9038-7682-CEB43294A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232EC-7554-50FB-885F-D41E9EC75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77F-5009-ACF9-7944-D501639B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15025-1991-F534-445F-0A7DE999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6B0B-13BA-1F62-4EC8-543D1895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5B0-D470-F8C6-DAEE-46BAC90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AF57D-3774-4A6D-906D-6C3C9DC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96DBA-FFA9-D0D6-2AB7-0F901D9C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2D527-5796-0215-9284-550BBE23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7F2BB-E1BA-BD87-EA68-6DC1B0F7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3CFB3-6074-FD57-10E7-DB9C56D0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907C-9675-DE7A-4CE8-8F278F63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3E8-C003-9A6B-A749-B8929217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D3A7-3759-484B-034F-1989CE7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2C2A6-6CE3-91C8-2C19-B013D678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1793D-BBC5-5EEF-0203-78BF1476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E047-B3C9-D99B-53E1-27D788E9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601-FCFA-ECDD-F614-F1D7B3F4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7C78-1603-ED28-DAD8-A779B102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6BC6A-5D56-F292-96E8-620286E4C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C996-38E4-4CE5-5420-7A0B25F1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209C3-9724-5D62-091D-35BBC350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F290-F8A3-4D28-AA90-A05B9143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9545-0C60-5758-EAE0-A9C1E9D8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3AFCF-7D24-7A1A-7715-2827ADA1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EE49-1DB5-A106-7B21-BEFF1E47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14B1-DA65-4E9A-8D7C-9B1F0C3C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E849A-0B47-4DAC-9526-1A2E65D3C8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E962-CD06-576B-54F8-AAAFF234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CAA5-0B36-3D21-E0B0-579E0701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A1A07-81DA-490D-81A5-FF987D39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2F7-361E-7360-0D70-68A745095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with Firebase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9316F-5777-048F-84E2-A308F53A8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Shuja Akbar</a:t>
            </a:r>
          </a:p>
        </p:txBody>
      </p:sp>
    </p:spTree>
    <p:extLst>
      <p:ext uri="{BB962C8B-B14F-4D97-AF65-F5344CB8AC3E}">
        <p14:creationId xmlns:p14="http://schemas.microsoft.com/office/powerpoint/2010/main" val="30784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20-8322-3232-7813-3CA21395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Firebase for Your Flutter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3DA-8725-E2F5-D9E6-034AE348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Firebase Console, create a new project or use an existing one.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your Flutter app to the Firebase project by registering the Android and/or iOS app.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Download the google-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services.json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Android) or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GoogleService-Info.plist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iOS) files and add them to the respective platforms in your Flutter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A56F9-9E5D-A09E-78BB-48D71233A5DC}"/>
              </a:ext>
            </a:extLst>
          </p:cNvPr>
          <p:cNvSpPr txBox="1"/>
          <p:nvPr/>
        </p:nvSpPr>
        <p:spPr>
          <a:xfrm>
            <a:off x="3264310" y="47592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dependencies:</a:t>
            </a:r>
          </a:p>
          <a:p>
            <a:r>
              <a:rPr lang="en-US" dirty="0"/>
              <a:t>  </a:t>
            </a:r>
            <a:r>
              <a:rPr lang="en-US" dirty="0" err="1"/>
              <a:t>firebase_core</a:t>
            </a:r>
            <a:r>
              <a:rPr lang="en-US" dirty="0"/>
              <a:t>: </a:t>
            </a:r>
            <a:r>
              <a:rPr lang="en-US" dirty="0" err="1"/>
              <a:t>latest_version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firebase_database</a:t>
            </a:r>
            <a:r>
              <a:rPr lang="en-US" dirty="0"/>
              <a:t>: </a:t>
            </a:r>
            <a:r>
              <a:rPr lang="en-US" dirty="0" err="1"/>
              <a:t>latest_version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6AC0-0579-975F-C302-9BE2D34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Firebase in Your Flutter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74A6-C870-203E-2A22-DC011682A9F3}"/>
              </a:ext>
            </a:extLst>
          </p:cNvPr>
          <p:cNvSpPr txBox="1"/>
          <p:nvPr/>
        </p:nvSpPr>
        <p:spPr>
          <a:xfrm>
            <a:off x="3048000" y="182562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'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material.dart</a:t>
            </a:r>
            <a:r>
              <a:rPr lang="en-US" dirty="0"/>
              <a:t>';</a:t>
            </a:r>
          </a:p>
          <a:p>
            <a:r>
              <a:rPr lang="en-US" dirty="0"/>
              <a:t>import '</a:t>
            </a:r>
            <a:r>
              <a:rPr lang="en-US" dirty="0" err="1"/>
              <a:t>package:firebase_core</a:t>
            </a:r>
            <a:r>
              <a:rPr lang="en-US" dirty="0"/>
              <a:t>/</a:t>
            </a:r>
            <a:r>
              <a:rPr lang="en-US" dirty="0" err="1"/>
              <a:t>firebase_core.dart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void main() async {</a:t>
            </a:r>
          </a:p>
          <a:p>
            <a:r>
              <a:rPr lang="en-US" dirty="0"/>
              <a:t>  </a:t>
            </a:r>
            <a:r>
              <a:rPr lang="en-US" dirty="0" err="1"/>
              <a:t>WidgetsFlutterBinding.ensureInitialized</a:t>
            </a:r>
            <a:r>
              <a:rPr lang="en-US" dirty="0"/>
              <a:t>();</a:t>
            </a:r>
          </a:p>
          <a:p>
            <a:r>
              <a:rPr lang="en-US" dirty="0"/>
              <a:t>  await </a:t>
            </a:r>
            <a:r>
              <a:rPr lang="en-US" dirty="0" err="1"/>
              <a:t>Firebase.initializeApp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runApp</a:t>
            </a:r>
            <a:r>
              <a:rPr lang="en-US" dirty="0"/>
              <a:t>(</a:t>
            </a:r>
            <a:r>
              <a:rPr lang="en-US" dirty="0" err="1"/>
              <a:t>MyApp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extends </a:t>
            </a:r>
            <a:r>
              <a:rPr lang="en-US" dirty="0" err="1"/>
              <a:t>StatelessWidget</a:t>
            </a:r>
            <a:r>
              <a:rPr lang="en-US" dirty="0"/>
              <a:t> {</a:t>
            </a:r>
          </a:p>
          <a:p>
            <a:r>
              <a:rPr lang="en-US" dirty="0"/>
              <a:t>  @override</a:t>
            </a:r>
          </a:p>
          <a:p>
            <a:r>
              <a:rPr lang="en-US" dirty="0"/>
              <a:t> 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r>
              <a:rPr lang="en-US" dirty="0"/>
              <a:t>    return </a:t>
            </a:r>
            <a:r>
              <a:rPr lang="en-US" dirty="0" err="1"/>
              <a:t>MaterialApp</a:t>
            </a:r>
            <a:r>
              <a:rPr lang="en-US" dirty="0"/>
              <a:t>(</a:t>
            </a:r>
          </a:p>
          <a:p>
            <a:r>
              <a:rPr lang="en-US" dirty="0"/>
              <a:t>      home: </a:t>
            </a:r>
            <a:r>
              <a:rPr lang="en-US" dirty="0" err="1"/>
              <a:t>HomePage</a:t>
            </a:r>
            <a:r>
              <a:rPr lang="en-US" dirty="0"/>
              <a:t>(),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6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330C-0413-803C-ABB3-016CEB9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Using Firebase Realtime Database</a:t>
            </a:r>
          </a:p>
        </p:txBody>
      </p:sp>
    </p:spTree>
    <p:extLst>
      <p:ext uri="{BB962C8B-B14F-4D97-AF65-F5344CB8AC3E}">
        <p14:creationId xmlns:p14="http://schemas.microsoft.com/office/powerpoint/2010/main" val="5647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A68B-C93B-43EA-8EEE-64870DEB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Firebase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0B115-27D9-87E8-4714-89B62E9B0863}"/>
              </a:ext>
            </a:extLst>
          </p:cNvPr>
          <p:cNvSpPr txBox="1"/>
          <p:nvPr/>
        </p:nvSpPr>
        <p:spPr>
          <a:xfrm>
            <a:off x="3048000" y="158479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'</a:t>
            </a:r>
            <a:r>
              <a:rPr lang="en-US" dirty="0" err="1"/>
              <a:t>package:firebase_database</a:t>
            </a:r>
            <a:r>
              <a:rPr lang="en-US" dirty="0"/>
              <a:t>/</a:t>
            </a:r>
            <a:r>
              <a:rPr lang="en-US" dirty="0" err="1"/>
              <a:t>firebase_database.dart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final </a:t>
            </a:r>
            <a:r>
              <a:rPr lang="en-US" dirty="0" err="1"/>
              <a:t>databaseRef</a:t>
            </a:r>
            <a:r>
              <a:rPr lang="en-US" dirty="0"/>
              <a:t> = </a:t>
            </a:r>
            <a:r>
              <a:rPr lang="en-US" dirty="0" err="1"/>
              <a:t>FirebaseDatabase.instance.ref</a:t>
            </a:r>
            <a:r>
              <a:rPr lang="en-US" dirty="0"/>
              <a:t>(); // Get a reference to the database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addData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databaseRef.child</a:t>
            </a:r>
            <a:r>
              <a:rPr lang="en-US" dirty="0"/>
              <a:t>("users").set({</a:t>
            </a:r>
          </a:p>
          <a:p>
            <a:r>
              <a:rPr lang="en-US" dirty="0"/>
              <a:t>    'username': '</a:t>
            </a:r>
            <a:r>
              <a:rPr lang="en-US" dirty="0" err="1"/>
              <a:t>exampleUser</a:t>
            </a:r>
            <a:r>
              <a:rPr lang="en-US" dirty="0"/>
              <a:t>',</a:t>
            </a:r>
          </a:p>
          <a:p>
            <a:r>
              <a:rPr lang="en-US" dirty="0"/>
              <a:t>    'age': 30,</a:t>
            </a:r>
          </a:p>
          <a:p>
            <a:r>
              <a:rPr lang="en-US" dirty="0"/>
              <a:t>    'city': 'New York',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3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7BDA-C7AF-6A2B-8782-6E653454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Firebase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AB0D2-EF47-EAE0-A452-8F75EAE63FD1}"/>
              </a:ext>
            </a:extLst>
          </p:cNvPr>
          <p:cNvSpPr txBox="1"/>
          <p:nvPr/>
        </p:nvSpPr>
        <p:spPr>
          <a:xfrm>
            <a:off x="3048000" y="213879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readData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databaseRef.child</a:t>
            </a:r>
            <a:r>
              <a:rPr lang="en-US" dirty="0"/>
              <a:t>("users").get().then((snapshot) {</a:t>
            </a:r>
          </a:p>
          <a:p>
            <a:r>
              <a:rPr lang="en-US" dirty="0"/>
              <a:t>    if (</a:t>
            </a:r>
            <a:r>
              <a:rPr lang="en-US" dirty="0" err="1"/>
              <a:t>snapshot.exists</a:t>
            </a:r>
            <a:r>
              <a:rPr lang="en-US" dirty="0"/>
              <a:t>) {</a:t>
            </a:r>
          </a:p>
          <a:p>
            <a:r>
              <a:rPr lang="en-US" dirty="0"/>
              <a:t>      print(</a:t>
            </a:r>
            <a:r>
              <a:rPr lang="en-US" dirty="0" err="1"/>
              <a:t>snapshot.value</a:t>
            </a:r>
            <a:r>
              <a:rPr lang="en-US" dirty="0"/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print('No data available.');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43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FBC1-FB7A-185B-E768-DFD517AB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Data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88E09-AECE-4E0B-9700-845D1B6C76BA}"/>
              </a:ext>
            </a:extLst>
          </p:cNvPr>
          <p:cNvSpPr txBox="1"/>
          <p:nvPr/>
        </p:nvSpPr>
        <p:spPr>
          <a:xfrm>
            <a:off x="3048000" y="28312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databaseRef.child</a:t>
            </a:r>
            <a:r>
              <a:rPr lang="en-US" dirty="0"/>
              <a:t>("users").</a:t>
            </a:r>
            <a:r>
              <a:rPr lang="en-US" dirty="0" err="1"/>
              <a:t>onValue.listen</a:t>
            </a:r>
            <a:r>
              <a:rPr lang="en-US" dirty="0"/>
              <a:t>((event) {</a:t>
            </a:r>
          </a:p>
          <a:p>
            <a:r>
              <a:rPr lang="en-US" dirty="0"/>
              <a:t>  final data = </a:t>
            </a:r>
            <a:r>
              <a:rPr lang="en-US" dirty="0" err="1"/>
              <a:t>event.snapshot.value</a:t>
            </a:r>
            <a:r>
              <a:rPr lang="en-US" dirty="0"/>
              <a:t>;</a:t>
            </a:r>
          </a:p>
          <a:p>
            <a:r>
              <a:rPr lang="en-US" dirty="0"/>
              <a:t>  print('Data updated: $data');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943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B1CE-D103-FBEB-38A6-79784CF2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5862-1D76-D94C-305A-A3DE69C0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real-time updates, use the </a:t>
            </a:r>
            <a:r>
              <a:rPr lang="en-US" dirty="0" err="1"/>
              <a:t>onValue</a:t>
            </a:r>
            <a:r>
              <a:rPr lang="en-US" dirty="0"/>
              <a:t> 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3DAFB-6A65-0B63-7B01-19E8B1CFAC62}"/>
              </a:ext>
            </a:extLst>
          </p:cNvPr>
          <p:cNvSpPr txBox="1"/>
          <p:nvPr/>
        </p:nvSpPr>
        <p:spPr>
          <a:xfrm>
            <a:off x="3048000" y="28312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databaseRef.child</a:t>
            </a:r>
            <a:r>
              <a:rPr lang="en-US" dirty="0"/>
              <a:t>("users").</a:t>
            </a:r>
            <a:r>
              <a:rPr lang="en-US" dirty="0" err="1"/>
              <a:t>onValue.listen</a:t>
            </a:r>
            <a:r>
              <a:rPr lang="en-US" dirty="0"/>
              <a:t>((event) {</a:t>
            </a:r>
          </a:p>
          <a:p>
            <a:r>
              <a:rPr lang="en-US" dirty="0"/>
              <a:t>  final data = </a:t>
            </a:r>
            <a:r>
              <a:rPr lang="en-US" dirty="0" err="1"/>
              <a:t>event.snapshot.value</a:t>
            </a:r>
            <a:r>
              <a:rPr lang="en-US" dirty="0"/>
              <a:t>;</a:t>
            </a:r>
          </a:p>
          <a:p>
            <a:r>
              <a:rPr lang="en-US" dirty="0"/>
              <a:t>  print('Data updated: $data');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0698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5AEE-7E1E-4F8B-DE74-75C3A77F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Your Data in Firebase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ED7C3-B82E-12D8-7842-E63480C4AB92}"/>
              </a:ext>
            </a:extLst>
          </p:cNvPr>
          <p:cNvSpPr txBox="1"/>
          <p:nvPr/>
        </p:nvSpPr>
        <p:spPr>
          <a:xfrm>
            <a:off x="2497394" y="265990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"users": {</a:t>
            </a:r>
          </a:p>
          <a:p>
            <a:r>
              <a:rPr lang="en-US" dirty="0"/>
              <a:t>    "user1": {</a:t>
            </a:r>
          </a:p>
          <a:p>
            <a:r>
              <a:rPr lang="en-US" dirty="0"/>
              <a:t>      "username": "</a:t>
            </a:r>
            <a:r>
              <a:rPr lang="en-US" dirty="0" err="1"/>
              <a:t>exampleUser</a:t>
            </a:r>
            <a:r>
              <a:rPr lang="en-US" dirty="0"/>
              <a:t>",</a:t>
            </a:r>
          </a:p>
          <a:p>
            <a:r>
              <a:rPr lang="en-US" dirty="0"/>
              <a:t>      "age": 30,</a:t>
            </a:r>
          </a:p>
          <a:p>
            <a:r>
              <a:rPr lang="en-US" dirty="0"/>
              <a:t>      "city": "New York"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6CA50-9AA4-C8DD-C338-B5EF51B1BB60}"/>
              </a:ext>
            </a:extLst>
          </p:cNvPr>
          <p:cNvSpPr txBox="1"/>
          <p:nvPr/>
        </p:nvSpPr>
        <p:spPr>
          <a:xfrm>
            <a:off x="2497394" y="14924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Firebase Realtime Database is a NoSQL database, so structure your data as key-value pairs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674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Flutter with Firebase</vt:lpstr>
      <vt:lpstr>Set up Firebase for Your Flutter Project</vt:lpstr>
      <vt:lpstr>Initialize Firebase in Your Flutter App</vt:lpstr>
      <vt:lpstr>Using Firebase Realtime Database</vt:lpstr>
      <vt:lpstr>Writing Data to Firebase</vt:lpstr>
      <vt:lpstr>Reading Data from Firebase</vt:lpstr>
      <vt:lpstr>Listening for Data Changes</vt:lpstr>
      <vt:lpstr>real-time updates</vt:lpstr>
      <vt:lpstr>Structuring Your Data in 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 Akbar</dc:creator>
  <cp:lastModifiedBy>Shuja Akbar</cp:lastModifiedBy>
  <cp:revision>1</cp:revision>
  <dcterms:created xsi:type="dcterms:W3CDTF">2024-11-12T07:59:13Z</dcterms:created>
  <dcterms:modified xsi:type="dcterms:W3CDTF">2024-11-12T08:06:42Z</dcterms:modified>
</cp:coreProperties>
</file>