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D075-089C-D3E0-0C25-5E294ACF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C292-A2ED-7150-430C-5AA2BAB35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94E0-2D58-9702-1A04-DE6C3D84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75BD-B60F-4E94-B65E-FDCD15AE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1966-092A-6969-7F58-D50C0268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8882-B763-FFBC-1832-E755A161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B568F-7846-C8B3-4A68-EDF8CBC1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ADB2-18FF-A423-E2AF-BB17C90D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1162-1DF9-E9E0-0D1A-F2F205CB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C0F9-5DCF-D955-D11A-6612C0E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AB6C-08F8-A0D5-354A-41802520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B620F-5959-BF65-F01E-B958D83E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D75D-DE47-B790-9B6A-55C232F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D69B-B79B-95F6-BA0E-8E9F04A5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C450-DB5E-DCA4-9083-59B02B6A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D95-3437-58F9-1BCD-8151A20C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D87C-8CE9-93A9-715A-723DBC07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01D7-AA38-B109-FAB4-D94A98AA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5D66-33CB-6452-70C1-7D176B4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DAACF-9984-C5D4-1AE9-48AA5FE0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EFB-52F4-8E0E-638C-7CD81647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8045-1109-E521-5858-A86ED084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EC4D-595F-1B3F-2589-A2E042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29D1-7768-F582-B32A-BDBC330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A41F-1351-2D51-9EA4-092BD1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135-2C8B-511E-3889-FC0A38BF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89BF-B893-1242-F4A3-28518C768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43E8-0FF3-C25F-6776-066C1DE4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62A5-9288-1F81-16A4-D3CD15A6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4729-6682-050D-2B43-0299D681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DA29-9749-A498-2611-D2A3424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D8AB-1800-BE8E-B452-13C58137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3A93-CBB0-5A67-4B5D-41502C62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0413-F4EB-4C5C-013A-19A4E45A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2BAA-C755-1A67-5114-1F81B082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1D23A-40AD-1191-1204-8F87C2352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BC39-E565-C786-99D1-D3301E82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C4D94-3B3D-F85F-D484-C7BD2332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1F34-7D8D-6AAA-C8FC-78CA3689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F32F-D8BD-D470-2A8C-E886E967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B8DE9-78F0-CC8F-9F80-167D581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BB229-ED2B-A604-E9B6-9123799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6418-C1E4-B8F6-211A-67BC6D5B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4EE3C-882A-D657-2F79-1D509F9C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072D5-7932-DA3F-18E6-AC8BF1AB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E687-D141-FA02-49BB-A0F8B66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5035-0541-C52F-D2FE-B8AD6D80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7726-B542-435E-83CC-A70B0EB0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14B6-1849-0AC8-259B-E8BE35D5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7741-4296-37C8-2FF0-42EF6966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24E1-FE0E-30F7-4F5C-3CE4E0D8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7F74-6BA9-F352-E15F-E702F9C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B934-18BC-937D-96BD-6368707B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5DDDE-8698-4C14-D637-E769713B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271E-97FA-9248-E37B-A5602CD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0806-EE7F-ABE9-8C21-38473275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5CBB-0757-BEA9-4A4D-3E8C787A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21A8-92D6-1506-7588-FB240E58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9939F-08D2-FA0B-A2E9-3DFEF612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82E-F64A-8738-13EE-4905DDFA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86BA-73FB-B27D-5559-EABB5062D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70A50-9CE0-418E-878B-90653921060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AC6F-1B5B-AB62-FDF4-34A05E00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F357-42D4-6B6C-4C29-6CAE65D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DB41C-CDA9-4633-997A-A17C7ADD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CA17-D1B2-917F-AFD8-92DE2B76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API calls in Flutter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DAF98-38C5-A5F0-0B79-A2D80548E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Shuja Akbar</a:t>
            </a:r>
          </a:p>
        </p:txBody>
      </p:sp>
    </p:spTree>
    <p:extLst>
      <p:ext uri="{BB962C8B-B14F-4D97-AF65-F5344CB8AC3E}">
        <p14:creationId xmlns:p14="http://schemas.microsoft.com/office/powerpoint/2010/main" val="12813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B3FF-EDB7-CE35-ACB0-3463085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0835-A774-8254-C6ED-857D36E5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http package to your </a:t>
            </a:r>
            <a:r>
              <a:rPr lang="en-US" dirty="0" err="1"/>
              <a:t>pubspec.yaml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Import the http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CF2FB-06C6-1D6F-DB57-9F5FFED81FE3}"/>
              </a:ext>
            </a:extLst>
          </p:cNvPr>
          <p:cNvSpPr txBox="1"/>
          <p:nvPr/>
        </p:nvSpPr>
        <p:spPr>
          <a:xfrm>
            <a:off x="2733368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dependencies:</a:t>
            </a:r>
          </a:p>
          <a:p>
            <a:r>
              <a:rPr lang="en-US" dirty="0"/>
              <a:t>  http: ^1.0.0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C7DF4C-A48E-2398-CA66-5B747358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Package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30BDA-D6BC-97C9-D34C-8D1C24C19328}"/>
              </a:ext>
            </a:extLst>
          </p:cNvPr>
          <p:cNvSpPr txBox="1"/>
          <p:nvPr/>
        </p:nvSpPr>
        <p:spPr>
          <a:xfrm>
            <a:off x="3035710" y="4578216"/>
            <a:ext cx="6120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'</a:t>
            </a:r>
            <a:r>
              <a:rPr lang="en-US" dirty="0" err="1"/>
              <a:t>package:http</a:t>
            </a:r>
            <a:r>
              <a:rPr lang="en-US" dirty="0"/>
              <a:t>/</a:t>
            </a:r>
            <a:r>
              <a:rPr lang="en-US" dirty="0" err="1"/>
              <a:t>http.dart</a:t>
            </a:r>
            <a:r>
              <a:rPr lang="en-US" dirty="0"/>
              <a:t>' as http;</a:t>
            </a:r>
          </a:p>
          <a:p>
            <a:r>
              <a:rPr lang="en-US" dirty="0"/>
              <a:t>import '</a:t>
            </a:r>
            <a:r>
              <a:rPr lang="en-US" dirty="0" err="1"/>
              <a:t>dart:convert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3698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6142-0CEB-62A1-047F-DE6335F5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GET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A3843-A41F-35F2-3075-FECA29B71C8F}"/>
              </a:ext>
            </a:extLst>
          </p:cNvPr>
          <p:cNvSpPr txBox="1"/>
          <p:nvPr/>
        </p:nvSpPr>
        <p:spPr>
          <a:xfrm>
            <a:off x="6096000" y="121575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Future&lt;void&gt; </a:t>
            </a:r>
            <a:r>
              <a:rPr lang="en-US" dirty="0" err="1"/>
              <a:t>fetchData</a:t>
            </a:r>
            <a:r>
              <a:rPr lang="en-US" dirty="0"/>
              <a:t>() async {</a:t>
            </a:r>
          </a:p>
          <a:p>
            <a:r>
              <a:rPr lang="en-US" dirty="0"/>
              <a:t>  final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Uri.parse</a:t>
            </a:r>
            <a:r>
              <a:rPr lang="en-US" dirty="0"/>
              <a:t>('https://jsonplaceholder.typicode.com/posts');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try {</a:t>
            </a:r>
          </a:p>
          <a:p>
            <a:r>
              <a:rPr lang="en-US" dirty="0"/>
              <a:t>    final response = await 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</a:t>
            </a:r>
            <a:r>
              <a:rPr lang="en-US" dirty="0" err="1"/>
              <a:t>response.statusCode</a:t>
            </a:r>
            <a:r>
              <a:rPr lang="en-US" dirty="0"/>
              <a:t> == 200) {</a:t>
            </a:r>
          </a:p>
          <a:p>
            <a:r>
              <a:rPr lang="en-US" dirty="0"/>
              <a:t>      final data = </a:t>
            </a:r>
            <a:r>
              <a:rPr lang="en-US" dirty="0" err="1"/>
              <a:t>jsonDecode</a:t>
            </a:r>
            <a:r>
              <a:rPr lang="en-US" dirty="0"/>
              <a:t>(</a:t>
            </a:r>
            <a:r>
              <a:rPr lang="en-US" dirty="0" err="1"/>
              <a:t>response.body</a:t>
            </a:r>
            <a:r>
              <a:rPr lang="en-US" dirty="0"/>
              <a:t>);</a:t>
            </a:r>
          </a:p>
          <a:p>
            <a:r>
              <a:rPr lang="en-US" dirty="0"/>
              <a:t>      print('Data: $data');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print('Error: ${</a:t>
            </a:r>
            <a:r>
              <a:rPr lang="en-US" dirty="0" err="1"/>
              <a:t>response.statusCode</a:t>
            </a:r>
            <a:r>
              <a:rPr lang="en-US" dirty="0"/>
              <a:t>}');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 catch (e) {</a:t>
            </a:r>
          </a:p>
          <a:p>
            <a:r>
              <a:rPr lang="en-US" dirty="0"/>
              <a:t>    print('An error occurred: $e');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63A46-8255-5330-A021-27358A9CE9FC}"/>
              </a:ext>
            </a:extLst>
          </p:cNvPr>
          <p:cNvSpPr txBox="1"/>
          <p:nvPr/>
        </p:nvSpPr>
        <p:spPr>
          <a:xfrm>
            <a:off x="88490" y="24160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http.get</a:t>
            </a:r>
            <a:r>
              <a:rPr lang="en-US" dirty="0"/>
              <a:t>() is used to make a GET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jsonDecode</a:t>
            </a:r>
            <a:r>
              <a:rPr lang="en-US" dirty="0"/>
              <a:t> parses the JSON response into a Dart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response.statusCode</a:t>
            </a:r>
            <a:r>
              <a:rPr lang="en-US" dirty="0"/>
              <a:t> to see if the request was successful (status code 200 means success).</a:t>
            </a:r>
          </a:p>
        </p:txBody>
      </p:sp>
    </p:spTree>
    <p:extLst>
      <p:ext uri="{BB962C8B-B14F-4D97-AF65-F5344CB8AC3E}">
        <p14:creationId xmlns:p14="http://schemas.microsoft.com/office/powerpoint/2010/main" val="16082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59C-A26F-C587-3221-F8114A14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POST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04629-74AA-4652-2C11-DE4012A55845}"/>
              </a:ext>
            </a:extLst>
          </p:cNvPr>
          <p:cNvSpPr txBox="1"/>
          <p:nvPr/>
        </p:nvSpPr>
        <p:spPr>
          <a:xfrm>
            <a:off x="5997677" y="1407344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Future&lt;void&gt; </a:t>
            </a:r>
            <a:r>
              <a:rPr lang="en-US" sz="1200" dirty="0" err="1"/>
              <a:t>sendData</a:t>
            </a:r>
            <a:r>
              <a:rPr lang="en-US" sz="1200" dirty="0"/>
              <a:t>() async {</a:t>
            </a:r>
          </a:p>
          <a:p>
            <a:r>
              <a:rPr lang="en-US" sz="1200" dirty="0"/>
              <a:t>  final </a:t>
            </a:r>
            <a:r>
              <a:rPr lang="en-US" sz="1200" dirty="0" err="1"/>
              <a:t>url</a:t>
            </a:r>
            <a:r>
              <a:rPr lang="en-US" sz="1200" dirty="0"/>
              <a:t> = </a:t>
            </a:r>
            <a:r>
              <a:rPr lang="en-US" sz="1200" dirty="0" err="1"/>
              <a:t>Uri.parse</a:t>
            </a:r>
            <a:r>
              <a:rPr lang="en-US" sz="1200" dirty="0"/>
              <a:t>('https://jsonplaceholder.typicode.com/posts');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final body = </a:t>
            </a:r>
            <a:r>
              <a:rPr lang="en-US" sz="1200" dirty="0" err="1"/>
              <a:t>jsonEncode</a:t>
            </a:r>
            <a:r>
              <a:rPr lang="en-US" sz="1200" dirty="0"/>
              <a:t>({</a:t>
            </a:r>
          </a:p>
          <a:p>
            <a:r>
              <a:rPr lang="en-US" sz="1200" dirty="0"/>
              <a:t>    'title': 'Hello',</a:t>
            </a:r>
          </a:p>
          <a:p>
            <a:r>
              <a:rPr lang="en-US" sz="1200" dirty="0"/>
              <a:t>    'body': 'This is a sample post',</a:t>
            </a:r>
          </a:p>
          <a:p>
            <a:r>
              <a:rPr lang="en-US" sz="1200" dirty="0"/>
              <a:t>    '</a:t>
            </a:r>
            <a:r>
              <a:rPr lang="en-US" sz="1200" dirty="0" err="1"/>
              <a:t>userId</a:t>
            </a:r>
            <a:r>
              <a:rPr lang="en-US" sz="1200" dirty="0"/>
              <a:t>': 1,</a:t>
            </a:r>
          </a:p>
          <a:p>
            <a:r>
              <a:rPr lang="en-US" sz="1200" dirty="0"/>
              <a:t>  });</a:t>
            </a:r>
          </a:p>
          <a:p>
            <a:endParaRPr lang="en-US" sz="1200" dirty="0"/>
          </a:p>
          <a:p>
            <a:r>
              <a:rPr lang="en-US" sz="1200" dirty="0"/>
              <a:t>  try {</a:t>
            </a:r>
          </a:p>
          <a:p>
            <a:r>
              <a:rPr lang="en-US" sz="1200" dirty="0"/>
              <a:t>    final response = await </a:t>
            </a:r>
            <a:r>
              <a:rPr lang="en-US" sz="1200" dirty="0" err="1"/>
              <a:t>http.post</a:t>
            </a:r>
            <a:r>
              <a:rPr lang="en-US" sz="1200" dirty="0"/>
              <a:t>(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url</a:t>
            </a:r>
            <a:r>
              <a:rPr lang="en-US" sz="1200" dirty="0"/>
              <a:t>,</a:t>
            </a:r>
          </a:p>
          <a:p>
            <a:r>
              <a:rPr lang="en-US" sz="1200" dirty="0"/>
              <a:t>      headers: {'Content-Type': 'application/</a:t>
            </a:r>
            <a:r>
              <a:rPr lang="en-US" sz="1200" dirty="0" err="1"/>
              <a:t>json</a:t>
            </a:r>
            <a:r>
              <a:rPr lang="en-US" sz="1200" dirty="0"/>
              <a:t>'},</a:t>
            </a:r>
          </a:p>
          <a:p>
            <a:r>
              <a:rPr lang="en-US" sz="1200" dirty="0"/>
              <a:t>      body: body,</a:t>
            </a:r>
          </a:p>
          <a:p>
            <a:r>
              <a:rPr lang="en-US" sz="1200" dirty="0"/>
              <a:t>    );</a:t>
            </a:r>
          </a:p>
          <a:p>
            <a:endParaRPr lang="en-US" sz="1200" dirty="0"/>
          </a:p>
          <a:p>
            <a:r>
              <a:rPr lang="en-US" sz="1200" dirty="0"/>
              <a:t>    if (</a:t>
            </a:r>
            <a:r>
              <a:rPr lang="en-US" sz="1200" dirty="0" err="1"/>
              <a:t>response.statusCode</a:t>
            </a:r>
            <a:r>
              <a:rPr lang="en-US" sz="1200" dirty="0"/>
              <a:t> == 201) {</a:t>
            </a:r>
          </a:p>
          <a:p>
            <a:r>
              <a:rPr lang="en-US" sz="1200" dirty="0"/>
              <a:t>      final data = </a:t>
            </a:r>
            <a:r>
              <a:rPr lang="en-US" sz="1200" dirty="0" err="1"/>
              <a:t>jsonDecode</a:t>
            </a:r>
            <a:r>
              <a:rPr lang="en-US" sz="1200" dirty="0"/>
              <a:t>(</a:t>
            </a:r>
            <a:r>
              <a:rPr lang="en-US" sz="1200" dirty="0" err="1"/>
              <a:t>response.body</a:t>
            </a:r>
            <a:r>
              <a:rPr lang="en-US" sz="1200" dirty="0"/>
              <a:t>);</a:t>
            </a:r>
          </a:p>
          <a:p>
            <a:r>
              <a:rPr lang="en-US" sz="1200" dirty="0"/>
              <a:t>      print('Post created: $data');</a:t>
            </a:r>
          </a:p>
          <a:p>
            <a:r>
              <a:rPr lang="en-US" sz="1200" dirty="0"/>
              <a:t>    } else {</a:t>
            </a:r>
          </a:p>
          <a:p>
            <a:r>
              <a:rPr lang="en-US" sz="1200" dirty="0"/>
              <a:t>      print('Error: ${</a:t>
            </a:r>
            <a:r>
              <a:rPr lang="en-US" sz="1200" dirty="0" err="1"/>
              <a:t>response.statusCode</a:t>
            </a:r>
            <a:r>
              <a:rPr lang="en-US" sz="1200" dirty="0"/>
              <a:t>}');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 catch (e) {</a:t>
            </a:r>
          </a:p>
          <a:p>
            <a:r>
              <a:rPr lang="en-US" sz="1200" dirty="0"/>
              <a:t>    print('An error occurred: $e');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F95BE-0CD7-3E63-8EBB-729536FD20E4}"/>
              </a:ext>
            </a:extLst>
          </p:cNvPr>
          <p:cNvSpPr txBox="1"/>
          <p:nvPr/>
        </p:nvSpPr>
        <p:spPr>
          <a:xfrm>
            <a:off x="521110" y="260430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http.post</a:t>
            </a:r>
            <a:r>
              <a:rPr lang="en-US" sz="1400" dirty="0"/>
              <a:t>() sends data to the specified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headers specify the content type as application/</a:t>
            </a:r>
            <a:r>
              <a:rPr lang="en-US" sz="1400" dirty="0" err="1"/>
              <a:t>json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body is the JSON-encoded data you want to send.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status code of 201 indicates successful creation of the resource.</a:t>
            </a:r>
          </a:p>
        </p:txBody>
      </p:sp>
    </p:spTree>
    <p:extLst>
      <p:ext uri="{BB962C8B-B14F-4D97-AF65-F5344CB8AC3E}">
        <p14:creationId xmlns:p14="http://schemas.microsoft.com/office/powerpoint/2010/main" val="361467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243-74BB-D0AE-017F-F4BD325E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5171-DE31-9E7E-6DCB-ABACA73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calls are asynchronous, use async and await to wait for the responses. This prevents the UI from blocking while waiting for the API response.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A1812-1EEC-ACDD-7D0D-B88522E82E4F}"/>
              </a:ext>
            </a:extLst>
          </p:cNvPr>
          <p:cNvSpPr txBox="1"/>
          <p:nvPr/>
        </p:nvSpPr>
        <p:spPr>
          <a:xfrm>
            <a:off x="1238864" y="3429000"/>
            <a:ext cx="3598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@override</a:t>
            </a:r>
          </a:p>
          <a:p>
            <a:r>
              <a:rPr lang="en-US" dirty="0"/>
              <a:t>void </a:t>
            </a:r>
            <a:r>
              <a:rPr lang="en-US" dirty="0" err="1"/>
              <a:t>initState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super.initState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fetchData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7E6D1-2BE8-6105-53D8-5E10C7D9E31B}"/>
              </a:ext>
            </a:extLst>
          </p:cNvPr>
          <p:cNvSpPr txBox="1"/>
          <p:nvPr/>
        </p:nvSpPr>
        <p:spPr>
          <a:xfrm>
            <a:off x="5047635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ElevatedButton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onPressed</a:t>
            </a:r>
            <a:r>
              <a:rPr lang="en-US" dirty="0"/>
              <a:t>: </a:t>
            </a:r>
            <a:r>
              <a:rPr lang="en-US" dirty="0" err="1"/>
              <a:t>sendData</a:t>
            </a:r>
            <a:r>
              <a:rPr lang="en-US" dirty="0"/>
              <a:t>,</a:t>
            </a:r>
          </a:p>
          <a:p>
            <a:r>
              <a:rPr lang="en-US" dirty="0"/>
              <a:t>  child: Text('Send Data'),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6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A85F-578F-5F22-7188-82F8B15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BEA5-5044-AFE3-2458-B8108087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API calls in a try-catch block to handle any errors that might occur during network communication, such as network failures or invalid URLs.</a:t>
            </a:r>
          </a:p>
        </p:txBody>
      </p:sp>
    </p:spTree>
    <p:extLst>
      <p:ext uri="{BB962C8B-B14F-4D97-AF65-F5344CB8AC3E}">
        <p14:creationId xmlns:p14="http://schemas.microsoft.com/office/powerpoint/2010/main" val="11056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7DF7-9777-0B41-41B2-BC1A7EBD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 in the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1DF24-19DB-72AC-E079-DB9DD7627CFB}"/>
              </a:ext>
            </a:extLst>
          </p:cNvPr>
          <p:cNvSpPr txBox="1"/>
          <p:nvPr/>
        </p:nvSpPr>
        <p:spPr>
          <a:xfrm>
            <a:off x="186813" y="1254058"/>
            <a:ext cx="609600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MyWidget</a:t>
            </a:r>
            <a:r>
              <a:rPr lang="en-US" sz="1100" dirty="0"/>
              <a:t> extends </a:t>
            </a:r>
            <a:r>
              <a:rPr lang="en-US" sz="1100" dirty="0" err="1"/>
              <a:t>StatefulWidget</a:t>
            </a:r>
            <a:r>
              <a:rPr lang="en-US" sz="1100" dirty="0"/>
              <a:t> {</a:t>
            </a:r>
          </a:p>
          <a:p>
            <a:r>
              <a:rPr lang="en-US" sz="1100" dirty="0"/>
              <a:t>  @override</a:t>
            </a:r>
          </a:p>
          <a:p>
            <a:r>
              <a:rPr lang="en-US" sz="1100" dirty="0"/>
              <a:t>  _</a:t>
            </a:r>
            <a:r>
              <a:rPr lang="en-US" sz="1100" dirty="0" err="1"/>
              <a:t>MyWidgetState</a:t>
            </a:r>
            <a:r>
              <a:rPr lang="en-US" sz="1100" dirty="0"/>
              <a:t> </a:t>
            </a:r>
            <a:r>
              <a:rPr lang="en-US" sz="1100" dirty="0" err="1"/>
              <a:t>createState</a:t>
            </a:r>
            <a:r>
              <a:rPr lang="en-US" sz="1100" dirty="0"/>
              <a:t>() =&gt; _</a:t>
            </a:r>
            <a:r>
              <a:rPr lang="en-US" sz="1100" dirty="0" err="1"/>
              <a:t>MyWidgetState</a:t>
            </a:r>
            <a:r>
              <a:rPr lang="en-US" sz="1100" dirty="0"/>
              <a:t>();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  <a:p>
            <a:r>
              <a:rPr lang="en-US" sz="1100" dirty="0"/>
              <a:t>class _</a:t>
            </a:r>
            <a:r>
              <a:rPr lang="en-US" sz="1100" dirty="0" err="1"/>
              <a:t>MyWidgetState</a:t>
            </a:r>
            <a:r>
              <a:rPr lang="en-US" sz="1100" dirty="0"/>
              <a:t> extends State&lt;</a:t>
            </a:r>
            <a:r>
              <a:rPr lang="en-US" sz="1100" dirty="0" err="1"/>
              <a:t>MyWidget</a:t>
            </a:r>
            <a:r>
              <a:rPr lang="en-US" sz="1100" dirty="0"/>
              <a:t>&gt; {</a:t>
            </a:r>
          </a:p>
          <a:p>
            <a:r>
              <a:rPr lang="en-US" sz="1100" dirty="0"/>
              <a:t>  List&lt;dynamic&gt; posts = [];</a:t>
            </a:r>
          </a:p>
          <a:p>
            <a:endParaRPr lang="en-US" sz="1100" dirty="0"/>
          </a:p>
          <a:p>
            <a:r>
              <a:rPr lang="en-US" sz="1100" dirty="0"/>
              <a:t>  @override</a:t>
            </a:r>
          </a:p>
          <a:p>
            <a:r>
              <a:rPr lang="en-US" sz="1100" dirty="0"/>
              <a:t>  void </a:t>
            </a:r>
            <a:r>
              <a:rPr lang="en-US" sz="1100" dirty="0" err="1"/>
              <a:t>initState</a:t>
            </a:r>
            <a:r>
              <a:rPr lang="en-US" sz="1100" dirty="0"/>
              <a:t>() 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super.initState</a:t>
            </a:r>
            <a:r>
              <a:rPr lang="en-US" sz="1100" dirty="0"/>
              <a:t>();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fetchData</a:t>
            </a:r>
            <a:r>
              <a:rPr lang="en-US" sz="1100" dirty="0"/>
              <a:t>();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Future&lt;void&gt; </a:t>
            </a:r>
            <a:r>
              <a:rPr lang="en-US" sz="1100" dirty="0" err="1"/>
              <a:t>fetchData</a:t>
            </a:r>
            <a:r>
              <a:rPr lang="en-US" sz="1100" dirty="0"/>
              <a:t>() async {</a:t>
            </a:r>
          </a:p>
          <a:p>
            <a:r>
              <a:rPr lang="en-US" sz="1100" dirty="0"/>
              <a:t>    final </a:t>
            </a:r>
            <a:r>
              <a:rPr lang="en-US" sz="1100" dirty="0" err="1"/>
              <a:t>url</a:t>
            </a:r>
            <a:r>
              <a:rPr lang="en-US" sz="1100" dirty="0"/>
              <a:t> = </a:t>
            </a:r>
            <a:r>
              <a:rPr lang="en-US" sz="1100" dirty="0" err="1"/>
              <a:t>Uri.parse</a:t>
            </a:r>
            <a:r>
              <a:rPr lang="en-US" sz="1100" dirty="0"/>
              <a:t>('https://jsonplaceholder.typicode.com/posts');</a:t>
            </a:r>
          </a:p>
          <a:p>
            <a:endParaRPr lang="en-US" sz="1100" dirty="0"/>
          </a:p>
          <a:p>
            <a:r>
              <a:rPr lang="en-US" sz="1100" dirty="0"/>
              <a:t>    try {</a:t>
            </a:r>
          </a:p>
          <a:p>
            <a:r>
              <a:rPr lang="en-US" sz="1100" dirty="0"/>
              <a:t>      final response = await </a:t>
            </a:r>
            <a:r>
              <a:rPr lang="en-US" sz="1100" dirty="0" err="1"/>
              <a:t>http.get</a:t>
            </a:r>
            <a:r>
              <a:rPr lang="en-US" sz="1100" dirty="0"/>
              <a:t>(</a:t>
            </a:r>
            <a:r>
              <a:rPr lang="en-US" sz="1100" dirty="0" err="1"/>
              <a:t>url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  if (</a:t>
            </a:r>
            <a:r>
              <a:rPr lang="en-US" sz="1100" dirty="0" err="1"/>
              <a:t>response.statusCode</a:t>
            </a:r>
            <a:r>
              <a:rPr lang="en-US" sz="1100" dirty="0"/>
              <a:t> == 200)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setState</a:t>
            </a:r>
            <a:r>
              <a:rPr lang="en-US" sz="1100" dirty="0"/>
              <a:t>(() {</a:t>
            </a:r>
          </a:p>
          <a:p>
            <a:r>
              <a:rPr lang="en-US" sz="1100" dirty="0"/>
              <a:t>          posts = </a:t>
            </a:r>
            <a:r>
              <a:rPr lang="en-US" sz="1100" dirty="0" err="1"/>
              <a:t>jsonDecode</a:t>
            </a:r>
            <a:r>
              <a:rPr lang="en-US" sz="1100" dirty="0"/>
              <a:t>(</a:t>
            </a:r>
            <a:r>
              <a:rPr lang="en-US" sz="1100" dirty="0" err="1"/>
              <a:t>response.body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});</a:t>
            </a:r>
          </a:p>
          <a:p>
            <a:r>
              <a:rPr lang="en-US" sz="1100" dirty="0"/>
              <a:t>      } else {</a:t>
            </a:r>
          </a:p>
          <a:p>
            <a:r>
              <a:rPr lang="en-US" sz="1100" dirty="0"/>
              <a:t>        print('Error: ${</a:t>
            </a:r>
            <a:r>
              <a:rPr lang="en-US" sz="1100" dirty="0" err="1"/>
              <a:t>response.statusCode</a:t>
            </a:r>
            <a:r>
              <a:rPr lang="en-US" sz="1100" dirty="0"/>
              <a:t>}');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} catch (e) {</a:t>
            </a:r>
          </a:p>
          <a:p>
            <a:r>
              <a:rPr lang="en-US" sz="1100" dirty="0"/>
              <a:t>      print('An error occurred: $e');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76E08-A995-E345-F9EC-F68B14321D5E}"/>
              </a:ext>
            </a:extLst>
          </p:cNvPr>
          <p:cNvSpPr txBox="1"/>
          <p:nvPr/>
        </p:nvSpPr>
        <p:spPr>
          <a:xfrm>
            <a:off x="5987845" y="1137563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@override</a:t>
            </a:r>
          </a:p>
          <a:p>
            <a:r>
              <a:rPr lang="en-US" dirty="0"/>
              <a:t> 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r>
              <a:rPr lang="en-US" dirty="0"/>
              <a:t>    return Scaffold(</a:t>
            </a:r>
          </a:p>
          <a:p>
            <a:r>
              <a:rPr lang="en-US" dirty="0"/>
              <a:t>      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(title: Text('Posts')),</a:t>
            </a:r>
          </a:p>
          <a:p>
            <a:r>
              <a:rPr lang="en-US" dirty="0"/>
              <a:t>      body: </a:t>
            </a:r>
            <a:r>
              <a:rPr lang="en-US" dirty="0" err="1"/>
              <a:t>posts.isEmpty</a:t>
            </a:r>
            <a:endParaRPr lang="en-US" dirty="0"/>
          </a:p>
          <a:p>
            <a:r>
              <a:rPr lang="en-US" dirty="0"/>
              <a:t>          ? Center(child: </a:t>
            </a:r>
            <a:r>
              <a:rPr lang="en-US" dirty="0" err="1"/>
              <a:t>CircularProgressIndicator</a:t>
            </a:r>
            <a:r>
              <a:rPr lang="en-US" dirty="0"/>
              <a:t>())</a:t>
            </a:r>
          </a:p>
          <a:p>
            <a:r>
              <a:rPr lang="en-US" dirty="0"/>
              <a:t>          : </a:t>
            </a:r>
            <a:r>
              <a:rPr lang="en-US" dirty="0" err="1"/>
              <a:t>ListView.builder</a:t>
            </a:r>
            <a:r>
              <a:rPr lang="en-US" dirty="0"/>
              <a:t>(</a:t>
            </a:r>
          </a:p>
          <a:p>
            <a:r>
              <a:rPr lang="en-US" dirty="0"/>
              <a:t>              </a:t>
            </a:r>
            <a:r>
              <a:rPr lang="en-US" dirty="0" err="1"/>
              <a:t>itemCount</a:t>
            </a:r>
            <a:r>
              <a:rPr lang="en-US" dirty="0"/>
              <a:t>: </a:t>
            </a:r>
            <a:r>
              <a:rPr lang="en-US" dirty="0" err="1"/>
              <a:t>posts.length</a:t>
            </a:r>
            <a:r>
              <a:rPr lang="en-US" dirty="0"/>
              <a:t>,</a:t>
            </a:r>
          </a:p>
          <a:p>
            <a:r>
              <a:rPr lang="en-US" dirty="0"/>
              <a:t>              </a:t>
            </a:r>
            <a:r>
              <a:rPr lang="en-US" dirty="0" err="1"/>
              <a:t>itemBuilder</a:t>
            </a:r>
            <a:r>
              <a:rPr lang="en-US" dirty="0"/>
              <a:t>: (context, index) {</a:t>
            </a:r>
          </a:p>
          <a:p>
            <a:r>
              <a:rPr lang="en-US" dirty="0"/>
              <a:t>                final post = posts[index];</a:t>
            </a:r>
          </a:p>
          <a:p>
            <a:r>
              <a:rPr lang="en-US" dirty="0"/>
              <a:t>                return </a:t>
            </a:r>
            <a:r>
              <a:rPr lang="en-US" dirty="0" err="1"/>
              <a:t>ListTile</a:t>
            </a:r>
            <a:r>
              <a:rPr lang="en-US" dirty="0"/>
              <a:t>(</a:t>
            </a:r>
          </a:p>
          <a:p>
            <a:r>
              <a:rPr lang="en-US" dirty="0"/>
              <a:t>                  title: Text(post['title']),</a:t>
            </a:r>
          </a:p>
          <a:p>
            <a:r>
              <a:rPr lang="en-US" dirty="0"/>
              <a:t>                  subtitle: Text(post['body']),</a:t>
            </a:r>
          </a:p>
          <a:p>
            <a:r>
              <a:rPr lang="en-US" dirty="0"/>
              <a:t>                );</a:t>
            </a:r>
          </a:p>
          <a:p>
            <a:r>
              <a:rPr lang="en-US" dirty="0"/>
              <a:t>              },</a:t>
            </a:r>
          </a:p>
          <a:p>
            <a:r>
              <a:rPr lang="en-US" dirty="0"/>
              <a:t>            ),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81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2DB-5A76-0CA1-E777-DCE1FBA5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FUTURE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A47AE-FA1C-45AC-C198-CA2C09683806}"/>
              </a:ext>
            </a:extLst>
          </p:cNvPr>
          <p:cNvSpPr txBox="1"/>
          <p:nvPr/>
        </p:nvSpPr>
        <p:spPr>
          <a:xfrm>
            <a:off x="481781" y="1538687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'</a:t>
            </a:r>
            <a:r>
              <a:rPr lang="en-US" sz="1600" dirty="0" err="1"/>
              <a:t>package:flutter</a:t>
            </a:r>
            <a:r>
              <a:rPr lang="en-US" sz="1600" dirty="0"/>
              <a:t>/</a:t>
            </a:r>
            <a:r>
              <a:rPr lang="en-US" sz="1600" dirty="0" err="1"/>
              <a:t>material.dart</a:t>
            </a:r>
            <a:r>
              <a:rPr lang="en-US" sz="1600" dirty="0"/>
              <a:t>';</a:t>
            </a:r>
          </a:p>
          <a:p>
            <a:r>
              <a:rPr lang="en-US" sz="1600" dirty="0"/>
              <a:t>import '</a:t>
            </a:r>
            <a:r>
              <a:rPr lang="en-US" sz="1600" dirty="0" err="1"/>
              <a:t>package:http</a:t>
            </a:r>
            <a:r>
              <a:rPr lang="en-US" sz="1600" dirty="0"/>
              <a:t>/</a:t>
            </a:r>
            <a:r>
              <a:rPr lang="en-US" sz="1600" dirty="0" err="1"/>
              <a:t>http.dart</a:t>
            </a:r>
            <a:r>
              <a:rPr lang="en-US" sz="1600" dirty="0"/>
              <a:t>' as http;</a:t>
            </a:r>
          </a:p>
          <a:p>
            <a:r>
              <a:rPr lang="en-US" sz="1600" dirty="0"/>
              <a:t>import '</a:t>
            </a:r>
            <a:r>
              <a:rPr lang="en-US" sz="1600" dirty="0" err="1"/>
              <a:t>dart:convert</a:t>
            </a:r>
            <a:r>
              <a:rPr lang="en-US" sz="1600" dirty="0"/>
              <a:t>';</a:t>
            </a:r>
          </a:p>
          <a:p>
            <a:endParaRPr lang="en-US" sz="1600" dirty="0"/>
          </a:p>
          <a:p>
            <a:r>
              <a:rPr lang="en-US" sz="1600" dirty="0"/>
              <a:t>Future&lt;List&lt;dynamic&gt;&gt; </a:t>
            </a:r>
            <a:r>
              <a:rPr lang="en-US" sz="1600" dirty="0" err="1"/>
              <a:t>fetchPosts</a:t>
            </a:r>
            <a:r>
              <a:rPr lang="en-US" sz="1600" dirty="0"/>
              <a:t>() async {</a:t>
            </a:r>
          </a:p>
          <a:p>
            <a:r>
              <a:rPr lang="en-US" sz="1600" dirty="0"/>
              <a:t>  final </a:t>
            </a:r>
            <a:r>
              <a:rPr lang="en-US" sz="1600" dirty="0" err="1"/>
              <a:t>url</a:t>
            </a:r>
            <a:r>
              <a:rPr lang="en-US" sz="1600" dirty="0"/>
              <a:t> = </a:t>
            </a:r>
            <a:r>
              <a:rPr lang="en-US" sz="1600" dirty="0" err="1"/>
              <a:t>Uri.parse</a:t>
            </a:r>
            <a:r>
              <a:rPr lang="en-US" sz="1600" dirty="0"/>
              <a:t>('https://jsonplaceholder.typicode.com/posts');</a:t>
            </a:r>
          </a:p>
          <a:p>
            <a:endParaRPr lang="en-US" sz="1600" dirty="0"/>
          </a:p>
          <a:p>
            <a:r>
              <a:rPr lang="en-US" sz="1600" dirty="0"/>
              <a:t>  try {</a:t>
            </a:r>
          </a:p>
          <a:p>
            <a:r>
              <a:rPr lang="en-US" sz="1600" dirty="0"/>
              <a:t>    final response = await </a:t>
            </a:r>
            <a:r>
              <a:rPr lang="en-US" sz="1600" dirty="0" err="1"/>
              <a:t>http.get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response.statusCode</a:t>
            </a:r>
            <a:r>
              <a:rPr lang="en-US" sz="1600" dirty="0"/>
              <a:t> == 200) {</a:t>
            </a:r>
          </a:p>
          <a:p>
            <a:r>
              <a:rPr lang="en-US" sz="1600" dirty="0"/>
              <a:t>      // Parse the JSON response into a list</a:t>
            </a:r>
          </a:p>
          <a:p>
            <a:r>
              <a:rPr lang="en-US" sz="1600" dirty="0"/>
              <a:t>      return </a:t>
            </a:r>
            <a:r>
              <a:rPr lang="en-US" sz="1600" dirty="0" err="1"/>
              <a:t>jsonDecode</a:t>
            </a:r>
            <a:r>
              <a:rPr lang="en-US" sz="1600" dirty="0"/>
              <a:t>(</a:t>
            </a:r>
            <a:r>
              <a:rPr lang="en-US" sz="1600" dirty="0" err="1"/>
              <a:t>response.body</a:t>
            </a:r>
            <a:r>
              <a:rPr lang="en-US" sz="1600" dirty="0"/>
              <a:t>);</a:t>
            </a:r>
          </a:p>
          <a:p>
            <a:r>
              <a:rPr lang="en-US" sz="1600" dirty="0"/>
              <a:t>    } else {</a:t>
            </a:r>
          </a:p>
          <a:p>
            <a:r>
              <a:rPr lang="en-US" sz="1600" dirty="0"/>
              <a:t>      throw Exception('Failed to load posts');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 catch (e) {</a:t>
            </a:r>
          </a:p>
          <a:p>
            <a:r>
              <a:rPr lang="en-US" sz="1600" dirty="0"/>
              <a:t>    throw Exception('Error: $e');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702B-31D1-CEA8-0964-FAFCB4312C2D}"/>
              </a:ext>
            </a:extLst>
          </p:cNvPr>
          <p:cNvSpPr txBox="1"/>
          <p:nvPr/>
        </p:nvSpPr>
        <p:spPr>
          <a:xfrm>
            <a:off x="2969342" y="487025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PostsScreen</a:t>
            </a:r>
            <a:r>
              <a:rPr lang="en-US" sz="1200" dirty="0"/>
              <a:t> extends </a:t>
            </a:r>
            <a:r>
              <a:rPr lang="en-US" sz="1200" dirty="0" err="1"/>
              <a:t>StatelessWidget</a:t>
            </a:r>
            <a:r>
              <a:rPr lang="en-US" sz="1200" dirty="0"/>
              <a:t> {</a:t>
            </a:r>
          </a:p>
          <a:p>
            <a:r>
              <a:rPr lang="en-US" sz="1200" dirty="0"/>
              <a:t>  @override</a:t>
            </a:r>
          </a:p>
          <a:p>
            <a:r>
              <a:rPr lang="en-US" sz="1200" dirty="0"/>
              <a:t>  Widget build(</a:t>
            </a:r>
            <a:r>
              <a:rPr lang="en-US" sz="1200" dirty="0" err="1"/>
              <a:t>BuildContext</a:t>
            </a:r>
            <a:r>
              <a:rPr lang="en-US" sz="1200" dirty="0"/>
              <a:t> context) {</a:t>
            </a:r>
          </a:p>
          <a:p>
            <a:r>
              <a:rPr lang="en-US" sz="1200" dirty="0"/>
              <a:t>    return Scaffold(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appBar</a:t>
            </a:r>
            <a:r>
              <a:rPr lang="en-US" sz="1200" dirty="0"/>
              <a:t>: </a:t>
            </a:r>
            <a:r>
              <a:rPr lang="en-US" sz="1200" dirty="0" err="1"/>
              <a:t>AppBar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title: Text('Posts'),</a:t>
            </a:r>
          </a:p>
          <a:p>
            <a:r>
              <a:rPr lang="en-US" sz="1200" dirty="0"/>
              <a:t>      ),</a:t>
            </a:r>
          </a:p>
          <a:p>
            <a:r>
              <a:rPr lang="en-US" sz="1200" dirty="0"/>
              <a:t>      body: </a:t>
            </a:r>
            <a:r>
              <a:rPr lang="en-US" sz="1200" dirty="0" err="1"/>
              <a:t>FutureBuilder</a:t>
            </a:r>
            <a:r>
              <a:rPr lang="en-US" sz="1200" dirty="0"/>
              <a:t>&lt;List&lt;dynamic&gt;&gt;(</a:t>
            </a:r>
          </a:p>
          <a:p>
            <a:r>
              <a:rPr lang="en-US" sz="1200" dirty="0"/>
              <a:t>        future: </a:t>
            </a:r>
            <a:r>
              <a:rPr lang="en-US" sz="1200" dirty="0" err="1"/>
              <a:t>fetchPosts</a:t>
            </a:r>
            <a:r>
              <a:rPr lang="en-US" sz="1200" dirty="0"/>
              <a:t>(),</a:t>
            </a:r>
          </a:p>
          <a:p>
            <a:r>
              <a:rPr lang="en-US" sz="1200" dirty="0"/>
              <a:t>        builder: (context, snapshot) {</a:t>
            </a:r>
          </a:p>
          <a:p>
            <a:r>
              <a:rPr lang="en-US" sz="1200" dirty="0"/>
              <a:t>          // Display a loading indicator while the data is loading</a:t>
            </a:r>
          </a:p>
          <a:p>
            <a:r>
              <a:rPr lang="en-US" sz="1200" dirty="0"/>
              <a:t>          if (</a:t>
            </a:r>
            <a:r>
              <a:rPr lang="en-US" sz="1200" dirty="0" err="1"/>
              <a:t>snapshot.connectionState</a:t>
            </a:r>
            <a:r>
              <a:rPr lang="en-US" sz="1200" dirty="0"/>
              <a:t> == </a:t>
            </a:r>
            <a:r>
              <a:rPr lang="en-US" sz="1200" dirty="0" err="1"/>
              <a:t>ConnectionState.waiting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return Center(child: </a:t>
            </a:r>
            <a:r>
              <a:rPr lang="en-US" sz="1200" dirty="0" err="1"/>
              <a:t>CircularProgressIndicator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}</a:t>
            </a:r>
          </a:p>
          <a:p>
            <a:endParaRPr lang="en-US" sz="1200" dirty="0"/>
          </a:p>
          <a:p>
            <a:r>
              <a:rPr lang="en-US" sz="1200" dirty="0"/>
              <a:t>          // Handle errors</a:t>
            </a:r>
          </a:p>
          <a:p>
            <a:r>
              <a:rPr lang="en-US" sz="1200" dirty="0"/>
              <a:t>          if (</a:t>
            </a:r>
            <a:r>
              <a:rPr lang="en-US" sz="1200" dirty="0" err="1"/>
              <a:t>snapshot.hasError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return Center(child: Text('Error: ${</a:t>
            </a:r>
            <a:r>
              <a:rPr lang="en-US" sz="1200" dirty="0" err="1"/>
              <a:t>snapshot.error</a:t>
            </a:r>
            <a:r>
              <a:rPr lang="en-US" sz="1200" dirty="0"/>
              <a:t>}'));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snapshot.hasData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final posts = </a:t>
            </a:r>
            <a:r>
              <a:rPr lang="en-US" sz="1200" dirty="0" err="1"/>
              <a:t>snapshot.data</a:t>
            </a:r>
            <a:r>
              <a:rPr lang="en-US" sz="1200" dirty="0"/>
              <a:t>!;</a:t>
            </a:r>
          </a:p>
          <a:p>
            <a:r>
              <a:rPr lang="en-US" sz="1200" dirty="0"/>
              <a:t>            return </a:t>
            </a:r>
            <a:r>
              <a:rPr lang="en-US" sz="1200" dirty="0" err="1"/>
              <a:t>ListView.builder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itemCount</a:t>
            </a:r>
            <a:r>
              <a:rPr lang="en-US" sz="1200" dirty="0"/>
              <a:t>: </a:t>
            </a:r>
            <a:r>
              <a:rPr lang="en-US" sz="1200" dirty="0" err="1"/>
              <a:t>posts.length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itemBuilder</a:t>
            </a:r>
            <a:r>
              <a:rPr lang="en-US" sz="1200" dirty="0"/>
              <a:t>: (context, index) {</a:t>
            </a:r>
          </a:p>
          <a:p>
            <a:r>
              <a:rPr lang="en-US" sz="1200" dirty="0"/>
              <a:t>                final post = posts[index];</a:t>
            </a:r>
          </a:p>
          <a:p>
            <a:r>
              <a:rPr lang="en-US" sz="1200" dirty="0"/>
              <a:t>                return </a:t>
            </a:r>
            <a:r>
              <a:rPr lang="en-US" sz="1200" dirty="0" err="1"/>
              <a:t>ListTile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          title: Text(post['title']),</a:t>
            </a:r>
          </a:p>
          <a:p>
            <a:r>
              <a:rPr lang="en-US" sz="1200" dirty="0"/>
              <a:t>                  subtitle: Text(post['body']),</a:t>
            </a:r>
          </a:p>
          <a:p>
            <a:r>
              <a:rPr lang="en-US" sz="1200" dirty="0"/>
              <a:t>                );},);}</a:t>
            </a:r>
          </a:p>
          <a:p>
            <a:r>
              <a:rPr lang="en-US" sz="1200" dirty="0"/>
              <a:t>          // Default case when there's no data yet</a:t>
            </a:r>
          </a:p>
          <a:p>
            <a:r>
              <a:rPr lang="en-US" sz="1200" dirty="0"/>
              <a:t>          return Center(child: Text('No data available'));</a:t>
            </a:r>
          </a:p>
          <a:p>
            <a:r>
              <a:rPr lang="en-US" sz="1200" dirty="0"/>
              <a:t>        },      ),    );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18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1104</Words>
  <Application>Microsoft Office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Office Theme</vt:lpstr>
      <vt:lpstr>Making API calls in Flutter </vt:lpstr>
      <vt:lpstr>HTTP Package</vt:lpstr>
      <vt:lpstr>Making a GET Request</vt:lpstr>
      <vt:lpstr>Making a POST Request</vt:lpstr>
      <vt:lpstr>Using Async/Await</vt:lpstr>
      <vt:lpstr>Handling Errors</vt:lpstr>
      <vt:lpstr>Displaying Data in the UI</vt:lpstr>
      <vt:lpstr>USING FUTURE BUILDER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 Akbar</dc:creator>
  <cp:lastModifiedBy>Shuja Akbar</cp:lastModifiedBy>
  <cp:revision>1</cp:revision>
  <dcterms:created xsi:type="dcterms:W3CDTF">2024-10-15T08:00:58Z</dcterms:created>
  <dcterms:modified xsi:type="dcterms:W3CDTF">2024-10-15T08:10:27Z</dcterms:modified>
</cp:coreProperties>
</file>