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CAA2A-AF1C-4AB4-ADC0-B86184DD508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8F46-E4DD-437A-8A24-E88DEA2D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0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Select name, position from members where experience &gt; 10 and </a:t>
            </a:r>
            <a:r>
              <a:rPr lang="en-US" i="1" dirty="0" err="1">
                <a:solidFill>
                  <a:srgbClr val="2D2D2D"/>
                </a:solidFill>
                <a:latin typeface="oxygen" panose="020F0502020204030204" pitchFamily="2" charset="0"/>
              </a:rPr>
              <a:t>orechestra_id</a:t>
            </a: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 not in (select id from orchestras where rating &lt; 8.0)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E8F46-E4DD-437A-8A24-E88DEA2DDF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CF39-3676-E17A-1835-5700B86D4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A14DD-E34F-781C-CA9B-54EF7A46C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65CEBD-5D8B-963A-FC7F-B3792C9A4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Select name, position from members where experience &gt; 10 and </a:t>
            </a:r>
            <a:r>
              <a:rPr lang="en-US" i="1" dirty="0" err="1">
                <a:solidFill>
                  <a:srgbClr val="2D2D2D"/>
                </a:solidFill>
                <a:latin typeface="oxygen" panose="020F0502020204030204" pitchFamily="2" charset="0"/>
              </a:rPr>
              <a:t>orechestra_id</a:t>
            </a: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 not in (select id from orchestras where rating &lt; 8.0)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AC56C-1517-9162-8D48-488F191BA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E8F46-E4DD-437A-8A24-E88DEA2DDF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BFAED-D87F-3662-7B40-06534BD11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DA386-637C-0A41-A419-5AC022112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237F5-134A-DAF4-BB19-6A6C592EE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Select name, position from members where experience &gt; 10 and </a:t>
            </a:r>
            <a:r>
              <a:rPr lang="en-US" i="1" dirty="0" err="1">
                <a:solidFill>
                  <a:srgbClr val="2D2D2D"/>
                </a:solidFill>
                <a:latin typeface="oxygen" panose="020F0502020204030204" pitchFamily="2" charset="0"/>
              </a:rPr>
              <a:t>orechestra_id</a:t>
            </a: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 not in (select id from orchestras where rating &lt; 8.0)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340B9-6513-E240-86FB-908490AAB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E8F46-E4DD-437A-8A24-E88DEA2DD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72F77-32D2-7A28-74D8-0BBE75AED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ABAB09-51FF-6C84-AA00-57BF993754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766C1-A276-AF1A-43BA-EABDCD9CE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Select name, position from members where experience &gt; 10 and </a:t>
            </a:r>
            <a:r>
              <a:rPr lang="en-US" i="1" dirty="0" err="1">
                <a:solidFill>
                  <a:srgbClr val="2D2D2D"/>
                </a:solidFill>
                <a:latin typeface="oxygen" panose="020F0502020204030204" pitchFamily="2" charset="0"/>
              </a:rPr>
              <a:t>orechestra_id</a:t>
            </a: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 not in (select id from orchestras where rating &lt; 8.0)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271C0-85FE-ECD8-B6D3-63189BA60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E8F46-E4DD-437A-8A24-E88DEA2DDF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467A-B5B0-0399-A6DF-1C89F6C50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13252-79B1-AB6A-F80F-9A12EBB2F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2EE7-B091-E2EF-F06E-10CEDEDF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8A4E-DD56-EB30-72C1-95D1177C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5133-77D3-A516-F4AB-C27CA3C6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CEDE-992C-55C4-8057-300BEA68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6F1EC-808B-323F-47AB-40F714141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1708-D9A9-4968-7741-6CBA40C8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9626-A919-C8BA-7EA7-4AD6A3F1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BEA8-EAC0-7733-3F4F-4B73603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21814-423B-30C3-F7AC-F1045958C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7B14A-3F09-9AEF-02D2-855BB9782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3E62F-FE87-4FBB-111A-AED087AA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F69A-8762-FC9F-F56F-ED16A4A3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043D-83F2-FD5E-DF8D-B3DA2A7B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F1B9-F55A-621B-175D-CED93D17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1CF6-6319-974F-4332-F5038C1E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0B76-FE5C-B127-D1EE-47F2CE82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CC57-83A0-0AD1-5F5B-12979803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F520-D2FA-1E6A-F0EA-37822AF3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5B80-D9B5-F103-609A-19AC57C2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94A07-FABD-5B8D-9B2D-8C238893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6139-25BA-783F-E4C6-0F143828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83B4-BD60-A335-4603-D07B0E8C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9688-2E49-6BB4-5DE1-92A1B4D1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856F-F195-A97E-F0D6-9AE70223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7CE4-EF22-057C-D5B2-F0E96355D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2A440-8801-FD76-B40E-898F93AC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AA1A-B38D-AD55-F67E-08B7C67B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3DAE4-4202-6D9A-BB28-9BDA983B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73E2B-8F0A-674C-BF34-7B383C0C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3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3DCC-4FC2-A431-62F6-CAA21E10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366E4-5B8A-6829-49D3-2888320B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81A6-7368-3664-D12A-8EBFBA45B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16EEE-7D77-55DA-B564-C28F47735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E6CB1-1BB3-E588-9B93-A51148A77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3F873-048F-E89A-3817-518C10A2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EEB50-F344-70F1-E8D6-13603A26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7F429-7078-07D7-43DE-42CA8A61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B9B0-76B1-21C4-6D31-4CD916FD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F3163-E306-C4C2-C14A-BF3EC4CC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3C930-6A68-5488-AAFB-0FEBDAFB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4D884-5E02-93DA-7A65-42D21C32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B0EC2-4E6F-921D-7B00-730B6E18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8E30F-8745-47EA-60CE-5DE23738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C674D-7EC1-4EB0-9B88-BA6C8561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CE8D-E13A-2F18-947B-EC241BBA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C100-1F19-6F7E-1354-F65141AC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35998-07DA-3D92-6E5F-EEE8A58A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600B-9896-762E-73C8-C162B73C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E00C5-FAFA-3834-35AF-38C4F92F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9A52B-5E48-F4B6-ED64-F52DF5F2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179D-56B9-58E1-575C-4DF86CA0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77D5D-7373-FF19-426F-63DFC88E3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96D41-92C5-2B8C-44F7-3FACC6ACD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E0340-5277-E38B-4F91-CE8921A0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157C0-3F13-FC9E-665F-70CEFFB2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78A4F-092B-3421-5227-C3B43F4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6571A-816D-4000-DD71-C3C0800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AF1C-9BF8-7447-24B2-8EA8D33D0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EEE6-1C2E-55DA-13AC-98772DCCA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2628-841B-AC94-6899-3158CE7B6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37A7-70A3-7B02-395D-A8667A0FE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211D-A53D-76D9-8349-E2F6491F8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07326-6656-770A-727A-8EAA780F1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25607-8F37-3A60-99F9-8F08B3B9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70" y="1122362"/>
            <a:ext cx="10728488" cy="23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1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68B5-442B-5808-79A0-8172079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9175"/>
            <a:ext cx="10515600" cy="1430594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2" charset="0"/>
              </a:rPr>
              <a:t>Select the names and positions (i.e. instrument played) of all orchestra members that have above 10 years of experience and do not belong to orchestras with a rating below 8.0.</a:t>
            </a: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46601-B6A7-6DC7-3697-A6C9B7A85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88938" cy="2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331C5-4F1C-A398-F080-78DDC654F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3FAF-8F6F-3DF1-F19E-58378092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9175"/>
            <a:ext cx="10515600" cy="3598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2" charset="0"/>
              </a:rPr>
              <a:t>Select members who earn more than violinists.</a:t>
            </a: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2D2D2D"/>
              </a:solidFill>
              <a:effectLst/>
              <a:latin typeface="oxygen" panose="02000503000000000000" pitchFamily="2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00503000000000000" pitchFamily="2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00503000000000000" pitchFamily="2" charset="0"/>
              </a:rPr>
              <a:t>Show the names of orchestras that were created after the 'Chamber Orchestra' and have a rating greater than 7.5.</a:t>
            </a: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234C8-A418-8E42-4720-132F9742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88938" cy="2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2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BA29-6FBC-7080-80D1-96C7E24E7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2DB7-756D-9029-840E-0A23200C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9175"/>
            <a:ext cx="10515600" cy="3598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00503000000000000" pitchFamily="2" charset="0"/>
              </a:rPr>
              <a:t>Show the name and number of members for each orchestra that has more members than the average membership of all orchestras in the table.</a:t>
            </a: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91672-2B9C-CD9C-6F98-EECE3AF52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88938" cy="2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2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ADC08-E784-BF6C-1446-DF2CC81F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2955-908A-BDCB-8D14-5EA00646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9175"/>
            <a:ext cx="10515600" cy="3598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00503000000000000" pitchFamily="2" charset="0"/>
              </a:rPr>
              <a:t>Show the name and number of members for each orchestra that has more members than the average membership of all orchestras in the table.</a:t>
            </a: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00503000000000000" pitchFamily="2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8B5F5-E579-59C9-A7DA-7D5ECE51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88938" cy="2448232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F6DA2AA-B4CA-598E-7965-44F28F1E5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9769"/>
            <a:ext cx="10808110" cy="17389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SELECT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COUNT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(m.id)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orchestras o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members m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o.id = m.orchestra_id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GROUP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name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HAVING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(m.id) &gt;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AVG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(d.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                    FROM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orchestra_id,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(id)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                          FROM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members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GROUP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orchestra_id)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6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297</Words>
  <Application>Microsoft Office PowerPoint</Application>
  <PresentationFormat>Widescreen</PresentationFormat>
  <Paragraphs>26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fira code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Modassir Ishfaq</dc:creator>
  <cp:lastModifiedBy>Modassir Ishfaq</cp:lastModifiedBy>
  <cp:revision>2</cp:revision>
  <dcterms:created xsi:type="dcterms:W3CDTF">2024-10-23T04:44:57Z</dcterms:created>
  <dcterms:modified xsi:type="dcterms:W3CDTF">2024-10-26T03:37:34Z</dcterms:modified>
</cp:coreProperties>
</file>