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0"/>
  </p:notesMasterIdLst>
  <p:sldIdLst>
    <p:sldId id="1129" r:id="rId3"/>
    <p:sldId id="964" r:id="rId4"/>
    <p:sldId id="1223" r:id="rId5"/>
    <p:sldId id="1051" r:id="rId6"/>
    <p:sldId id="1050" r:id="rId7"/>
    <p:sldId id="1271" r:id="rId8"/>
    <p:sldId id="1225" r:id="rId9"/>
    <p:sldId id="1227" r:id="rId10"/>
    <p:sldId id="1228" r:id="rId11"/>
    <p:sldId id="1272" r:id="rId12"/>
    <p:sldId id="1229" r:id="rId13"/>
    <p:sldId id="1230" r:id="rId14"/>
    <p:sldId id="1232" r:id="rId15"/>
    <p:sldId id="1233" r:id="rId16"/>
    <p:sldId id="1259" r:id="rId17"/>
    <p:sldId id="1231" r:id="rId18"/>
    <p:sldId id="1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7184"/>
  </p:normalViewPr>
  <p:slideViewPr>
    <p:cSldViewPr snapToGrid="0" snapToObjects="1">
      <p:cViewPr varScale="1">
        <p:scale>
          <a:sx n="47" d="100"/>
          <a:sy n="47" d="100"/>
        </p:scale>
        <p:origin x="954" y="4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68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1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2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03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 control plane: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control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traditional routing algorithms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SDN controllers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management, configuration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Internet:</a:t>
            </a:r>
          </a:p>
          <a:p>
            <a:pPr lvl="1"/>
            <a:r>
              <a:rPr lang="en-US" sz="2800" dirty="0"/>
              <a:t>OSPF, BGP</a:t>
            </a:r>
          </a:p>
          <a:p>
            <a:pPr lvl="1"/>
            <a:r>
              <a:rPr lang="en-US" sz="2800" dirty="0"/>
              <a:t>OpenFlow, ODL and ONOS controllers</a:t>
            </a:r>
          </a:p>
          <a:p>
            <a:pPr lvl="1"/>
            <a:r>
              <a:rPr lang="en-US" sz="2800" dirty="0"/>
              <a:t>Internet Control Message Protocol: ICMP</a:t>
            </a:r>
          </a:p>
          <a:p>
            <a:pPr lvl="1"/>
            <a:r>
              <a:rPr lang="en-US" sz="2800" dirty="0"/>
              <a:t>SNMP, YANG/NETCONF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951948-B008-E644-A413-AF8F2E6F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0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1541236"/>
            <a:ext cx="5708805" cy="490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A8"/>
                </a:solidFill>
              </a:rPr>
              <a:t>centralized: </a:t>
            </a:r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r>
              <a:rPr lang="en-US" dirty="0">
                <a:solidFill>
                  <a:srgbClr val="0000A8"/>
                </a:solidFill>
              </a:rPr>
              <a:t>iterative: </a:t>
            </a:r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E67AF1-7D2F-A84A-A994-30B5519FB522}"/>
              </a:ext>
            </a:extLst>
          </p:cNvPr>
          <p:cNvGrpSpPr/>
          <p:nvPr/>
        </p:nvGrpSpPr>
        <p:grpSpPr>
          <a:xfrm>
            <a:off x="7315200" y="1524000"/>
            <a:ext cx="4441371" cy="4882184"/>
            <a:chOff x="7315200" y="1524000"/>
            <a:chExt cx="4441371" cy="4882184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11D1E9D-A4E0-2D4D-8EB8-EB3C738C058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387774" y="2168014"/>
              <a:ext cx="4310742" cy="4238170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c</a:t>
              </a:r>
              <a:r>
                <a:rPr lang="en-US" i="1" baseline="-25000" dirty="0">
                  <a:solidFill>
                    <a:srgbClr val="000099"/>
                  </a:solidFill>
                </a:rPr>
                <a:t>x,y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u="sng" dirty="0"/>
                <a:t>direct</a:t>
              </a:r>
              <a:r>
                <a:rPr lang="en-US" sz="2400" dirty="0"/>
                <a:t> link cost from node </a:t>
              </a:r>
              <a:r>
                <a:rPr lang="en-US" sz="2400" i="1" dirty="0"/>
                <a:t>x</a:t>
              </a:r>
              <a:r>
                <a:rPr lang="en-US" sz="2400" dirty="0"/>
                <a:t> to </a:t>
              </a:r>
              <a:r>
                <a:rPr lang="en-US" sz="2400" i="1" dirty="0"/>
                <a:t>y</a:t>
              </a:r>
              <a:r>
                <a:rPr lang="en-US" sz="2400" dirty="0"/>
                <a:t>;  = ∞ if not direct neighbors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D(v):</a:t>
              </a:r>
              <a:r>
                <a:rPr lang="en-US" sz="2400" i="1" dirty="0"/>
                <a:t> current</a:t>
              </a:r>
              <a:r>
                <a:rPr lang="en-US" sz="2400" dirty="0"/>
                <a:t> estimate of cost of least-cost-path from source to destination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p(v):</a:t>
              </a:r>
              <a:r>
                <a:rPr lang="en-US" sz="2400" i="1" dirty="0"/>
                <a:t> </a:t>
              </a:r>
              <a:r>
                <a:rPr lang="en-US" sz="2400" dirty="0"/>
                <a:t>predecessor node along path from source to </a:t>
              </a:r>
              <a:r>
                <a:rPr lang="en-US" sz="2400" i="1" dirty="0"/>
                <a:t>v</a:t>
              </a:r>
            </a:p>
            <a:p>
              <a:pPr marL="403225" indent="-273050">
                <a:lnSpc>
                  <a:spcPct val="85000"/>
                </a:lnSpc>
                <a:spcBef>
                  <a:spcPts val="600"/>
                </a:spcBef>
              </a:pPr>
              <a:r>
                <a:rPr lang="en-US" i="1" dirty="0">
                  <a:solidFill>
                    <a:srgbClr val="000099"/>
                  </a:solidFill>
                </a:rPr>
                <a:t>N</a:t>
              </a:r>
              <a:r>
                <a:rPr lang="en-US" i="1" dirty="0">
                  <a:solidFill>
                    <a:srgbClr val="000099"/>
                  </a:solidFill>
                  <a:cs typeface="Arial" charset="0"/>
                </a:rPr>
                <a:t>'</a:t>
              </a:r>
              <a:r>
                <a:rPr lang="en-US" i="1" dirty="0">
                  <a:solidFill>
                    <a:srgbClr val="000099"/>
                  </a:solidFill>
                </a:rPr>
                <a:t>:</a:t>
              </a:r>
              <a:r>
                <a:rPr lang="en-US" sz="2400" i="1" dirty="0"/>
                <a:t> </a:t>
              </a:r>
              <a:r>
                <a:rPr lang="en-US" sz="2400" dirty="0"/>
                <a:t>set of nodes whose least-cost-path </a:t>
              </a:r>
              <a:r>
                <a:rPr lang="en-US" sz="2400" i="1" dirty="0"/>
                <a:t>definitively</a:t>
              </a:r>
              <a:r>
                <a:rPr lang="en-US" sz="2400" dirty="0"/>
                <a:t> known</a:t>
              </a:r>
            </a:p>
            <a:p>
              <a:pPr>
                <a:lnSpc>
                  <a:spcPct val="75000"/>
                </a:lnSpc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5BF574-1695-D54B-8932-9F284CCA9BE5}"/>
                </a:ext>
              </a:extLst>
            </p:cNvPr>
            <p:cNvSpPr/>
            <p:nvPr/>
          </p:nvSpPr>
          <p:spPr>
            <a:xfrm>
              <a:off x="7315200" y="1828800"/>
              <a:ext cx="4441371" cy="43397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2AE01A3-6135-9744-BC6A-3A4D19D0FA06}"/>
                </a:ext>
              </a:extLst>
            </p:cNvPr>
            <p:cNvSpPr txBox="1"/>
            <p:nvPr/>
          </p:nvSpPr>
          <p:spPr>
            <a:xfrm>
              <a:off x="7823199" y="1524000"/>
              <a:ext cx="160896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notation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D1BF78F-2764-A548-ABF1-4B1E42A705DA}"/>
              </a:ext>
            </a:extLst>
          </p:cNvPr>
          <p:cNvGrpSpPr/>
          <p:nvPr/>
        </p:nvGrpSpPr>
        <p:grpSpPr>
          <a:xfrm>
            <a:off x="1088571" y="3643090"/>
            <a:ext cx="1669144" cy="2786743"/>
            <a:chOff x="391885" y="3599543"/>
            <a:chExt cx="1669144" cy="27867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BEC2C-0D8F-4B40-94FB-EBBC0F3C072B}"/>
                </a:ext>
              </a:extLst>
            </p:cNvPr>
            <p:cNvSpPr/>
            <p:nvPr/>
          </p:nvSpPr>
          <p:spPr>
            <a:xfrm>
              <a:off x="391885" y="3599543"/>
              <a:ext cx="1480458" cy="2786743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5DE2F2-C2A0-5A4A-BDC1-ACDB6130E0FD}"/>
                </a:ext>
              </a:extLst>
            </p:cNvPr>
            <p:cNvSpPr/>
            <p:nvPr/>
          </p:nvSpPr>
          <p:spPr>
            <a:xfrm>
              <a:off x="1161143" y="3715658"/>
              <a:ext cx="899886" cy="2583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9703E9-6EB8-4942-9B41-791473B66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950" y="3679825"/>
              <a:ext cx="144237" cy="10749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link-state routing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60F75D-37CB-A045-9AC4-50629DAD8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2" y="1225689"/>
            <a:ext cx="9799235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>
                <a:latin typeface="+mn-lt"/>
              </a:rPr>
              <a:t>1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Initialization: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2   </a:t>
            </a:r>
            <a:r>
              <a:rPr lang="en-US" i="1" dirty="0">
                <a:latin typeface="+mn-lt"/>
              </a:rPr>
              <a:t> 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= {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}                    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/* compute </a:t>
            </a:r>
            <a:r>
              <a:rPr lang="en-US" sz="1600" dirty="0"/>
              <a:t>least cost path from u </a:t>
            </a:r>
            <a:r>
              <a:rPr lang="en-US" altLang="ja-JP" sz="1600" dirty="0"/>
              <a:t>to all other nodes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3    for all nodes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4      if </a:t>
            </a:r>
            <a:r>
              <a:rPr lang="en-US" i="1" dirty="0">
                <a:latin typeface="+mn-lt"/>
              </a:rPr>
              <a:t>v</a:t>
            </a:r>
            <a:r>
              <a:rPr lang="en-US" dirty="0">
                <a:latin typeface="+mn-lt"/>
              </a:rPr>
              <a:t> adjacent to </a:t>
            </a:r>
            <a:r>
              <a:rPr lang="en-US" i="1" dirty="0">
                <a:latin typeface="+mn-lt"/>
              </a:rPr>
              <a:t>u</a:t>
            </a:r>
            <a:r>
              <a:rPr lang="en-US" dirty="0">
                <a:latin typeface="+mn-lt"/>
              </a:rPr>
              <a:t>            </a:t>
            </a:r>
            <a:r>
              <a:rPr lang="en-US" sz="1800" dirty="0">
                <a:latin typeface="+mn-lt"/>
              </a:rPr>
              <a:t>/* </a:t>
            </a:r>
            <a:r>
              <a:rPr lang="en-US" sz="1800" i="1" dirty="0">
                <a:latin typeface="+mn-lt"/>
              </a:rPr>
              <a:t>u </a:t>
            </a:r>
            <a:r>
              <a:rPr lang="en-US" sz="1800" dirty="0">
                <a:latin typeface="+mn-lt"/>
              </a:rPr>
              <a:t>initially</a:t>
            </a:r>
            <a:r>
              <a:rPr lang="en-US" sz="1800" i="1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knows direct-path-cost only to  direct neighbors    */</a:t>
            </a: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5          then </a:t>
            </a:r>
            <a:r>
              <a:rPr lang="en-US" i="1" dirty="0">
                <a:latin typeface="+mn-lt"/>
              </a:rPr>
              <a:t>D(v) = c</a:t>
            </a:r>
            <a:r>
              <a:rPr lang="en-US" i="1" baseline="-25000" dirty="0">
                <a:latin typeface="+mn-lt"/>
              </a:rPr>
              <a:t>u,v      </a:t>
            </a:r>
            <a:r>
              <a:rPr lang="en-US" sz="1800" baseline="-25000" dirty="0">
                <a:latin typeface="+mn-lt"/>
              </a:rPr>
              <a:t>             </a:t>
            </a:r>
            <a:r>
              <a:rPr lang="en-US" sz="1800" dirty="0">
                <a:latin typeface="+mn-lt"/>
              </a:rPr>
              <a:t>/* but may not be </a:t>
            </a:r>
            <a:r>
              <a:rPr lang="en-US" sz="1800" i="1" dirty="0">
                <a:latin typeface="+mn-lt"/>
              </a:rPr>
              <a:t>minimum</a:t>
            </a:r>
            <a:r>
              <a:rPr lang="en-US" sz="1800" dirty="0">
                <a:latin typeface="+mn-lt"/>
              </a:rPr>
              <a:t> cost!                                                    */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6      else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= </a:t>
            </a:r>
            <a:r>
              <a:rPr lang="en-US" dirty="0">
                <a:latin typeface="+mn-lt"/>
                <a:cs typeface="Arial" charset="0"/>
              </a:rPr>
              <a:t>∞</a:t>
            </a:r>
            <a:r>
              <a:rPr lang="en-US" dirty="0">
                <a:latin typeface="+mn-lt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7 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E6A5B365-6E84-8F48-A98B-CE54B3717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184" y="3194942"/>
            <a:ext cx="307507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solidFill>
                  <a:srgbClr val="0000A8"/>
                </a:solidFill>
                <a:latin typeface="+mn-lt"/>
              </a:rPr>
              <a:t>8 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Loop </a:t>
            </a:r>
            <a:endParaRPr lang="en-US" dirty="0">
              <a:solidFill>
                <a:srgbClr val="0000A8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9     </a:t>
            </a:r>
          </a:p>
          <a:p>
            <a:r>
              <a:rPr lang="en-US" dirty="0">
                <a:latin typeface="+mn-lt"/>
              </a:rPr>
              <a:t>10    </a:t>
            </a:r>
          </a:p>
          <a:p>
            <a:r>
              <a:rPr lang="en-US" dirty="0">
                <a:latin typeface="+mn-lt"/>
              </a:rPr>
              <a:t>11</a:t>
            </a:r>
          </a:p>
          <a:p>
            <a:r>
              <a:rPr lang="en-US" dirty="0">
                <a:latin typeface="+mn-lt"/>
              </a:rPr>
              <a:t>12</a:t>
            </a:r>
            <a:endParaRPr lang="en-US" b="1" dirty="0">
              <a:solidFill>
                <a:srgbClr val="CC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13</a:t>
            </a:r>
          </a:p>
          <a:p>
            <a:r>
              <a:rPr lang="en-US" dirty="0">
                <a:latin typeface="+mn-lt"/>
              </a:rPr>
              <a:t>14</a:t>
            </a:r>
          </a:p>
          <a:p>
            <a:r>
              <a:rPr lang="en-US" b="1" dirty="0">
                <a:solidFill>
                  <a:srgbClr val="0000A8"/>
                </a:solidFill>
                <a:latin typeface="+mn-lt"/>
              </a:rPr>
              <a:t>15  </a:t>
            </a:r>
            <a:r>
              <a:rPr lang="en-US" i="1" dirty="0">
                <a:solidFill>
                  <a:srgbClr val="0000A8"/>
                </a:solidFill>
                <a:latin typeface="+mn-lt"/>
              </a:rPr>
              <a:t>until all nodes in N</a:t>
            </a:r>
            <a:r>
              <a:rPr lang="en-US" i="1" dirty="0">
                <a:solidFill>
                  <a:srgbClr val="0000A8"/>
                </a:solidFill>
                <a:latin typeface="+mn-lt"/>
                <a:cs typeface="Arial" charset="0"/>
              </a:rPr>
              <a:t>'</a:t>
            </a:r>
            <a:r>
              <a:rPr lang="en-US" dirty="0">
                <a:solidFill>
                  <a:srgbClr val="0000A8"/>
                </a:solidFill>
                <a:latin typeface="+mn-lt"/>
              </a:rPr>
              <a:t> 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C3FDD5E0-11CC-FC44-8118-718358E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12" y="3546934"/>
            <a:ext cx="7463582" cy="265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find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such that </a:t>
            </a:r>
            <a:r>
              <a:rPr lang="en-US" i="1" dirty="0">
                <a:latin typeface="+mn-lt"/>
              </a:rPr>
              <a:t>D(w) </a:t>
            </a:r>
            <a:r>
              <a:rPr lang="en-US" dirty="0">
                <a:latin typeface="+mn-lt"/>
              </a:rPr>
              <a:t>is a minimum </a:t>
            </a:r>
          </a:p>
          <a:p>
            <a:r>
              <a:rPr lang="en-US" dirty="0">
                <a:latin typeface="+mn-lt"/>
              </a:rPr>
              <a:t>add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update </a:t>
            </a:r>
            <a:r>
              <a:rPr lang="en-US" i="1" dirty="0">
                <a:latin typeface="+mn-lt"/>
              </a:rPr>
              <a:t>D(v) </a:t>
            </a:r>
            <a:r>
              <a:rPr lang="en-US" dirty="0">
                <a:latin typeface="+mn-lt"/>
              </a:rPr>
              <a:t>for all</a:t>
            </a:r>
            <a:r>
              <a:rPr lang="en-US" i="1" dirty="0">
                <a:latin typeface="+mn-lt"/>
              </a:rPr>
              <a:t> v </a:t>
            </a:r>
            <a:r>
              <a:rPr lang="en-US" dirty="0">
                <a:latin typeface="+mn-lt"/>
              </a:rPr>
              <a:t>adjacent to </a:t>
            </a:r>
            <a:r>
              <a:rPr lang="en-US" i="1" dirty="0">
                <a:latin typeface="+mn-lt"/>
              </a:rPr>
              <a:t>w</a:t>
            </a:r>
            <a:r>
              <a:rPr lang="en-US" dirty="0">
                <a:latin typeface="+mn-lt"/>
              </a:rPr>
              <a:t> and not in </a:t>
            </a:r>
            <a:r>
              <a:rPr lang="en-US" i="1" dirty="0">
                <a:latin typeface="+mn-lt"/>
              </a:rPr>
              <a:t>N</a:t>
            </a:r>
            <a:r>
              <a:rPr lang="en-US" i="1" dirty="0">
                <a:latin typeface="+mn-lt"/>
                <a:cs typeface="Arial" charset="0"/>
              </a:rPr>
              <a:t>'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: </a:t>
            </a:r>
          </a:p>
          <a:p>
            <a:r>
              <a:rPr lang="en-US" b="1" i="1" dirty="0">
                <a:solidFill>
                  <a:srgbClr val="CC0000"/>
                </a:solidFill>
                <a:latin typeface="+mn-lt"/>
              </a:rPr>
              <a:t>     D(v) =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( 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D(v),  D(w) + c</a:t>
            </a:r>
            <a:r>
              <a:rPr lang="en-US" b="1" i="1" baseline="-25000" dirty="0">
                <a:solidFill>
                  <a:srgbClr val="CC0000"/>
                </a:solidFill>
                <a:latin typeface="+mn-lt"/>
              </a:rPr>
              <a:t>w,v  </a:t>
            </a:r>
            <a:r>
              <a:rPr lang="en-US" b="1" dirty="0">
                <a:solidFill>
                  <a:srgbClr val="CC0000"/>
                </a:solidFill>
                <a:latin typeface="+mn-lt"/>
              </a:rPr>
              <a:t>)</a:t>
            </a:r>
            <a:r>
              <a:rPr lang="en-US" b="1" i="1" dirty="0">
                <a:solidFill>
                  <a:srgbClr val="CC0000"/>
                </a:solidFill>
                <a:latin typeface="+mn-lt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/* new least-path-cost to </a:t>
            </a:r>
            <a:r>
              <a:rPr lang="en-US" sz="2000" i="1" dirty="0">
                <a:latin typeface="+mn-lt"/>
              </a:rPr>
              <a:t>v </a:t>
            </a:r>
            <a:r>
              <a:rPr lang="en-US" sz="2000" dirty="0">
                <a:latin typeface="+mn-lt"/>
              </a:rPr>
              <a:t>is either old least-cost-path to</a:t>
            </a:r>
            <a:r>
              <a:rPr lang="en-US" sz="2000" i="1" dirty="0">
                <a:latin typeface="+mn-lt"/>
              </a:rPr>
              <a:t> v </a:t>
            </a:r>
            <a:r>
              <a:rPr lang="en-US" sz="2000" dirty="0">
                <a:latin typeface="+mn-lt"/>
              </a:rPr>
              <a:t>or known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latin typeface="+mn-lt"/>
              </a:rPr>
              <a:t>least-cost-path to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plus direct-cost from </a:t>
            </a:r>
            <a:r>
              <a:rPr lang="en-US" sz="2000" i="1" dirty="0">
                <a:latin typeface="+mn-lt"/>
              </a:rPr>
              <a:t>w</a:t>
            </a:r>
            <a:r>
              <a:rPr lang="en-US" sz="2000" dirty="0">
                <a:latin typeface="+mn-lt"/>
              </a:rPr>
              <a:t> to </a:t>
            </a:r>
            <a:r>
              <a:rPr lang="en-US" sz="2000" i="1" dirty="0">
                <a:latin typeface="+mn-lt"/>
              </a:rPr>
              <a:t>v</a:t>
            </a:r>
            <a:r>
              <a:rPr lang="en-US" sz="2000" dirty="0">
                <a:latin typeface="+mn-lt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21782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DC340D0-8A95-8143-AD57-B872A9C6CD43}"/>
              </a:ext>
            </a:extLst>
          </p:cNvPr>
          <p:cNvGrpSpPr/>
          <p:nvPr/>
        </p:nvGrpSpPr>
        <p:grpSpPr>
          <a:xfrm>
            <a:off x="5701792" y="4279392"/>
            <a:ext cx="918006" cy="1764574"/>
            <a:chOff x="4618299" y="5972536"/>
            <a:chExt cx="2734563" cy="194454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27F7A7B-99F0-6C4B-B48D-B877DEAB2FD6}"/>
                </a:ext>
              </a:extLst>
            </p:cNvPr>
            <p:cNvSpPr/>
            <p:nvPr/>
          </p:nvSpPr>
          <p:spPr>
            <a:xfrm>
              <a:off x="4618299" y="5972536"/>
              <a:ext cx="2511706" cy="1944547"/>
            </a:xfrm>
            <a:prstGeom prst="rect">
              <a:avLst/>
            </a:prstGeom>
            <a:noFill/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01376935-088F-E14B-99BC-C62CE0D1A8D3}"/>
                </a:ext>
              </a:extLst>
            </p:cNvPr>
            <p:cNvSpPr/>
            <p:nvPr/>
          </p:nvSpPr>
          <p:spPr>
            <a:xfrm>
              <a:off x="6852056" y="6129160"/>
              <a:ext cx="500806" cy="1674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EE536074-780C-B94B-BB7B-5519ED0B8ED5}"/>
                </a:ext>
              </a:extLst>
            </p:cNvPr>
            <p:cNvCxnSpPr>
              <a:cxnSpLocks/>
            </p:cNvCxnSpPr>
            <p:nvPr/>
          </p:nvCxnSpPr>
          <p:spPr>
            <a:xfrm>
              <a:off x="7131754" y="6015734"/>
              <a:ext cx="0" cy="235302"/>
            </a:xfrm>
            <a:prstGeom prst="straightConnector1">
              <a:avLst/>
            </a:prstGeom>
            <a:ln w="25400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Text Box 3">
            <a:extLst>
              <a:ext uri="{FF2B5EF4-FFF2-40B4-BE49-F238E27FC236}">
                <a16:creationId xmlns:a16="http://schemas.microsoft.com/office/drawing/2014/main" id="{B903AE0C-4346-CF44-9481-037FB37A3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181" y="1647825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247" name="Text Box 4">
            <a:extLst>
              <a:ext uri="{FF2B5EF4-FFF2-40B4-BE49-F238E27FC236}">
                <a16:creationId xmlns:a16="http://schemas.microsoft.com/office/drawing/2014/main" id="{940B6AB4-2B9C-424D-9073-90B490CA1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285" y="1657350"/>
            <a:ext cx="420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248" name="Text Box 5">
            <a:extLst>
              <a:ext uri="{FF2B5EF4-FFF2-40B4-BE49-F238E27FC236}">
                <a16:creationId xmlns:a16="http://schemas.microsoft.com/office/drawing/2014/main" id="{BFC5A1B4-9A1A-8748-B5FA-043233C16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60" y="1626727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D(v),p(v)</a:t>
            </a:r>
          </a:p>
        </p:txBody>
      </p:sp>
      <p:sp>
        <p:nvSpPr>
          <p:cNvPr id="250" name="Text Box 7">
            <a:extLst>
              <a:ext uri="{FF2B5EF4-FFF2-40B4-BE49-F238E27FC236}">
                <a16:creationId xmlns:a16="http://schemas.microsoft.com/office/drawing/2014/main" id="{134AE2AD-F4F6-A646-BCC7-1F2E0A23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634" y="1626726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D(x),p(x)</a:t>
            </a:r>
          </a:p>
        </p:txBody>
      </p:sp>
      <p:sp>
        <p:nvSpPr>
          <p:cNvPr id="251" name="Text Box 8">
            <a:extLst>
              <a:ext uri="{FF2B5EF4-FFF2-40B4-BE49-F238E27FC236}">
                <a16:creationId xmlns:a16="http://schemas.microsoft.com/office/drawing/2014/main" id="{A27983AD-A090-0449-BF43-DC660005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559" y="1638300"/>
            <a:ext cx="11801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D(y),p(y)</a:t>
            </a:r>
          </a:p>
        </p:txBody>
      </p:sp>
      <p:sp>
        <p:nvSpPr>
          <p:cNvPr id="252" name="Text Box 9">
            <a:extLst>
              <a:ext uri="{FF2B5EF4-FFF2-40B4-BE49-F238E27FC236}">
                <a16:creationId xmlns:a16="http://schemas.microsoft.com/office/drawing/2014/main" id="{297C2219-5295-1C4F-BC52-FD723601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535" y="1638300"/>
            <a:ext cx="1180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D(z),p(z)</a:t>
            </a:r>
          </a:p>
        </p:txBody>
      </p:sp>
      <p:sp>
        <p:nvSpPr>
          <p:cNvPr id="253" name="Line 10">
            <a:extLst>
              <a:ext uri="{FF2B5EF4-FFF2-40B4-BE49-F238E27FC236}">
                <a16:creationId xmlns:a16="http://schemas.microsoft.com/office/drawing/2014/main" id="{D9A0E014-3E4B-AA48-86C7-6D4E4AE59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9418" y="1998662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1528762" y="4132366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0" name="Text Box 9">
            <a:extLst>
              <a:ext uri="{FF2B5EF4-FFF2-40B4-BE49-F238E27FC236}">
                <a16:creationId xmlns:a16="http://schemas.microsoft.com/office/drawing/2014/main" id="{7264032F-FC16-7043-941E-B120E8ED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0547" y="3198952"/>
            <a:ext cx="5261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4,y</a:t>
            </a:r>
          </a:p>
        </p:txBody>
      </p:sp>
      <p:sp>
        <p:nvSpPr>
          <p:cNvPr id="495" name="Text Box 6">
            <a:extLst>
              <a:ext uri="{FF2B5EF4-FFF2-40B4-BE49-F238E27FC236}">
                <a16:creationId xmlns:a16="http://schemas.microsoft.com/office/drawing/2014/main" id="{A24F37E4-4175-D247-9C29-BC40A27B5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52" y="1633417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</p:txBody>
      </p: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973CA4-9B72-A545-BA9F-40D90EB8CE03}"/>
              </a:ext>
            </a:extLst>
          </p:cNvPr>
          <p:cNvGrpSpPr/>
          <p:nvPr/>
        </p:nvGrpSpPr>
        <p:grpSpPr>
          <a:xfrm>
            <a:off x="5554672" y="2866120"/>
            <a:ext cx="4461980" cy="406922"/>
            <a:chOff x="5554672" y="2866120"/>
            <a:chExt cx="4461980" cy="406922"/>
          </a:xfrm>
        </p:grpSpPr>
        <p:sp>
          <p:nvSpPr>
            <p:cNvPr id="489" name="Text Box 9">
              <a:extLst>
                <a:ext uri="{FF2B5EF4-FFF2-40B4-BE49-F238E27FC236}">
                  <a16:creationId xmlns:a16="http://schemas.microsoft.com/office/drawing/2014/main" id="{AF5565C2-0153-3D44-85CB-BBD06568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87293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9" name="Text Box 6">
              <a:extLst>
                <a:ext uri="{FF2B5EF4-FFF2-40B4-BE49-F238E27FC236}">
                  <a16:creationId xmlns:a16="http://schemas.microsoft.com/office/drawing/2014/main" id="{B7834F0D-0E0E-F04D-A076-86B8692E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672" y="2866120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3A2ED86-B66C-0F49-818B-087416791E66}"/>
              </a:ext>
            </a:extLst>
          </p:cNvPr>
          <p:cNvGrpSpPr/>
          <p:nvPr/>
        </p:nvGrpSpPr>
        <p:grpSpPr>
          <a:xfrm>
            <a:off x="4263633" y="1951300"/>
            <a:ext cx="5679281" cy="401555"/>
            <a:chOff x="4263633" y="1951300"/>
            <a:chExt cx="5679281" cy="401555"/>
          </a:xfrm>
        </p:grpSpPr>
        <p:sp>
          <p:nvSpPr>
            <p:cNvPr id="249" name="Text Box 6">
              <a:extLst>
                <a:ext uri="{FF2B5EF4-FFF2-40B4-BE49-F238E27FC236}">
                  <a16:creationId xmlns:a16="http://schemas.microsoft.com/office/drawing/2014/main" id="{CD4FA9CE-7149-A440-83C1-21E98C3A6B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6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  <p:sp>
          <p:nvSpPr>
            <p:cNvPr id="483" name="Text Box 9">
              <a:extLst>
                <a:ext uri="{FF2B5EF4-FFF2-40B4-BE49-F238E27FC236}">
                  <a16:creationId xmlns:a16="http://schemas.microsoft.com/office/drawing/2014/main" id="{451C47E2-E094-7147-A23C-5212BC8FB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197589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Text Box 9">
              <a:extLst>
                <a:ext uri="{FF2B5EF4-FFF2-40B4-BE49-F238E27FC236}">
                  <a16:creationId xmlns:a16="http://schemas.microsoft.com/office/drawing/2014/main" id="{77161A6C-F59E-E646-A81F-7F211BDD0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8885" y="1974450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4" name="Text Box 7">
              <a:extLst>
                <a:ext uri="{FF2B5EF4-FFF2-40B4-BE49-F238E27FC236}">
                  <a16:creationId xmlns:a16="http://schemas.microsoft.com/office/drawing/2014/main" id="{052BF5DE-999E-0047-B15A-B0A0D539A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6008" y="1951300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1,u</a:t>
              </a:r>
            </a:p>
          </p:txBody>
        </p:sp>
        <p:sp>
          <p:nvSpPr>
            <p:cNvPr id="500" name="Text Box 5">
              <a:extLst>
                <a:ext uri="{FF2B5EF4-FFF2-40B4-BE49-F238E27FC236}">
                  <a16:creationId xmlns:a16="http://schemas.microsoft.com/office/drawing/2014/main" id="{39318546-EB10-7141-A532-7477C3F92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1952745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E6F247-A516-EB44-B218-3523C7F15256}"/>
              </a:ext>
            </a:extLst>
          </p:cNvPr>
          <p:cNvGrpSpPr/>
          <p:nvPr/>
        </p:nvGrpSpPr>
        <p:grpSpPr>
          <a:xfrm>
            <a:off x="4263633" y="2255616"/>
            <a:ext cx="5679281" cy="416447"/>
            <a:chOff x="4263633" y="2255616"/>
            <a:chExt cx="5679281" cy="416447"/>
          </a:xfrm>
        </p:grpSpPr>
        <p:sp>
          <p:nvSpPr>
            <p:cNvPr id="487" name="Text Box 9">
              <a:extLst>
                <a:ext uri="{FF2B5EF4-FFF2-40B4-BE49-F238E27FC236}">
                  <a16:creationId xmlns:a16="http://schemas.microsoft.com/office/drawing/2014/main" id="{6DD8D8CE-3DDC-DF48-BBFB-EBDD1F221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64285" y="2301914"/>
              <a:ext cx="3786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Text Box 8">
              <a:extLst>
                <a:ext uri="{FF2B5EF4-FFF2-40B4-BE49-F238E27FC236}">
                  <a16:creationId xmlns:a16="http://schemas.microsoft.com/office/drawing/2014/main" id="{9DBF3B61-BEF7-8A40-AF7C-22BFA4A5F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6722" y="2260378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2,x</a:t>
              </a:r>
            </a:p>
          </p:txBody>
        </p:sp>
        <p:sp>
          <p:nvSpPr>
            <p:cNvPr id="496" name="Text Box 6">
              <a:extLst>
                <a:ext uri="{FF2B5EF4-FFF2-40B4-BE49-F238E27FC236}">
                  <a16:creationId xmlns:a16="http://schemas.microsoft.com/office/drawing/2014/main" id="{F4E69EDF-A458-174E-A9A1-51CA8C7BC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271953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4,x</a:t>
              </a:r>
            </a:p>
          </p:txBody>
        </p:sp>
        <p:sp>
          <p:nvSpPr>
            <p:cNvPr id="501" name="Text Box 5">
              <a:extLst>
                <a:ext uri="{FF2B5EF4-FFF2-40B4-BE49-F238E27FC236}">
                  <a16:creationId xmlns:a16="http://schemas.microsoft.com/office/drawing/2014/main" id="{3ACD38CB-FB5D-F74D-8F1B-D1ED77652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255616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9389ED-B03B-214C-ADF2-72A54A5A4AFE}"/>
              </a:ext>
            </a:extLst>
          </p:cNvPr>
          <p:cNvGrpSpPr/>
          <p:nvPr/>
        </p:nvGrpSpPr>
        <p:grpSpPr>
          <a:xfrm>
            <a:off x="4263633" y="2546912"/>
            <a:ext cx="5753019" cy="428022"/>
            <a:chOff x="4263633" y="2546912"/>
            <a:chExt cx="5753019" cy="428022"/>
          </a:xfrm>
        </p:grpSpPr>
        <p:sp>
          <p:nvSpPr>
            <p:cNvPr id="488" name="Text Box 9">
              <a:extLst>
                <a:ext uri="{FF2B5EF4-FFF2-40B4-BE49-F238E27FC236}">
                  <a16:creationId xmlns:a16="http://schemas.microsoft.com/office/drawing/2014/main" id="{A038CE8D-1564-2D4D-A52D-5FACBB86F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0547" y="2546912"/>
              <a:ext cx="5261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4,y</a:t>
              </a:r>
            </a:p>
          </p:txBody>
        </p:sp>
        <p:sp>
          <p:nvSpPr>
            <p:cNvPr id="497" name="Text Box 6">
              <a:extLst>
                <a:ext uri="{FF2B5EF4-FFF2-40B4-BE49-F238E27FC236}">
                  <a16:creationId xmlns:a16="http://schemas.microsoft.com/office/drawing/2014/main" id="{A382A71E-E492-4443-89C5-C12D644F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6247" y="2574824"/>
              <a:ext cx="5261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3,y</a:t>
              </a:r>
            </a:p>
          </p:txBody>
        </p:sp>
        <p:sp>
          <p:nvSpPr>
            <p:cNvPr id="502" name="Text Box 5">
              <a:extLst>
                <a:ext uri="{FF2B5EF4-FFF2-40B4-BE49-F238E27FC236}">
                  <a16:creationId xmlns:a16="http://schemas.microsoft.com/office/drawing/2014/main" id="{C9B2A270-7336-FE45-A405-3057D86C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3633" y="2558487"/>
              <a:ext cx="5405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2,u</a:t>
              </a:r>
            </a:p>
          </p:txBody>
        </p:sp>
      </p:grpSp>
      <p:sp>
        <p:nvSpPr>
          <p:cNvPr id="503" name="Text Box 4">
            <a:extLst>
              <a:ext uri="{FF2B5EF4-FFF2-40B4-BE49-F238E27FC236}">
                <a16:creationId xmlns:a16="http://schemas.microsoft.com/office/drawing/2014/main" id="{E994D46E-7D0F-9843-807C-ABB0D4B5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129" y="348808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uxyvwz</a:t>
            </a:r>
          </a:p>
        </p:txBody>
      </p:sp>
      <p:sp>
        <p:nvSpPr>
          <p:cNvPr id="504" name="Text Box 4">
            <a:extLst>
              <a:ext uri="{FF2B5EF4-FFF2-40B4-BE49-F238E27FC236}">
                <a16:creationId xmlns:a16="http://schemas.microsoft.com/office/drawing/2014/main" id="{0A3ED467-D430-4A47-866D-6A5E75B0C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874" y="3178926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uxyvw</a:t>
            </a:r>
          </a:p>
        </p:txBody>
      </p:sp>
      <p:sp>
        <p:nvSpPr>
          <p:cNvPr id="505" name="Text Box 4">
            <a:extLst>
              <a:ext uri="{FF2B5EF4-FFF2-40B4-BE49-F238E27FC236}">
                <a16:creationId xmlns:a16="http://schemas.microsoft.com/office/drawing/2014/main" id="{DBDC054B-9144-E046-848B-AA4FB410A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178" y="2856764"/>
            <a:ext cx="712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uxyv</a:t>
            </a:r>
          </a:p>
        </p:txBody>
      </p:sp>
      <p:sp>
        <p:nvSpPr>
          <p:cNvPr id="506" name="Text Box 4">
            <a:extLst>
              <a:ext uri="{FF2B5EF4-FFF2-40B4-BE49-F238E27FC236}">
                <a16:creationId xmlns:a16="http://schemas.microsoft.com/office/drawing/2014/main" id="{BBFEB9F8-55C5-9340-9F0D-07D6265C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771" y="2546463"/>
            <a:ext cx="5838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uxy</a:t>
            </a:r>
          </a:p>
        </p:txBody>
      </p:sp>
      <p:sp>
        <p:nvSpPr>
          <p:cNvPr id="507" name="Text Box 4">
            <a:extLst>
              <a:ext uri="{FF2B5EF4-FFF2-40B4-BE49-F238E27FC236}">
                <a16:creationId xmlns:a16="http://schemas.microsoft.com/office/drawing/2014/main" id="{2AA27EEE-C105-4546-92C9-79D7A34AE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16" y="2241520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ux</a:t>
            </a:r>
          </a:p>
        </p:txBody>
      </p:sp>
      <p:sp>
        <p:nvSpPr>
          <p:cNvPr id="508" name="Text Box 4">
            <a:extLst>
              <a:ext uri="{FF2B5EF4-FFF2-40B4-BE49-F238E27FC236}">
                <a16:creationId xmlns:a16="http://schemas.microsoft.com/office/drawing/2014/main" id="{46A6DAE9-5634-E343-888C-DBD504BE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81" y="1941646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55C6A08-435F-074A-8CB5-94B5718AAF55}"/>
              </a:ext>
            </a:extLst>
          </p:cNvPr>
          <p:cNvCxnSpPr/>
          <p:nvPr/>
        </p:nvCxnSpPr>
        <p:spPr>
          <a:xfrm>
            <a:off x="1706097" y="230336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A3B06771-707C-C549-B117-3063EC3738D7}"/>
              </a:ext>
            </a:extLst>
          </p:cNvPr>
          <p:cNvCxnSpPr/>
          <p:nvPr/>
        </p:nvCxnSpPr>
        <p:spPr>
          <a:xfrm>
            <a:off x="1714983" y="2606233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D62FDB7-4F58-C84F-A936-529AACBF81D5}"/>
              </a:ext>
            </a:extLst>
          </p:cNvPr>
          <p:cNvCxnSpPr/>
          <p:nvPr/>
        </p:nvCxnSpPr>
        <p:spPr>
          <a:xfrm>
            <a:off x="1719251" y="2913722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F671747E-F7E7-174E-B66B-4158AC0C73AC}"/>
              </a:ext>
            </a:extLst>
          </p:cNvPr>
          <p:cNvCxnSpPr/>
          <p:nvPr/>
        </p:nvCxnSpPr>
        <p:spPr>
          <a:xfrm>
            <a:off x="1718901" y="3225829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A48E9275-8476-9244-A5FE-18548D30A1B6}"/>
              </a:ext>
            </a:extLst>
          </p:cNvPr>
          <p:cNvCxnSpPr/>
          <p:nvPr/>
        </p:nvCxnSpPr>
        <p:spPr>
          <a:xfrm>
            <a:off x="1727787" y="3565644"/>
            <a:ext cx="82296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587C637-11FC-0A49-8C82-7AF7D38C6CD6}"/>
              </a:ext>
            </a:extLst>
          </p:cNvPr>
          <p:cNvSpPr txBox="1"/>
          <p:nvPr/>
        </p:nvSpPr>
        <p:spPr>
          <a:xfrm>
            <a:off x="4409954" y="134266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4C80ECA4-7464-CB40-8CC6-A7EDC7E7964C}"/>
              </a:ext>
            </a:extLst>
          </p:cNvPr>
          <p:cNvSpPr txBox="1"/>
          <p:nvPr/>
        </p:nvSpPr>
        <p:spPr>
          <a:xfrm>
            <a:off x="5685099" y="13370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052726D-C214-914F-AE65-3CE2B48F9FD7}"/>
              </a:ext>
            </a:extLst>
          </p:cNvPr>
          <p:cNvSpPr txBox="1"/>
          <p:nvPr/>
        </p:nvSpPr>
        <p:spPr>
          <a:xfrm>
            <a:off x="6994969" y="133145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5B04DCE1-2FE2-A84B-8E64-4C946D2739CC}"/>
              </a:ext>
            </a:extLst>
          </p:cNvPr>
          <p:cNvSpPr txBox="1"/>
          <p:nvPr/>
        </p:nvSpPr>
        <p:spPr>
          <a:xfrm>
            <a:off x="8327989" y="133742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9A4E2888-3BE6-BB46-8B3E-D324D269A9FF}"/>
              </a:ext>
            </a:extLst>
          </p:cNvPr>
          <p:cNvSpPr txBox="1"/>
          <p:nvPr/>
        </p:nvSpPr>
        <p:spPr>
          <a:xfrm>
            <a:off x="9591559" y="1354968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C9846B-B76F-EC46-B3DD-08ED42B2D986}"/>
              </a:ext>
            </a:extLst>
          </p:cNvPr>
          <p:cNvGrpSpPr/>
          <p:nvPr/>
        </p:nvGrpSpPr>
        <p:grpSpPr>
          <a:xfrm>
            <a:off x="3119488" y="1398905"/>
            <a:ext cx="4326893" cy="1233760"/>
            <a:chOff x="3104054" y="1398906"/>
            <a:chExt cx="4326893" cy="1233760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E48D8571-6045-3E40-9668-A4DCC2FFD7ED}"/>
                </a:ext>
              </a:extLst>
            </p:cNvPr>
            <p:cNvGrpSpPr/>
            <p:nvPr/>
          </p:nvGrpSpPr>
          <p:grpSpPr>
            <a:xfrm>
              <a:off x="3104054" y="1398906"/>
              <a:ext cx="4196366" cy="1233760"/>
              <a:chOff x="239710" y="526192"/>
              <a:chExt cx="4196366" cy="1233760"/>
            </a:xfrm>
          </p:grpSpPr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68A21CC6-2268-6A4F-86A7-EE2A64DDB546}"/>
                  </a:ext>
                </a:extLst>
              </p:cNvPr>
              <p:cNvSpPr/>
              <p:nvPr/>
            </p:nvSpPr>
            <p:spPr>
              <a:xfrm>
                <a:off x="4120980" y="526192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0C2832E9-BE63-D54F-9A07-797BB768C48C}"/>
                  </a:ext>
                </a:extLst>
              </p:cNvPr>
              <p:cNvCxnSpPr>
                <a:cxnSpLocks/>
                <a:stCxn id="517" idx="4"/>
                <a:endCxn id="520" idx="6"/>
              </p:cNvCxnSpPr>
              <p:nvPr/>
            </p:nvCxnSpPr>
            <p:spPr>
              <a:xfrm flipH="1">
                <a:off x="541927" y="821724"/>
                <a:ext cx="3736601" cy="790462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17653CE0-07E1-464B-8144-C45075F66FA4}"/>
                  </a:ext>
                </a:extLst>
              </p:cNvPr>
              <p:cNvSpPr/>
              <p:nvPr/>
            </p:nvSpPr>
            <p:spPr>
              <a:xfrm>
                <a:off x="239710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25" name="Oval 114">
              <a:extLst>
                <a:ext uri="{FF2B5EF4-FFF2-40B4-BE49-F238E27FC236}">
                  <a16:creationId xmlns:a16="http://schemas.microsoft.com/office/drawing/2014/main" id="{C682F2F6-CA7A-944A-9033-FDDB0D7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9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661659-5D13-8544-B931-6BD6A0036B25}"/>
                </a:ext>
              </a:extLst>
            </p:cNvPr>
            <p:cNvCxnSpPr>
              <a:cxnSpLocks/>
              <a:stCxn id="525" idx="0"/>
            </p:cNvCxnSpPr>
            <p:nvPr/>
          </p:nvCxnSpPr>
          <p:spPr>
            <a:xfrm flipV="1">
              <a:off x="7129521" y="1638301"/>
              <a:ext cx="484" cy="3872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E156D929-7F75-B740-BEE1-71E12F7E0BCF}"/>
              </a:ext>
            </a:extLst>
          </p:cNvPr>
          <p:cNvGrpSpPr/>
          <p:nvPr/>
        </p:nvGrpSpPr>
        <p:grpSpPr>
          <a:xfrm>
            <a:off x="3117557" y="1389255"/>
            <a:ext cx="5681132" cy="1534706"/>
            <a:chOff x="1772965" y="1097960"/>
            <a:chExt cx="5681132" cy="1534706"/>
          </a:xfrm>
        </p:grpSpPr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405B06F4-42C4-874B-8775-68CE587789F1}"/>
                </a:ext>
              </a:extLst>
            </p:cNvPr>
            <p:cNvGrpSpPr/>
            <p:nvPr/>
          </p:nvGrpSpPr>
          <p:grpSpPr>
            <a:xfrm>
              <a:off x="1772965" y="1097960"/>
              <a:ext cx="5539030" cy="1534706"/>
              <a:chOff x="-1091379" y="225246"/>
              <a:chExt cx="5539030" cy="1534706"/>
            </a:xfrm>
          </p:grpSpPr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6413A5FF-0871-0C46-8A58-9D04A8AADA7E}"/>
                  </a:ext>
                </a:extLst>
              </p:cNvPr>
              <p:cNvSpPr/>
              <p:nvPr/>
            </p:nvSpPr>
            <p:spPr>
              <a:xfrm>
                <a:off x="4132555" y="225246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5" name="Straight Arrow Connector 534">
                <a:extLst>
                  <a:ext uri="{FF2B5EF4-FFF2-40B4-BE49-F238E27FC236}">
                    <a16:creationId xmlns:a16="http://schemas.microsoft.com/office/drawing/2014/main" id="{4BBE828C-BFCA-9E42-9A8E-855E80AB79F7}"/>
                  </a:ext>
                </a:extLst>
              </p:cNvPr>
              <p:cNvCxnSpPr>
                <a:cxnSpLocks/>
                <a:stCxn id="534" idx="4"/>
                <a:endCxn id="536" idx="6"/>
              </p:cNvCxnSpPr>
              <p:nvPr/>
            </p:nvCxnSpPr>
            <p:spPr>
              <a:xfrm flipH="1">
                <a:off x="-789162" y="520778"/>
                <a:ext cx="5079265" cy="1091408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29408050-96BC-544E-9C63-1E100FDDF6A2}"/>
                  </a:ext>
                </a:extLst>
              </p:cNvPr>
              <p:cNvSpPr/>
              <p:nvPr/>
            </p:nvSpPr>
            <p:spPr>
              <a:xfrm>
                <a:off x="-1091379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2" name="Oval 114">
              <a:extLst>
                <a:ext uri="{FF2B5EF4-FFF2-40B4-BE49-F238E27FC236}">
                  <a16:creationId xmlns:a16="http://schemas.microsoft.com/office/drawing/2014/main" id="{685FCE3A-E651-194B-82B8-7C5CF12FA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1245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017D4077-E857-0E47-AE8D-9DAEDC889967}"/>
                </a:ext>
              </a:extLst>
            </p:cNvPr>
            <p:cNvCxnSpPr>
              <a:cxnSpLocks/>
              <a:stCxn id="532" idx="0"/>
              <a:endCxn id="534" idx="4"/>
            </p:cNvCxnSpPr>
            <p:nvPr/>
          </p:nvCxnSpPr>
          <p:spPr>
            <a:xfrm flipV="1">
              <a:off x="7152671" y="1393492"/>
              <a:ext cx="1776" cy="63207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11D6D48-B41E-C748-8CC0-00A6299B0AAA}"/>
              </a:ext>
            </a:extLst>
          </p:cNvPr>
          <p:cNvGrpSpPr/>
          <p:nvPr/>
        </p:nvGrpSpPr>
        <p:grpSpPr>
          <a:xfrm>
            <a:off x="3109189" y="1412217"/>
            <a:ext cx="1746239" cy="1817119"/>
            <a:chOff x="5709634" y="1003247"/>
            <a:chExt cx="1746239" cy="1817119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476B669B-D835-7546-8C5D-745C28DBA626}"/>
                </a:ext>
              </a:extLst>
            </p:cNvPr>
            <p:cNvGrpSpPr/>
            <p:nvPr/>
          </p:nvGrpSpPr>
          <p:grpSpPr>
            <a:xfrm>
              <a:off x="5709634" y="1003247"/>
              <a:ext cx="1602361" cy="1817119"/>
              <a:chOff x="2845290" y="130533"/>
              <a:chExt cx="1602361" cy="1817119"/>
            </a:xfrm>
          </p:grpSpPr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000BC0A-ACF3-A743-B038-FE3A215C971F}"/>
                  </a:ext>
                </a:extLst>
              </p:cNvPr>
              <p:cNvSpPr/>
              <p:nvPr/>
            </p:nvSpPr>
            <p:spPr>
              <a:xfrm>
                <a:off x="4132555" y="130533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2" name="Straight Arrow Connector 541">
                <a:extLst>
                  <a:ext uri="{FF2B5EF4-FFF2-40B4-BE49-F238E27FC236}">
                    <a16:creationId xmlns:a16="http://schemas.microsoft.com/office/drawing/2014/main" id="{AF172589-3BBB-8C42-AF91-ED4A3B8F251F}"/>
                  </a:ext>
                </a:extLst>
              </p:cNvPr>
              <p:cNvCxnSpPr>
                <a:cxnSpLocks/>
                <a:stCxn id="541" idx="4"/>
                <a:endCxn id="543" idx="6"/>
              </p:cNvCxnSpPr>
              <p:nvPr/>
            </p:nvCxnSpPr>
            <p:spPr>
              <a:xfrm flipH="1">
                <a:off x="3147507" y="426065"/>
                <a:ext cx="1142596" cy="1373821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983583A7-CF39-514C-B2F9-EC8A8919C008}"/>
                  </a:ext>
                </a:extLst>
              </p:cNvPr>
              <p:cNvSpPr/>
              <p:nvPr/>
            </p:nvSpPr>
            <p:spPr>
              <a:xfrm>
                <a:off x="2845290" y="16521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9" name="Oval 114">
              <a:extLst>
                <a:ext uri="{FF2B5EF4-FFF2-40B4-BE49-F238E27FC236}">
                  <a16:creationId xmlns:a16="http://schemas.microsoft.com/office/drawing/2014/main" id="{88D76B70-8DB1-1F44-AC98-B4B908DE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021" y="219918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01FD8F8E-8376-A54A-8760-9722F14602E4}"/>
                </a:ext>
              </a:extLst>
            </p:cNvPr>
            <p:cNvCxnSpPr>
              <a:cxnSpLocks/>
              <a:stCxn id="539" idx="0"/>
              <a:endCxn id="541" idx="4"/>
            </p:cNvCxnSpPr>
            <p:nvPr/>
          </p:nvCxnSpPr>
          <p:spPr>
            <a:xfrm flipV="1">
              <a:off x="7154447" y="1298779"/>
              <a:ext cx="0" cy="9004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E03EF3CA-2D9B-664C-A155-84446468FB79}"/>
              </a:ext>
            </a:extLst>
          </p:cNvPr>
          <p:cNvGrpSpPr/>
          <p:nvPr/>
        </p:nvGrpSpPr>
        <p:grpSpPr>
          <a:xfrm>
            <a:off x="3082834" y="1400642"/>
            <a:ext cx="3065254" cy="2136777"/>
            <a:chOff x="4423568" y="495889"/>
            <a:chExt cx="3065254" cy="2136777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9E0A8781-B42F-7A49-819E-17E215845ED5}"/>
                </a:ext>
              </a:extLst>
            </p:cNvPr>
            <p:cNvGrpSpPr/>
            <p:nvPr/>
          </p:nvGrpSpPr>
          <p:grpSpPr>
            <a:xfrm>
              <a:off x="4423568" y="495889"/>
              <a:ext cx="2923151" cy="2136777"/>
              <a:chOff x="1559224" y="-376825"/>
              <a:chExt cx="2923151" cy="2136777"/>
            </a:xfrm>
          </p:grpSpPr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D753C51A-4350-514E-8575-255BE71968EF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0" name="Straight Arrow Connector 549">
                <a:extLst>
                  <a:ext uri="{FF2B5EF4-FFF2-40B4-BE49-F238E27FC236}">
                    <a16:creationId xmlns:a16="http://schemas.microsoft.com/office/drawing/2014/main" id="{52E7D202-00E1-0940-872A-88DE48D25A31}"/>
                  </a:ext>
                </a:extLst>
              </p:cNvPr>
              <p:cNvCxnSpPr>
                <a:cxnSpLocks/>
                <a:stCxn id="549" idx="4"/>
                <a:endCxn id="551" idx="6"/>
              </p:cNvCxnSpPr>
              <p:nvPr/>
            </p:nvCxnSpPr>
            <p:spPr>
              <a:xfrm flipH="1">
                <a:off x="1861441" y="-81293"/>
                <a:ext cx="2463386" cy="1693479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C65CD2E-F916-7F44-8015-E772F7A08327}"/>
                  </a:ext>
                </a:extLst>
              </p:cNvPr>
              <p:cNvSpPr/>
              <p:nvPr/>
            </p:nvSpPr>
            <p:spPr>
              <a:xfrm>
                <a:off x="1559224" y="1464420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47" name="Oval 114">
              <a:extLst>
                <a:ext uri="{FF2B5EF4-FFF2-40B4-BE49-F238E27FC236}">
                  <a16:creationId xmlns:a16="http://schemas.microsoft.com/office/drawing/2014/main" id="{C71CC878-55D7-AD4F-B3B1-13953C4E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5970" y="2025569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48" name="Straight Arrow Connector 547">
              <a:extLst>
                <a:ext uri="{FF2B5EF4-FFF2-40B4-BE49-F238E27FC236}">
                  <a16:creationId xmlns:a16="http://schemas.microsoft.com/office/drawing/2014/main" id="{7B56A3C2-EAE1-8E49-9661-485FF1A1FAA4}"/>
                </a:ext>
              </a:extLst>
            </p:cNvPr>
            <p:cNvCxnSpPr>
              <a:cxnSpLocks/>
              <a:stCxn id="547" idx="0"/>
              <a:endCxn id="549" idx="4"/>
            </p:cNvCxnSpPr>
            <p:nvPr/>
          </p:nvCxnSpPr>
          <p:spPr>
            <a:xfrm flipV="1">
              <a:off x="7187396" y="791421"/>
              <a:ext cx="1775" cy="12341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837723A6-32DA-4C49-8E78-4111930D0945}"/>
              </a:ext>
            </a:extLst>
          </p:cNvPr>
          <p:cNvGrpSpPr/>
          <p:nvPr/>
        </p:nvGrpSpPr>
        <p:grpSpPr>
          <a:xfrm>
            <a:off x="3084763" y="1437297"/>
            <a:ext cx="6956123" cy="2426144"/>
            <a:chOff x="534474" y="495889"/>
            <a:chExt cx="6956123" cy="2426144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D4AF9FEB-87B8-2440-BFF7-2388513CCB4D}"/>
                </a:ext>
              </a:extLst>
            </p:cNvPr>
            <p:cNvGrpSpPr/>
            <p:nvPr/>
          </p:nvGrpSpPr>
          <p:grpSpPr>
            <a:xfrm>
              <a:off x="534474" y="495889"/>
              <a:ext cx="6812245" cy="2426144"/>
              <a:chOff x="-2329870" y="-376825"/>
              <a:chExt cx="6812245" cy="2426144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833C45F-B922-8B4F-A541-13D5EDF3D166}"/>
                  </a:ext>
                </a:extLst>
              </p:cNvPr>
              <p:cNvSpPr/>
              <p:nvPr/>
            </p:nvSpPr>
            <p:spPr>
              <a:xfrm>
                <a:off x="4167279" y="-376825"/>
                <a:ext cx="315096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BAC38F32-13CD-8D49-B140-20E9CE2B7D81}"/>
                  </a:ext>
                </a:extLst>
              </p:cNvPr>
              <p:cNvCxnSpPr>
                <a:cxnSpLocks/>
                <a:stCxn id="556" idx="4"/>
                <a:endCxn id="558" idx="6"/>
              </p:cNvCxnSpPr>
              <p:nvPr/>
            </p:nvCxnSpPr>
            <p:spPr>
              <a:xfrm flipH="1">
                <a:off x="-2027653" y="-81293"/>
                <a:ext cx="6352480" cy="198284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5A968801-B5C0-774E-9189-C0C84CCD1C5E}"/>
                  </a:ext>
                </a:extLst>
              </p:cNvPr>
              <p:cNvSpPr/>
              <p:nvPr/>
            </p:nvSpPr>
            <p:spPr>
              <a:xfrm>
                <a:off x="-2329870" y="1753787"/>
                <a:ext cx="302217" cy="29553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4" name="Oval 114">
              <a:extLst>
                <a:ext uri="{FF2B5EF4-FFF2-40B4-BE49-F238E27FC236}">
                  <a16:creationId xmlns:a16="http://schemas.microsoft.com/office/drawing/2014/main" id="{2DD21A52-3AB5-1146-AA26-D2C240D0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7745" y="2326511"/>
              <a:ext cx="602852" cy="30197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000000"/>
                </a:solidFill>
                <a:latin typeface="Comic Sans MS" charset="0"/>
                <a:ea typeface="ＭＳ Ｐゴシック" charset="0"/>
              </a:endParaRPr>
            </a:p>
          </p:txBody>
        </p: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31B6FC9B-38BD-A74B-95DB-48A86BA94800}"/>
                </a:ext>
              </a:extLst>
            </p:cNvPr>
            <p:cNvCxnSpPr>
              <a:cxnSpLocks/>
              <a:stCxn id="554" idx="0"/>
              <a:endCxn id="556" idx="4"/>
            </p:cNvCxnSpPr>
            <p:nvPr/>
          </p:nvCxnSpPr>
          <p:spPr>
            <a:xfrm flipV="1">
              <a:off x="7189171" y="791421"/>
              <a:ext cx="0" cy="15350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1957653" y="5544274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2908706" y="6055489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2068770" y="5023414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3744012" y="4988689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4007312" y="5577069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Text Box 3">
            <a:extLst>
              <a:ext uri="{FF2B5EF4-FFF2-40B4-BE49-F238E27FC236}">
                <a16:creationId xmlns:a16="http://schemas.microsoft.com/office/drawing/2014/main" id="{26DB9EA5-AEE6-8446-BB60-338C393AB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42" y="4463262"/>
            <a:ext cx="57702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200" dirty="0">
                <a:latin typeface="+mn-lt"/>
              </a:rPr>
              <a:t>find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such that </a:t>
            </a:r>
            <a:r>
              <a:rPr lang="en-US" sz="2200" i="1" dirty="0">
                <a:latin typeface="+mn-lt"/>
              </a:rPr>
              <a:t>D(a) </a:t>
            </a:r>
            <a:r>
              <a:rPr lang="en-US" sz="2200" dirty="0">
                <a:latin typeface="+mn-lt"/>
              </a:rPr>
              <a:t>is a minimum </a:t>
            </a:r>
          </a:p>
          <a:p>
            <a:r>
              <a:rPr lang="en-US" sz="2200" dirty="0">
                <a:latin typeface="+mn-lt"/>
              </a:rPr>
              <a:t>add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to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</a:p>
          <a:p>
            <a:r>
              <a:rPr lang="en-US" sz="2200" dirty="0">
                <a:latin typeface="+mn-lt"/>
              </a:rPr>
              <a:t>update </a:t>
            </a:r>
            <a:r>
              <a:rPr lang="en-US" sz="2200" i="1" dirty="0">
                <a:latin typeface="+mn-lt"/>
              </a:rPr>
              <a:t>D(b) </a:t>
            </a:r>
            <a:r>
              <a:rPr lang="en-US" sz="2200" dirty="0">
                <a:latin typeface="+mn-lt"/>
              </a:rPr>
              <a:t>for all </a:t>
            </a:r>
            <a:r>
              <a:rPr lang="en-US" sz="2200" i="1" dirty="0">
                <a:latin typeface="+mn-lt"/>
              </a:rPr>
              <a:t>b</a:t>
            </a:r>
            <a:r>
              <a:rPr lang="en-US" sz="2200" dirty="0">
                <a:latin typeface="+mn-lt"/>
              </a:rPr>
              <a:t> adjacent to </a:t>
            </a:r>
            <a:r>
              <a:rPr lang="en-US" sz="2200" i="1" dirty="0">
                <a:latin typeface="+mn-lt"/>
              </a:rPr>
              <a:t>a</a:t>
            </a:r>
            <a:r>
              <a:rPr lang="en-US" sz="2200" dirty="0">
                <a:latin typeface="+mn-lt"/>
              </a:rPr>
              <a:t> and not in </a:t>
            </a:r>
            <a:r>
              <a:rPr lang="en-US" sz="2200" i="1" dirty="0">
                <a:latin typeface="+mn-lt"/>
              </a:rPr>
              <a:t>N</a:t>
            </a:r>
            <a:r>
              <a:rPr lang="en-US" sz="2200" i="1" dirty="0">
                <a:latin typeface="+mn-lt"/>
                <a:cs typeface="Arial" charset="0"/>
              </a:rPr>
              <a:t>'</a:t>
            </a:r>
            <a:r>
              <a:rPr lang="en-US" sz="2200" i="1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: </a:t>
            </a:r>
          </a:p>
          <a:p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    D(b) = </a:t>
            </a:r>
            <a:r>
              <a:rPr lang="en-US" sz="2200" b="1" dirty="0">
                <a:solidFill>
                  <a:srgbClr val="CC0000"/>
                </a:solidFill>
                <a:latin typeface="+mn-lt"/>
              </a:rPr>
              <a:t>min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 ( D(b), D(a) + c</a:t>
            </a:r>
            <a:r>
              <a:rPr lang="en-US" sz="2200" b="1" i="1" baseline="-25000" dirty="0">
                <a:solidFill>
                  <a:srgbClr val="CC0000"/>
                </a:solidFill>
                <a:latin typeface="+mn-lt"/>
              </a:rPr>
              <a:t>a,b </a:t>
            </a:r>
            <a:r>
              <a:rPr lang="en-US" sz="2200" b="1" i="1" dirty="0">
                <a:solidFill>
                  <a:srgbClr val="CC0000"/>
                </a:solidFill>
                <a:latin typeface="+mn-lt"/>
              </a:rPr>
              <a:t>)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2B11F0-0B2B-E548-A572-A488F5822281}"/>
              </a:ext>
            </a:extLst>
          </p:cNvPr>
          <p:cNvSpPr/>
          <p:nvPr/>
        </p:nvSpPr>
        <p:spPr>
          <a:xfrm>
            <a:off x="5606004" y="3868305"/>
            <a:ext cx="672103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Initialization (step 0): For all a: if </a:t>
            </a:r>
            <a:r>
              <a:rPr lang="en-US" i="1" dirty="0"/>
              <a:t>a</a:t>
            </a:r>
            <a:r>
              <a:rPr lang="en-US" dirty="0"/>
              <a:t> adjacent to then </a:t>
            </a:r>
            <a:r>
              <a:rPr lang="en-US" i="1" dirty="0"/>
              <a:t>D(a) = c</a:t>
            </a:r>
            <a:r>
              <a:rPr lang="en-US" i="1" baseline="-25000" dirty="0"/>
              <a:t>u,a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597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/>
      <p:bldP spid="503" grpId="0"/>
      <p:bldP spid="504" grpId="0"/>
      <p:bldP spid="505" grpId="0"/>
      <p:bldP spid="506" grpId="0"/>
      <p:bldP spid="507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9" name="Group 16">
            <a:extLst>
              <a:ext uri="{FF2B5EF4-FFF2-40B4-BE49-F238E27FC236}">
                <a16:creationId xmlns:a16="http://schemas.microsoft.com/office/drawing/2014/main" id="{F6D427A6-9405-2D4E-BC72-78E69E64A628}"/>
              </a:ext>
            </a:extLst>
          </p:cNvPr>
          <p:cNvGrpSpPr>
            <a:grpSpLocks/>
          </p:cNvGrpSpPr>
          <p:nvPr/>
        </p:nvGrpSpPr>
        <p:grpSpPr bwMode="auto">
          <a:xfrm>
            <a:off x="4237238" y="1377591"/>
            <a:ext cx="3571875" cy="2236788"/>
            <a:chOff x="3162" y="1071"/>
            <a:chExt cx="2250" cy="1409"/>
          </a:xfrm>
        </p:grpSpPr>
        <p:sp>
          <p:nvSpPr>
            <p:cNvPr id="260" name="Freeform 17">
              <a:extLst>
                <a:ext uri="{FF2B5EF4-FFF2-40B4-BE49-F238E27FC236}">
                  <a16:creationId xmlns:a16="http://schemas.microsoft.com/office/drawing/2014/main" id="{B59803F6-669E-C147-9AA7-07A510F2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Freeform 18">
              <a:extLst>
                <a:ext uri="{FF2B5EF4-FFF2-40B4-BE49-F238E27FC236}">
                  <a16:creationId xmlns:a16="http://schemas.microsoft.com/office/drawing/2014/main" id="{4CE8143F-BB5D-1548-A2D1-0B3C05E2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2" name="Oval 19">
              <a:extLst>
                <a:ext uri="{FF2B5EF4-FFF2-40B4-BE49-F238E27FC236}">
                  <a16:creationId xmlns:a16="http://schemas.microsoft.com/office/drawing/2014/main" id="{CB2328B2-500E-0643-881F-169F140B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3" name="Line 20">
              <a:extLst>
                <a:ext uri="{FF2B5EF4-FFF2-40B4-BE49-F238E27FC236}">
                  <a16:creationId xmlns:a16="http://schemas.microsoft.com/office/drawing/2014/main" id="{EC0FDC3E-2336-EF44-B445-144049FF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4" name="Line 21">
              <a:extLst>
                <a:ext uri="{FF2B5EF4-FFF2-40B4-BE49-F238E27FC236}">
                  <a16:creationId xmlns:a16="http://schemas.microsoft.com/office/drawing/2014/main" id="{07B5F04F-0C18-CE48-93A1-4B267BBE4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5" name="Rectangle 22">
              <a:extLst>
                <a:ext uri="{FF2B5EF4-FFF2-40B4-BE49-F238E27FC236}">
                  <a16:creationId xmlns:a16="http://schemas.microsoft.com/office/drawing/2014/main" id="{0C43506A-1E78-F54A-910F-D37EBC1E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6" name="Oval 23">
              <a:extLst>
                <a:ext uri="{FF2B5EF4-FFF2-40B4-BE49-F238E27FC236}">
                  <a16:creationId xmlns:a16="http://schemas.microsoft.com/office/drawing/2014/main" id="{27A71FF2-F42F-2844-AC5E-37F186F80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7" name="Oval 24">
              <a:extLst>
                <a:ext uri="{FF2B5EF4-FFF2-40B4-BE49-F238E27FC236}">
                  <a16:creationId xmlns:a16="http://schemas.microsoft.com/office/drawing/2014/main" id="{9C47D8B7-EC1D-C743-87B3-403B84D4A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8" name="Line 25">
              <a:extLst>
                <a:ext uri="{FF2B5EF4-FFF2-40B4-BE49-F238E27FC236}">
                  <a16:creationId xmlns:a16="http://schemas.microsoft.com/office/drawing/2014/main" id="{BEC31F1C-3B0C-3040-AD04-6FCA0D05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9" name="Line 26">
              <a:extLst>
                <a:ext uri="{FF2B5EF4-FFF2-40B4-BE49-F238E27FC236}">
                  <a16:creationId xmlns:a16="http://schemas.microsoft.com/office/drawing/2014/main" id="{56212EB3-C962-DA44-8730-7936B2191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0" name="Rectangle 27">
              <a:extLst>
                <a:ext uri="{FF2B5EF4-FFF2-40B4-BE49-F238E27FC236}">
                  <a16:creationId xmlns:a16="http://schemas.microsoft.com/office/drawing/2014/main" id="{70DA0FF6-1A2B-FA4D-8CF4-CF4512C72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1" name="Oval 28">
              <a:extLst>
                <a:ext uri="{FF2B5EF4-FFF2-40B4-BE49-F238E27FC236}">
                  <a16:creationId xmlns:a16="http://schemas.microsoft.com/office/drawing/2014/main" id="{91BA553D-89DC-1440-84C3-F0FFE0B7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2" name="Oval 29">
              <a:extLst>
                <a:ext uri="{FF2B5EF4-FFF2-40B4-BE49-F238E27FC236}">
                  <a16:creationId xmlns:a16="http://schemas.microsoft.com/office/drawing/2014/main" id="{5F155988-DD8E-7949-85F9-F8B730D8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3" name="Line 30">
              <a:extLst>
                <a:ext uri="{FF2B5EF4-FFF2-40B4-BE49-F238E27FC236}">
                  <a16:creationId xmlns:a16="http://schemas.microsoft.com/office/drawing/2014/main" id="{007AA526-21E2-1449-A457-DC487F62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4" name="Line 31">
              <a:extLst>
                <a:ext uri="{FF2B5EF4-FFF2-40B4-BE49-F238E27FC236}">
                  <a16:creationId xmlns:a16="http://schemas.microsoft.com/office/drawing/2014/main" id="{A7D6DEE1-2254-2340-92B2-4425F8E41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5" name="Rectangle 32">
              <a:extLst>
                <a:ext uri="{FF2B5EF4-FFF2-40B4-BE49-F238E27FC236}">
                  <a16:creationId xmlns:a16="http://schemas.microsoft.com/office/drawing/2014/main" id="{CD0F76A8-F2F6-A040-A641-8C6DD2B4D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9" name="Oval 33">
              <a:extLst>
                <a:ext uri="{FF2B5EF4-FFF2-40B4-BE49-F238E27FC236}">
                  <a16:creationId xmlns:a16="http://schemas.microsoft.com/office/drawing/2014/main" id="{021DFE64-FE6B-AF4B-A487-798FD40EE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5" name="Oval 34">
              <a:extLst>
                <a:ext uri="{FF2B5EF4-FFF2-40B4-BE49-F238E27FC236}">
                  <a16:creationId xmlns:a16="http://schemas.microsoft.com/office/drawing/2014/main" id="{D7221543-9DA7-9C4F-BF64-841725D58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6" name="Line 35">
              <a:extLst>
                <a:ext uri="{FF2B5EF4-FFF2-40B4-BE49-F238E27FC236}">
                  <a16:creationId xmlns:a16="http://schemas.microsoft.com/office/drawing/2014/main" id="{3AA9DB23-022C-B843-ACB1-9CD5A8D4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Line 36">
              <a:extLst>
                <a:ext uri="{FF2B5EF4-FFF2-40B4-BE49-F238E27FC236}">
                  <a16:creationId xmlns:a16="http://schemas.microsoft.com/office/drawing/2014/main" id="{AAE6AF87-B018-8A44-81E6-B8267ADC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Rectangle 37">
              <a:extLst>
                <a:ext uri="{FF2B5EF4-FFF2-40B4-BE49-F238E27FC236}">
                  <a16:creationId xmlns:a16="http://schemas.microsoft.com/office/drawing/2014/main" id="{E486C5EC-F3AE-514D-8BFC-C15DDC7BC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3" name="Oval 38">
              <a:extLst>
                <a:ext uri="{FF2B5EF4-FFF2-40B4-BE49-F238E27FC236}">
                  <a16:creationId xmlns:a16="http://schemas.microsoft.com/office/drawing/2014/main" id="{D570042E-655B-9244-B2DE-DD6B84D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Oval 39">
              <a:extLst>
                <a:ext uri="{FF2B5EF4-FFF2-40B4-BE49-F238E27FC236}">
                  <a16:creationId xmlns:a16="http://schemas.microsoft.com/office/drawing/2014/main" id="{209FDC48-A133-7C43-A4F4-AEC33B23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Line 40">
              <a:extLst>
                <a:ext uri="{FF2B5EF4-FFF2-40B4-BE49-F238E27FC236}">
                  <a16:creationId xmlns:a16="http://schemas.microsoft.com/office/drawing/2014/main" id="{6C737D5E-249D-704B-8624-06BC6AF83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6" name="Line 41">
              <a:extLst>
                <a:ext uri="{FF2B5EF4-FFF2-40B4-BE49-F238E27FC236}">
                  <a16:creationId xmlns:a16="http://schemas.microsoft.com/office/drawing/2014/main" id="{2BB65E91-5543-2A4A-83D1-AF4BD2A56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Rectangle 42">
              <a:extLst>
                <a:ext uri="{FF2B5EF4-FFF2-40B4-BE49-F238E27FC236}">
                  <a16:creationId xmlns:a16="http://schemas.microsoft.com/office/drawing/2014/main" id="{31754303-C1B0-564A-BC8B-D1994E226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8" name="Oval 43">
              <a:extLst>
                <a:ext uri="{FF2B5EF4-FFF2-40B4-BE49-F238E27FC236}">
                  <a16:creationId xmlns:a16="http://schemas.microsoft.com/office/drawing/2014/main" id="{5EBC6ED3-D791-D849-8DF4-6EEC31DF9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9" name="Oval 44">
              <a:extLst>
                <a:ext uri="{FF2B5EF4-FFF2-40B4-BE49-F238E27FC236}">
                  <a16:creationId xmlns:a16="http://schemas.microsoft.com/office/drawing/2014/main" id="{69D4B18F-1B3D-AA47-B609-E5E0116A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45">
              <a:extLst>
                <a:ext uri="{FF2B5EF4-FFF2-40B4-BE49-F238E27FC236}">
                  <a16:creationId xmlns:a16="http://schemas.microsoft.com/office/drawing/2014/main" id="{6B623BCC-754E-AD43-A91B-5BE904619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Line 46">
              <a:extLst>
                <a:ext uri="{FF2B5EF4-FFF2-40B4-BE49-F238E27FC236}">
                  <a16:creationId xmlns:a16="http://schemas.microsoft.com/office/drawing/2014/main" id="{70C54C4E-9E9A-CB4F-9BAD-759F10AB7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Rectangle 47">
              <a:extLst>
                <a:ext uri="{FF2B5EF4-FFF2-40B4-BE49-F238E27FC236}">
                  <a16:creationId xmlns:a16="http://schemas.microsoft.com/office/drawing/2014/main" id="{48B02502-224F-614A-AF74-CA45B87B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Oval 48">
              <a:extLst>
                <a:ext uri="{FF2B5EF4-FFF2-40B4-BE49-F238E27FC236}">
                  <a16:creationId xmlns:a16="http://schemas.microsoft.com/office/drawing/2014/main" id="{1CBE76C4-29B1-DF47-8C80-E056EC01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Freeform 49">
              <a:extLst>
                <a:ext uri="{FF2B5EF4-FFF2-40B4-BE49-F238E27FC236}">
                  <a16:creationId xmlns:a16="http://schemas.microsoft.com/office/drawing/2014/main" id="{F7C58F3A-0B59-CE40-8968-EFD5B03D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Freeform 50">
              <a:extLst>
                <a:ext uri="{FF2B5EF4-FFF2-40B4-BE49-F238E27FC236}">
                  <a16:creationId xmlns:a16="http://schemas.microsoft.com/office/drawing/2014/main" id="{5CA0B20D-583A-724F-8F77-3D2EE0DD0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3" name="Freeform 51">
              <a:extLst>
                <a:ext uri="{FF2B5EF4-FFF2-40B4-BE49-F238E27FC236}">
                  <a16:creationId xmlns:a16="http://schemas.microsoft.com/office/drawing/2014/main" id="{F9705D5A-4067-4E46-97EF-A4A7592F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4" name="Freeform 52">
              <a:extLst>
                <a:ext uri="{FF2B5EF4-FFF2-40B4-BE49-F238E27FC236}">
                  <a16:creationId xmlns:a16="http://schemas.microsoft.com/office/drawing/2014/main" id="{22C3BA86-2C31-C244-BCC8-F79B83E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5" name="Freeform 53">
              <a:extLst>
                <a:ext uri="{FF2B5EF4-FFF2-40B4-BE49-F238E27FC236}">
                  <a16:creationId xmlns:a16="http://schemas.microsoft.com/office/drawing/2014/main" id="{36BA8254-18D7-D841-8B10-CF1677FF4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6" name="Freeform 54">
              <a:extLst>
                <a:ext uri="{FF2B5EF4-FFF2-40B4-BE49-F238E27FC236}">
                  <a16:creationId xmlns:a16="http://schemas.microsoft.com/office/drawing/2014/main" id="{FDD9D6F7-B6B7-8C4F-B4CD-8A42B44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7" name="Freeform 55">
              <a:extLst>
                <a:ext uri="{FF2B5EF4-FFF2-40B4-BE49-F238E27FC236}">
                  <a16:creationId xmlns:a16="http://schemas.microsoft.com/office/drawing/2014/main" id="{0EEE8685-1A2C-124B-AEBC-CE60F9527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8" name="Freeform 56">
              <a:extLst>
                <a:ext uri="{FF2B5EF4-FFF2-40B4-BE49-F238E27FC236}">
                  <a16:creationId xmlns:a16="http://schemas.microsoft.com/office/drawing/2014/main" id="{CDFCCD1A-99F5-3248-A9D4-80A4A3508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9" name="Freeform 57">
              <a:extLst>
                <a:ext uri="{FF2B5EF4-FFF2-40B4-BE49-F238E27FC236}">
                  <a16:creationId xmlns:a16="http://schemas.microsoft.com/office/drawing/2014/main" id="{8158BEB1-D7DD-304F-93D8-B63A3B9F7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50" name="Group 58">
              <a:extLst>
                <a:ext uri="{FF2B5EF4-FFF2-40B4-BE49-F238E27FC236}">
                  <a16:creationId xmlns:a16="http://schemas.microsoft.com/office/drawing/2014/main" id="{5708D0AB-39B8-5F4D-964A-583102F20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476" name="Rectangle 59">
                <a:extLst>
                  <a:ext uri="{FF2B5EF4-FFF2-40B4-BE49-F238E27FC236}">
                    <a16:creationId xmlns:a16="http://schemas.microsoft.com/office/drawing/2014/main" id="{698B8676-76A7-4C47-8D65-7AD44E1F8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7" name="Text Box 60">
                <a:extLst>
                  <a:ext uri="{FF2B5EF4-FFF2-40B4-BE49-F238E27FC236}">
                    <a16:creationId xmlns:a16="http://schemas.microsoft.com/office/drawing/2014/main" id="{5163CA4B-303D-0E4C-B36C-0EB9193499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1" name="Group 61">
              <a:extLst>
                <a:ext uri="{FF2B5EF4-FFF2-40B4-BE49-F238E27FC236}">
                  <a16:creationId xmlns:a16="http://schemas.microsoft.com/office/drawing/2014/main" id="{22504589-6EDA-CD46-9F6D-B4E53859C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474" name="Rectangle 62">
                <a:extLst>
                  <a:ext uri="{FF2B5EF4-FFF2-40B4-BE49-F238E27FC236}">
                    <a16:creationId xmlns:a16="http://schemas.microsoft.com/office/drawing/2014/main" id="{B5EB60BB-0E5E-C14B-B24B-878829D3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5" name="Text Box 63">
                <a:extLst>
                  <a:ext uri="{FF2B5EF4-FFF2-40B4-BE49-F238E27FC236}">
                    <a16:creationId xmlns:a16="http://schemas.microsoft.com/office/drawing/2014/main" id="{AC01CA65-68FA-E340-BE13-4C47DBA31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2" name="Group 64">
              <a:extLst>
                <a:ext uri="{FF2B5EF4-FFF2-40B4-BE49-F238E27FC236}">
                  <a16:creationId xmlns:a16="http://schemas.microsoft.com/office/drawing/2014/main" id="{7E66326C-FC5C-CB48-9635-4D30ECB15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472" name="Rectangle 65">
                <a:extLst>
                  <a:ext uri="{FF2B5EF4-FFF2-40B4-BE49-F238E27FC236}">
                    <a16:creationId xmlns:a16="http://schemas.microsoft.com/office/drawing/2014/main" id="{6BF35853-D616-6B43-8985-14AABE1F7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3" name="Text Box 66">
                <a:extLst>
                  <a:ext uri="{FF2B5EF4-FFF2-40B4-BE49-F238E27FC236}">
                    <a16:creationId xmlns:a16="http://schemas.microsoft.com/office/drawing/2014/main" id="{3282D7A0-A2E9-7F4B-A22E-01546569C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453" name="Group 67">
              <a:extLst>
                <a:ext uri="{FF2B5EF4-FFF2-40B4-BE49-F238E27FC236}">
                  <a16:creationId xmlns:a16="http://schemas.microsoft.com/office/drawing/2014/main" id="{3104BBAE-4F76-E649-85DB-F84D22362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470" name="Rectangle 68">
                <a:extLst>
                  <a:ext uri="{FF2B5EF4-FFF2-40B4-BE49-F238E27FC236}">
                    <a16:creationId xmlns:a16="http://schemas.microsoft.com/office/drawing/2014/main" id="{0CEE42FC-526E-AB47-8798-637A64848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1" name="Text Box 69">
                <a:extLst>
                  <a:ext uri="{FF2B5EF4-FFF2-40B4-BE49-F238E27FC236}">
                    <a16:creationId xmlns:a16="http://schemas.microsoft.com/office/drawing/2014/main" id="{BD20AA39-4C83-B348-A22B-DC09D5E67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4" name="Group 70">
              <a:extLst>
                <a:ext uri="{FF2B5EF4-FFF2-40B4-BE49-F238E27FC236}">
                  <a16:creationId xmlns:a16="http://schemas.microsoft.com/office/drawing/2014/main" id="{76A8AB1F-2271-4C40-97FF-558125D0E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468" name="Rectangle 71">
                <a:extLst>
                  <a:ext uri="{FF2B5EF4-FFF2-40B4-BE49-F238E27FC236}">
                    <a16:creationId xmlns:a16="http://schemas.microsoft.com/office/drawing/2014/main" id="{8A1243C8-B070-1144-AFC1-660A0D476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9" name="Text Box 72">
                <a:extLst>
                  <a:ext uri="{FF2B5EF4-FFF2-40B4-BE49-F238E27FC236}">
                    <a16:creationId xmlns:a16="http://schemas.microsoft.com/office/drawing/2014/main" id="{0A633A5D-CB9F-9D4A-9828-FA8DAB76D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5" name="Group 73">
              <a:extLst>
                <a:ext uri="{FF2B5EF4-FFF2-40B4-BE49-F238E27FC236}">
                  <a16:creationId xmlns:a16="http://schemas.microsoft.com/office/drawing/2014/main" id="{1F39B98B-5A5F-9A45-8998-1BA51D53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466" name="Rectangle 74">
                <a:extLst>
                  <a:ext uri="{FF2B5EF4-FFF2-40B4-BE49-F238E27FC236}">
                    <a16:creationId xmlns:a16="http://schemas.microsoft.com/office/drawing/2014/main" id="{6D133BDC-CBD5-E04A-956A-CB070C46E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7" name="Text Box 75">
                <a:extLst>
                  <a:ext uri="{FF2B5EF4-FFF2-40B4-BE49-F238E27FC236}">
                    <a16:creationId xmlns:a16="http://schemas.microsoft.com/office/drawing/2014/main" id="{E22274D1-6BF0-6F4F-AA7F-923617C444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456" name="Text Box 76">
              <a:extLst>
                <a:ext uri="{FF2B5EF4-FFF2-40B4-BE49-F238E27FC236}">
                  <a16:creationId xmlns:a16="http://schemas.microsoft.com/office/drawing/2014/main" id="{E87F994C-88BC-7843-84FF-C20876A28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7" name="Text Box 77">
              <a:extLst>
                <a:ext uri="{FF2B5EF4-FFF2-40B4-BE49-F238E27FC236}">
                  <a16:creationId xmlns:a16="http://schemas.microsoft.com/office/drawing/2014/main" id="{D6E661FA-C756-184B-8F8C-454F6D2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8" name="Text Box 78">
              <a:extLst>
                <a:ext uri="{FF2B5EF4-FFF2-40B4-BE49-F238E27FC236}">
                  <a16:creationId xmlns:a16="http://schemas.microsoft.com/office/drawing/2014/main" id="{7AAD1753-0153-BE49-9A5A-86A614467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9" name="Text Box 79">
              <a:extLst>
                <a:ext uri="{FF2B5EF4-FFF2-40B4-BE49-F238E27FC236}">
                  <a16:creationId xmlns:a16="http://schemas.microsoft.com/office/drawing/2014/main" id="{CE9F4FB6-1319-824C-8EE6-E829F9B8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0" name="Text Box 80">
              <a:extLst>
                <a:ext uri="{FF2B5EF4-FFF2-40B4-BE49-F238E27FC236}">
                  <a16:creationId xmlns:a16="http://schemas.microsoft.com/office/drawing/2014/main" id="{C479D34B-E495-6941-B1B8-7C27A07FA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1" name="Text Box 81">
              <a:extLst>
                <a:ext uri="{FF2B5EF4-FFF2-40B4-BE49-F238E27FC236}">
                  <a16:creationId xmlns:a16="http://schemas.microsoft.com/office/drawing/2014/main" id="{651E935E-97A1-694E-90ED-DA0D52808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2" name="Text Box 82">
              <a:extLst>
                <a:ext uri="{FF2B5EF4-FFF2-40B4-BE49-F238E27FC236}">
                  <a16:creationId xmlns:a16="http://schemas.microsoft.com/office/drawing/2014/main" id="{BCE34168-89E8-CA4E-B734-D7785C5D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3" name="Text Box 83">
              <a:extLst>
                <a:ext uri="{FF2B5EF4-FFF2-40B4-BE49-F238E27FC236}">
                  <a16:creationId xmlns:a16="http://schemas.microsoft.com/office/drawing/2014/main" id="{E61D1248-702D-AA4E-A62B-3B6DB8874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4" name="Text Box 84">
              <a:extLst>
                <a:ext uri="{FF2B5EF4-FFF2-40B4-BE49-F238E27FC236}">
                  <a16:creationId xmlns:a16="http://schemas.microsoft.com/office/drawing/2014/main" id="{8E7448E7-B23E-9A4A-947C-66285C7E1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5" name="Text Box 85">
              <a:extLst>
                <a:ext uri="{FF2B5EF4-FFF2-40B4-BE49-F238E27FC236}">
                  <a16:creationId xmlns:a16="http://schemas.microsoft.com/office/drawing/2014/main" id="{EFA31E11-E078-ED44-8DB8-4912DC480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98" name="Text Box 6">
            <a:extLst>
              <a:ext uri="{FF2B5EF4-FFF2-40B4-BE49-F238E27FC236}">
                <a16:creationId xmlns:a16="http://schemas.microsoft.com/office/drawing/2014/main" id="{64BB3F8B-CE19-1C41-B2C9-B564AF1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7414" y="2958717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D(w),p(w)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5,u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4,x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3,y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2457CF-2890-E146-8628-638AC5577656}"/>
              </a:ext>
            </a:extLst>
          </p:cNvPr>
          <p:cNvCxnSpPr>
            <a:cxnSpLocks/>
            <a:endCxn id="271" idx="2"/>
          </p:cNvCxnSpPr>
          <p:nvPr/>
        </p:nvCxnSpPr>
        <p:spPr>
          <a:xfrm>
            <a:off x="4666129" y="2789499"/>
            <a:ext cx="439472" cy="42879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491C301B-8A6E-4845-BF28-577AD894F891}"/>
              </a:ext>
            </a:extLst>
          </p:cNvPr>
          <p:cNvCxnSpPr>
            <a:cxnSpLocks/>
            <a:endCxn id="414" idx="2"/>
          </p:cNvCxnSpPr>
          <p:nvPr/>
        </p:nvCxnSpPr>
        <p:spPr>
          <a:xfrm>
            <a:off x="5617182" y="3300714"/>
            <a:ext cx="586969" cy="648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3C9D1B43-9124-3142-843B-DC7A58F1456E}"/>
              </a:ext>
            </a:extLst>
          </p:cNvPr>
          <p:cNvCxnSpPr>
            <a:cxnSpLocks/>
            <a:stCxn id="266" idx="7"/>
          </p:cNvCxnSpPr>
          <p:nvPr/>
        </p:nvCxnSpPr>
        <p:spPr>
          <a:xfrm flipV="1">
            <a:off x="4777246" y="2268639"/>
            <a:ext cx="502342" cy="2819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Arrow Connector 560">
            <a:extLst>
              <a:ext uri="{FF2B5EF4-FFF2-40B4-BE49-F238E27FC236}">
                <a16:creationId xmlns:a16="http://schemas.microsoft.com/office/drawing/2014/main" id="{8A7B92A4-0E80-6D4D-87F2-803D33EFB3E5}"/>
              </a:ext>
            </a:extLst>
          </p:cNvPr>
          <p:cNvCxnSpPr>
            <a:cxnSpLocks/>
          </p:cNvCxnSpPr>
          <p:nvPr/>
        </p:nvCxnSpPr>
        <p:spPr>
          <a:xfrm flipV="1">
            <a:off x="6452488" y="2233914"/>
            <a:ext cx="0" cy="88353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368CBA46-10A4-6B43-8244-BF448DB2A1AB}"/>
              </a:ext>
            </a:extLst>
          </p:cNvPr>
          <p:cNvCxnSpPr>
            <a:cxnSpLocks/>
          </p:cNvCxnSpPr>
          <p:nvPr/>
        </p:nvCxnSpPr>
        <p:spPr>
          <a:xfrm flipV="1">
            <a:off x="6715788" y="2822294"/>
            <a:ext cx="606730" cy="44806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3">
            <a:extLst>
              <a:ext uri="{FF2B5EF4-FFF2-40B4-BE49-F238E27FC236}">
                <a16:creationId xmlns:a16="http://schemas.microsoft.com/office/drawing/2014/main" id="{CAD83B90-6A61-424F-807D-7507674811C5}"/>
              </a:ext>
            </a:extLst>
          </p:cNvPr>
          <p:cNvGrpSpPr>
            <a:grpSpLocks/>
          </p:cNvGrpSpPr>
          <p:nvPr/>
        </p:nvGrpSpPr>
        <p:grpSpPr bwMode="auto">
          <a:xfrm>
            <a:off x="1182356" y="4594769"/>
            <a:ext cx="3244850" cy="1500187"/>
            <a:chOff x="1385" y="1283"/>
            <a:chExt cx="2044" cy="945"/>
          </a:xfrm>
        </p:grpSpPr>
        <p:sp>
          <p:nvSpPr>
            <p:cNvPr id="235" name="Freeform 4">
              <a:extLst>
                <a:ext uri="{FF2B5EF4-FFF2-40B4-BE49-F238E27FC236}">
                  <a16:creationId xmlns:a16="http://schemas.microsoft.com/office/drawing/2014/main" id="{D55BBFC2-7A7F-8B48-AC36-5E367A010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Oval 5">
              <a:extLst>
                <a:ext uri="{FF2B5EF4-FFF2-40B4-BE49-F238E27FC236}">
                  <a16:creationId xmlns:a16="http://schemas.microsoft.com/office/drawing/2014/main" id="{D1E533AD-8D87-7A4B-8A7E-E763008F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6">
              <a:extLst>
                <a:ext uri="{FF2B5EF4-FFF2-40B4-BE49-F238E27FC236}">
                  <a16:creationId xmlns:a16="http://schemas.microsoft.com/office/drawing/2014/main" id="{8393A25C-8E73-3945-96CC-27CA319F0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Line 7">
              <a:extLst>
                <a:ext uri="{FF2B5EF4-FFF2-40B4-BE49-F238E27FC236}">
                  <a16:creationId xmlns:a16="http://schemas.microsoft.com/office/drawing/2014/main" id="{00CB3848-99BB-D84B-AFA1-D2A4079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8">
              <a:extLst>
                <a:ext uri="{FF2B5EF4-FFF2-40B4-BE49-F238E27FC236}">
                  <a16:creationId xmlns:a16="http://schemas.microsoft.com/office/drawing/2014/main" id="{D86D7FD3-F350-4745-AAE8-4DC4DEC22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Oval 9">
              <a:extLst>
                <a:ext uri="{FF2B5EF4-FFF2-40B4-BE49-F238E27FC236}">
                  <a16:creationId xmlns:a16="http://schemas.microsoft.com/office/drawing/2014/main" id="{9A82BFE7-2A38-894C-A32D-46DEDFCA2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Oval 10">
              <a:extLst>
                <a:ext uri="{FF2B5EF4-FFF2-40B4-BE49-F238E27FC236}">
                  <a16:creationId xmlns:a16="http://schemas.microsoft.com/office/drawing/2014/main" id="{AA854307-5377-8A41-9AEB-75CD5A873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2" name="Line 11">
              <a:extLst>
                <a:ext uri="{FF2B5EF4-FFF2-40B4-BE49-F238E27FC236}">
                  <a16:creationId xmlns:a16="http://schemas.microsoft.com/office/drawing/2014/main" id="{9FA810B5-81B4-AB4E-9CB4-8AB6FC42F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12">
              <a:extLst>
                <a:ext uri="{FF2B5EF4-FFF2-40B4-BE49-F238E27FC236}">
                  <a16:creationId xmlns:a16="http://schemas.microsoft.com/office/drawing/2014/main" id="{1F897DDB-A59F-8A49-AA62-3734F23B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Rectangle 13">
              <a:extLst>
                <a:ext uri="{FF2B5EF4-FFF2-40B4-BE49-F238E27FC236}">
                  <a16:creationId xmlns:a16="http://schemas.microsoft.com/office/drawing/2014/main" id="{109513FF-1C63-234A-9B1E-75D62A42C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Oval 14">
              <a:extLst>
                <a:ext uri="{FF2B5EF4-FFF2-40B4-BE49-F238E27FC236}">
                  <a16:creationId xmlns:a16="http://schemas.microsoft.com/office/drawing/2014/main" id="{30EA6A56-1EC2-C342-B322-0BD69F60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4" name="Oval 15">
              <a:extLst>
                <a:ext uri="{FF2B5EF4-FFF2-40B4-BE49-F238E27FC236}">
                  <a16:creationId xmlns:a16="http://schemas.microsoft.com/office/drawing/2014/main" id="{91BAA6D5-E6E6-3F47-BA4B-0311E0711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id="{A8F35EF4-8155-D144-9887-2394E21FD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id="{C0FFA446-EED0-654F-8B59-830BB7BE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Rectangle 18">
              <a:extLst>
                <a:ext uri="{FF2B5EF4-FFF2-40B4-BE49-F238E27FC236}">
                  <a16:creationId xmlns:a16="http://schemas.microsoft.com/office/drawing/2014/main" id="{8C6FDE51-7923-3B44-830E-2DB780796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8" name="Oval 19">
              <a:extLst>
                <a:ext uri="{FF2B5EF4-FFF2-40B4-BE49-F238E27FC236}">
                  <a16:creationId xmlns:a16="http://schemas.microsoft.com/office/drawing/2014/main" id="{48735EAA-D015-2749-B8E6-A932F1A86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6" name="Oval 20">
              <a:extLst>
                <a:ext uri="{FF2B5EF4-FFF2-40B4-BE49-F238E27FC236}">
                  <a16:creationId xmlns:a16="http://schemas.microsoft.com/office/drawing/2014/main" id="{2C0D7CB9-B6B7-7F48-A7C9-A5362FCF3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7" name="Line 21">
              <a:extLst>
                <a:ext uri="{FF2B5EF4-FFF2-40B4-BE49-F238E27FC236}">
                  <a16:creationId xmlns:a16="http://schemas.microsoft.com/office/drawing/2014/main" id="{5710184A-753A-EF4E-A1BA-C728CC0A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8" name="Line 22">
              <a:extLst>
                <a:ext uri="{FF2B5EF4-FFF2-40B4-BE49-F238E27FC236}">
                  <a16:creationId xmlns:a16="http://schemas.microsoft.com/office/drawing/2014/main" id="{77D8EC50-7DE6-D947-804E-5FF59E34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640A0C04-CA0A-D44B-AE10-2BB26102D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0" name="Oval 24">
              <a:extLst>
                <a:ext uri="{FF2B5EF4-FFF2-40B4-BE49-F238E27FC236}">
                  <a16:creationId xmlns:a16="http://schemas.microsoft.com/office/drawing/2014/main" id="{3DBD615F-4385-7F48-84F4-A38AEA1D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1" name="Oval 25">
              <a:extLst>
                <a:ext uri="{FF2B5EF4-FFF2-40B4-BE49-F238E27FC236}">
                  <a16:creationId xmlns:a16="http://schemas.microsoft.com/office/drawing/2014/main" id="{5EAEA945-6C71-7244-8444-F5DE78D3A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2" name="Line 26">
              <a:extLst>
                <a:ext uri="{FF2B5EF4-FFF2-40B4-BE49-F238E27FC236}">
                  <a16:creationId xmlns:a16="http://schemas.microsoft.com/office/drawing/2014/main" id="{B239EFA1-CE87-FA45-AECE-0A1D04B2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3" name="Line 27">
              <a:extLst>
                <a:ext uri="{FF2B5EF4-FFF2-40B4-BE49-F238E27FC236}">
                  <a16:creationId xmlns:a16="http://schemas.microsoft.com/office/drawing/2014/main" id="{F57F8B7F-1DEE-0646-944B-3627E0503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Rectangle 28">
              <a:extLst>
                <a:ext uri="{FF2B5EF4-FFF2-40B4-BE49-F238E27FC236}">
                  <a16:creationId xmlns:a16="http://schemas.microsoft.com/office/drawing/2014/main" id="{48E9AA69-2A64-F44B-AF24-4B58BF3B8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Oval 29">
              <a:extLst>
                <a:ext uri="{FF2B5EF4-FFF2-40B4-BE49-F238E27FC236}">
                  <a16:creationId xmlns:a16="http://schemas.microsoft.com/office/drawing/2014/main" id="{DB57CF03-5C7F-7446-BFCA-6885962A7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Oval 30">
              <a:extLst>
                <a:ext uri="{FF2B5EF4-FFF2-40B4-BE49-F238E27FC236}">
                  <a16:creationId xmlns:a16="http://schemas.microsoft.com/office/drawing/2014/main" id="{57E7565D-361A-0649-83E3-41C966CE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31">
              <a:extLst>
                <a:ext uri="{FF2B5EF4-FFF2-40B4-BE49-F238E27FC236}">
                  <a16:creationId xmlns:a16="http://schemas.microsoft.com/office/drawing/2014/main" id="{7307AAD6-1B7B-3E4C-AD3F-1CB98C24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Line 32">
              <a:extLst>
                <a:ext uri="{FF2B5EF4-FFF2-40B4-BE49-F238E27FC236}">
                  <a16:creationId xmlns:a16="http://schemas.microsoft.com/office/drawing/2014/main" id="{85AADD66-C3FE-324C-91AE-0057BDCFD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Rectangle 33">
              <a:extLst>
                <a:ext uri="{FF2B5EF4-FFF2-40B4-BE49-F238E27FC236}">
                  <a16:creationId xmlns:a16="http://schemas.microsoft.com/office/drawing/2014/main" id="{8FC4E749-70CE-3946-A306-97D91D359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Oval 34">
              <a:extLst>
                <a:ext uri="{FF2B5EF4-FFF2-40B4-BE49-F238E27FC236}">
                  <a16:creationId xmlns:a16="http://schemas.microsoft.com/office/drawing/2014/main" id="{83AC3490-7FA4-A843-9DD7-EAD43C1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Freeform 35">
              <a:extLst>
                <a:ext uri="{FF2B5EF4-FFF2-40B4-BE49-F238E27FC236}">
                  <a16:creationId xmlns:a16="http://schemas.microsoft.com/office/drawing/2014/main" id="{E0CB0E6F-0318-5A42-804B-74DE7351E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Freeform 36">
              <a:extLst>
                <a:ext uri="{FF2B5EF4-FFF2-40B4-BE49-F238E27FC236}">
                  <a16:creationId xmlns:a16="http://schemas.microsoft.com/office/drawing/2014/main" id="{8911BBF2-790A-F940-A9A6-265EE2DED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37">
              <a:extLst>
                <a:ext uri="{FF2B5EF4-FFF2-40B4-BE49-F238E27FC236}">
                  <a16:creationId xmlns:a16="http://schemas.microsoft.com/office/drawing/2014/main" id="{5FCEA00D-30D9-AD48-B36B-87D306BD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Freeform 38">
              <a:extLst>
                <a:ext uri="{FF2B5EF4-FFF2-40B4-BE49-F238E27FC236}">
                  <a16:creationId xmlns:a16="http://schemas.microsoft.com/office/drawing/2014/main" id="{FFF79244-8621-1B4A-A951-D5F428298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5" name="Group 39">
              <a:extLst>
                <a:ext uri="{FF2B5EF4-FFF2-40B4-BE49-F238E27FC236}">
                  <a16:creationId xmlns:a16="http://schemas.microsoft.com/office/drawing/2014/main" id="{3FE22FDD-2AF6-2F45-9D94-A7E347A87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311" name="Rectangle 40">
                <a:extLst>
                  <a:ext uri="{FF2B5EF4-FFF2-40B4-BE49-F238E27FC236}">
                    <a16:creationId xmlns:a16="http://schemas.microsoft.com/office/drawing/2014/main" id="{7F9E7EA5-4703-3A4F-83AA-78477F6D2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Text Box 41">
                <a:extLst>
                  <a:ext uri="{FF2B5EF4-FFF2-40B4-BE49-F238E27FC236}">
                    <a16:creationId xmlns:a16="http://schemas.microsoft.com/office/drawing/2014/main" id="{7F6788A4-B028-5E46-BA6B-8260B340C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6" name="Group 42">
              <a:extLst>
                <a:ext uri="{FF2B5EF4-FFF2-40B4-BE49-F238E27FC236}">
                  <a16:creationId xmlns:a16="http://schemas.microsoft.com/office/drawing/2014/main" id="{3B399E80-BBE9-DE42-9C20-F733C3486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309" name="Rectangle 43">
                <a:extLst>
                  <a:ext uri="{FF2B5EF4-FFF2-40B4-BE49-F238E27FC236}">
                    <a16:creationId xmlns:a16="http://schemas.microsoft.com/office/drawing/2014/main" id="{C759317C-74E3-004E-8696-C6730D2A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44">
                <a:extLst>
                  <a:ext uri="{FF2B5EF4-FFF2-40B4-BE49-F238E27FC236}">
                    <a16:creationId xmlns:a16="http://schemas.microsoft.com/office/drawing/2014/main" id="{5EC66565-CE3C-DC49-A451-6127C9B7F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7" name="Group 45">
              <a:extLst>
                <a:ext uri="{FF2B5EF4-FFF2-40B4-BE49-F238E27FC236}">
                  <a16:creationId xmlns:a16="http://schemas.microsoft.com/office/drawing/2014/main" id="{24F7013F-EE6F-1840-BCC7-9CF2E43BDE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307" name="Rectangle 46">
                <a:extLst>
                  <a:ext uri="{FF2B5EF4-FFF2-40B4-BE49-F238E27FC236}">
                    <a16:creationId xmlns:a16="http://schemas.microsoft.com/office/drawing/2014/main" id="{534C2F14-5739-6A42-A4B7-963A8F9D0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Text Box 47">
                <a:extLst>
                  <a:ext uri="{FF2B5EF4-FFF2-40B4-BE49-F238E27FC236}">
                    <a16:creationId xmlns:a16="http://schemas.microsoft.com/office/drawing/2014/main" id="{06099668-A654-B443-AD81-E015DBEC4A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298" name="Group 48">
              <a:extLst>
                <a:ext uri="{FF2B5EF4-FFF2-40B4-BE49-F238E27FC236}">
                  <a16:creationId xmlns:a16="http://schemas.microsoft.com/office/drawing/2014/main" id="{9DDFF683-1C8F-C14A-B1E0-84D48C976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305" name="Rectangle 49">
                <a:extLst>
                  <a:ext uri="{FF2B5EF4-FFF2-40B4-BE49-F238E27FC236}">
                    <a16:creationId xmlns:a16="http://schemas.microsoft.com/office/drawing/2014/main" id="{6ACA49F7-2DDA-174A-BA02-F0E6DC5F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Text Box 50">
                <a:extLst>
                  <a:ext uri="{FF2B5EF4-FFF2-40B4-BE49-F238E27FC236}">
                    <a16:creationId xmlns:a16="http://schemas.microsoft.com/office/drawing/2014/main" id="{B380098B-5F1B-B443-B890-D9D80D58A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99" name="Group 51">
              <a:extLst>
                <a:ext uri="{FF2B5EF4-FFF2-40B4-BE49-F238E27FC236}">
                  <a16:creationId xmlns:a16="http://schemas.microsoft.com/office/drawing/2014/main" id="{657C09A9-0D00-C341-97E4-BFE0D534E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303" name="Rectangle 52">
                <a:extLst>
                  <a:ext uri="{FF2B5EF4-FFF2-40B4-BE49-F238E27FC236}">
                    <a16:creationId xmlns:a16="http://schemas.microsoft.com/office/drawing/2014/main" id="{DA96FFA9-8E2C-F446-A90C-1D2C3A740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4" name="Text Box 53">
                <a:extLst>
                  <a:ext uri="{FF2B5EF4-FFF2-40B4-BE49-F238E27FC236}">
                    <a16:creationId xmlns:a16="http://schemas.microsoft.com/office/drawing/2014/main" id="{4094D47B-3C2E-1549-9303-FE64B14C5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300" name="Group 54">
              <a:extLst>
                <a:ext uri="{FF2B5EF4-FFF2-40B4-BE49-F238E27FC236}">
                  <a16:creationId xmlns:a16="http://schemas.microsoft.com/office/drawing/2014/main" id="{4895C555-2EC4-9F4B-9A35-FF3D23C07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301" name="Rectangle 55">
                <a:extLst>
                  <a:ext uri="{FF2B5EF4-FFF2-40B4-BE49-F238E27FC236}">
                    <a16:creationId xmlns:a16="http://schemas.microsoft.com/office/drawing/2014/main" id="{1594FC40-950D-DD4E-9742-69A340A7F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2" name="Text Box 56">
                <a:extLst>
                  <a:ext uri="{FF2B5EF4-FFF2-40B4-BE49-F238E27FC236}">
                    <a16:creationId xmlns:a16="http://schemas.microsoft.com/office/drawing/2014/main" id="{70D90BEE-05A4-FA49-8BE7-08E95F13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</p:grpSp>
      <p:sp>
        <p:nvSpPr>
          <p:cNvPr id="313" name="Text Box 57">
            <a:extLst>
              <a:ext uri="{FF2B5EF4-FFF2-40B4-BE49-F238E27FC236}">
                <a16:creationId xmlns:a16="http://schemas.microsoft.com/office/drawing/2014/main" id="{64A60984-9F92-014B-A1A1-4ED6EE18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94" y="3975560"/>
            <a:ext cx="4752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resulting least-cost-path tree from u: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CB75B83-340D-DF48-B11B-E4763431618C}"/>
              </a:ext>
            </a:extLst>
          </p:cNvPr>
          <p:cNvGrpSpPr/>
          <p:nvPr/>
        </p:nvGrpSpPr>
        <p:grpSpPr>
          <a:xfrm>
            <a:off x="5736310" y="3974818"/>
            <a:ext cx="4022768" cy="2583002"/>
            <a:chOff x="6731733" y="3986393"/>
            <a:chExt cx="4022768" cy="2583002"/>
          </a:xfrm>
        </p:grpSpPr>
        <p:sp>
          <p:nvSpPr>
            <p:cNvPr id="329" name="Text Box 73">
              <a:extLst>
                <a:ext uri="{FF2B5EF4-FFF2-40B4-BE49-F238E27FC236}">
                  <a16:creationId xmlns:a16="http://schemas.microsoft.com/office/drawing/2014/main" id="{33F13002-9C84-AC45-85CD-36E5D057A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1733" y="3986393"/>
              <a:ext cx="40227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+mn-lt"/>
                </a:rPr>
                <a:t>resulting forwarding table in u: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06AC3B-3519-6940-83CC-F298AC6E1530}"/>
                </a:ext>
              </a:extLst>
            </p:cNvPr>
            <p:cNvGrpSpPr/>
            <p:nvPr/>
          </p:nvGrpSpPr>
          <p:grpSpPr>
            <a:xfrm>
              <a:off x="7373074" y="4495305"/>
              <a:ext cx="2423080" cy="2074090"/>
              <a:chOff x="9178724" y="1740531"/>
              <a:chExt cx="2423080" cy="20740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A510DE8-21E1-A542-BA94-C8D9DE35CF35}"/>
                  </a:ext>
                </a:extLst>
              </p:cNvPr>
              <p:cNvSpPr/>
              <p:nvPr/>
            </p:nvSpPr>
            <p:spPr>
              <a:xfrm>
                <a:off x="9199418" y="1778000"/>
                <a:ext cx="2373746" cy="2770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54B982-B7D4-D841-A53C-E699EE81E943}"/>
                  </a:ext>
                </a:extLst>
              </p:cNvPr>
              <p:cNvSpPr/>
              <p:nvPr/>
            </p:nvSpPr>
            <p:spPr>
              <a:xfrm>
                <a:off x="9190298" y="1770927"/>
                <a:ext cx="2384385" cy="1979271"/>
              </a:xfrm>
              <a:prstGeom prst="rect">
                <a:avLst/>
              </a:prstGeom>
              <a:noFill/>
              <a:ln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7A910-2025-F047-93E1-3DCFBCE13ED1}"/>
                  </a:ext>
                </a:extLst>
              </p:cNvPr>
              <p:cNvSpPr txBox="1"/>
              <p:nvPr/>
            </p:nvSpPr>
            <p:spPr>
              <a:xfrm>
                <a:off x="9572264" y="2060295"/>
                <a:ext cx="40427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v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y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w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400" dirty="0"/>
                  <a:t>x</a:t>
                </a:r>
                <a:endParaRPr 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2ECC22B-FD29-854E-98E6-577039BEAFC8}"/>
                  </a:ext>
                </a:extLst>
              </p:cNvPr>
              <p:cNvSpPr txBox="1"/>
              <p:nvPr/>
            </p:nvSpPr>
            <p:spPr>
              <a:xfrm>
                <a:off x="10615914" y="2050649"/>
                <a:ext cx="74892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(u,v)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(u,x)</a:t>
                </a:r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9A1932-3100-C346-AA74-8048C9EF5669}"/>
                  </a:ext>
                </a:extLst>
              </p:cNvPr>
              <p:cNvSpPr txBox="1"/>
              <p:nvPr/>
            </p:nvSpPr>
            <p:spPr>
              <a:xfrm>
                <a:off x="9220467" y="1747835"/>
                <a:ext cx="11230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destination</a:t>
                </a:r>
                <a:endParaRPr lang="en-US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5C520567-C138-9F4F-972E-A6D6E1C098AE}"/>
                  </a:ext>
                </a:extLst>
              </p:cNvPr>
              <p:cNvSpPr txBox="1"/>
              <p:nvPr/>
            </p:nvSpPr>
            <p:spPr>
              <a:xfrm>
                <a:off x="10338125" y="1740531"/>
                <a:ext cx="12636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outgoing 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34AB781-8439-8C4F-8F97-23D8CA7BA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8724" y="2060293"/>
                <a:ext cx="2395960" cy="0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CE7D2336-FF8B-F94C-A7C3-827D1CE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9342" y="1770927"/>
                <a:ext cx="0" cy="1990845"/>
              </a:xfrm>
              <a:prstGeom prst="line">
                <a:avLst/>
              </a:prstGeom>
              <a:ln w="12700">
                <a:solidFill>
                  <a:srgbClr val="0000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EB9AF4-5603-FB43-B05B-61449C2AEFFB}"/>
              </a:ext>
            </a:extLst>
          </p:cNvPr>
          <p:cNvGrpSpPr/>
          <p:nvPr/>
        </p:nvGrpSpPr>
        <p:grpSpPr>
          <a:xfrm>
            <a:off x="8565265" y="4815068"/>
            <a:ext cx="3170508" cy="369332"/>
            <a:chOff x="8565265" y="4815068"/>
            <a:chExt cx="3170508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6387EE-3D37-4948-8425-E51C56BFAD3E}"/>
                </a:ext>
              </a:extLst>
            </p:cNvPr>
            <p:cNvSpPr txBox="1"/>
            <p:nvPr/>
          </p:nvSpPr>
          <p:spPr>
            <a:xfrm>
              <a:off x="9201874" y="4815068"/>
              <a:ext cx="2533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route from </a:t>
              </a:r>
              <a:r>
                <a:rPr lang="en-US" i="1" dirty="0"/>
                <a:t>u</a:t>
              </a:r>
              <a:r>
                <a:rPr lang="en-US" dirty="0"/>
                <a:t> to</a:t>
              </a:r>
              <a:r>
                <a:rPr lang="en-US" i="1" dirty="0"/>
                <a:t> v </a:t>
              </a:r>
              <a:r>
                <a:rPr lang="en-US" dirty="0"/>
                <a:t>directly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127B774-BBDB-844B-9FDB-AFB31AC4A39F}"/>
                </a:ext>
              </a:extLst>
            </p:cNvPr>
            <p:cNvCxnSpPr>
              <a:cxnSpLocks/>
            </p:cNvCxnSpPr>
            <p:nvPr/>
          </p:nvCxnSpPr>
          <p:spPr>
            <a:xfrm>
              <a:off x="8565265" y="5000264"/>
              <a:ext cx="682907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3C6B55-B326-044B-8E06-D5159D43754E}"/>
              </a:ext>
            </a:extLst>
          </p:cNvPr>
          <p:cNvGrpSpPr/>
          <p:nvPr/>
        </p:nvGrpSpPr>
        <p:grpSpPr>
          <a:xfrm>
            <a:off x="8877782" y="5197032"/>
            <a:ext cx="2372811" cy="1260926"/>
            <a:chOff x="8877782" y="5197032"/>
            <a:chExt cx="2372811" cy="1260926"/>
          </a:xfrm>
        </p:grpSpPr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C09FF997-745F-784E-9A60-C291F499E8CB}"/>
                </a:ext>
              </a:extLst>
            </p:cNvPr>
            <p:cNvSpPr txBox="1"/>
            <p:nvPr/>
          </p:nvSpPr>
          <p:spPr>
            <a:xfrm>
              <a:off x="9215379" y="5534628"/>
              <a:ext cx="2035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route from u to all other destinations via </a:t>
              </a:r>
              <a:r>
                <a:rPr lang="en-US" i="1" dirty="0"/>
                <a:t>x</a:t>
              </a:r>
              <a:r>
                <a:rPr lang="en-US" dirty="0"/>
                <a:t> 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8ADB3E5-D636-BB44-86FA-BBB701733A10}"/>
                </a:ext>
              </a:extLst>
            </p:cNvPr>
            <p:cNvSpPr/>
            <p:nvPr/>
          </p:nvSpPr>
          <p:spPr>
            <a:xfrm>
              <a:off x="8877782" y="5197032"/>
              <a:ext cx="352218" cy="1238491"/>
            </a:xfrm>
            <a:prstGeom prst="righ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56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another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oscillations possible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637858" y="1315720"/>
            <a:ext cx="10792142" cy="55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when  link costs depend on traffic volume, </a:t>
            </a:r>
            <a:r>
              <a:rPr lang="en-US" dirty="0">
                <a:solidFill>
                  <a:srgbClr val="C00000"/>
                </a:solidFill>
              </a:rPr>
              <a:t>route oscillations </a:t>
            </a:r>
            <a:r>
              <a:rPr lang="en-US" dirty="0"/>
              <a:t>possible</a:t>
            </a:r>
            <a:endParaRPr lang="en-US" sz="2400" dirty="0"/>
          </a:p>
        </p:txBody>
      </p:sp>
      <p:sp>
        <p:nvSpPr>
          <p:cNvPr id="237" name="Freeform 5">
            <a:extLst>
              <a:ext uri="{FF2B5EF4-FFF2-40B4-BE49-F238E27FC236}">
                <a16:creationId xmlns:a16="http://schemas.microsoft.com/office/drawing/2014/main" id="{A59144B8-A690-CA45-A6EE-80202164F1BB}"/>
              </a:ext>
            </a:extLst>
          </p:cNvPr>
          <p:cNvSpPr>
            <a:spLocks/>
          </p:cNvSpPr>
          <p:nvPr/>
        </p:nvSpPr>
        <p:spPr bwMode="auto">
          <a:xfrm>
            <a:off x="435928" y="3502025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38" name="Freeform 6">
            <a:extLst>
              <a:ext uri="{FF2B5EF4-FFF2-40B4-BE49-F238E27FC236}">
                <a16:creationId xmlns:a16="http://schemas.microsoft.com/office/drawing/2014/main" id="{82961676-F6F5-E04C-AE3D-C73807EFD504}"/>
              </a:ext>
            </a:extLst>
          </p:cNvPr>
          <p:cNvSpPr>
            <a:spLocks/>
          </p:cNvSpPr>
          <p:nvPr/>
        </p:nvSpPr>
        <p:spPr bwMode="auto">
          <a:xfrm>
            <a:off x="837565" y="3840162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grpSp>
        <p:nvGrpSpPr>
          <p:cNvPr id="239" name="Group 7">
            <a:extLst>
              <a:ext uri="{FF2B5EF4-FFF2-40B4-BE49-F238E27FC236}">
                <a16:creationId xmlns:a16="http://schemas.microsoft.com/office/drawing/2014/main" id="{8B088B97-22E9-DC4F-B13A-FBAF6A04B7BB}"/>
              </a:ext>
            </a:extLst>
          </p:cNvPr>
          <p:cNvGrpSpPr>
            <a:grpSpLocks/>
          </p:cNvGrpSpPr>
          <p:nvPr/>
        </p:nvGrpSpPr>
        <p:grpSpPr bwMode="auto">
          <a:xfrm>
            <a:off x="1143953" y="3522662"/>
            <a:ext cx="501650" cy="400050"/>
            <a:chOff x="1747" y="3190"/>
            <a:chExt cx="316" cy="252"/>
          </a:xfrm>
        </p:grpSpPr>
        <p:sp>
          <p:nvSpPr>
            <p:cNvPr id="240" name="Oval 8">
              <a:extLst>
                <a:ext uri="{FF2B5EF4-FFF2-40B4-BE49-F238E27FC236}">
                  <a16:creationId xmlns:a16="http://schemas.microsoft.com/office/drawing/2014/main" id="{42EC777E-6D1A-8A48-ACED-185639FB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45D777-E8DE-9646-80B4-E03D84534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2" name="Line 10">
              <a:extLst>
                <a:ext uri="{FF2B5EF4-FFF2-40B4-BE49-F238E27FC236}">
                  <a16:creationId xmlns:a16="http://schemas.microsoft.com/office/drawing/2014/main" id="{857FF523-4482-ED42-8DDD-1DD8791B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Rectangle 11">
              <a:extLst>
                <a:ext uri="{FF2B5EF4-FFF2-40B4-BE49-F238E27FC236}">
                  <a16:creationId xmlns:a16="http://schemas.microsoft.com/office/drawing/2014/main" id="{C0173DF1-0D6F-7C41-8511-B9CB345A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4" name="Oval 12">
              <a:extLst>
                <a:ext uri="{FF2B5EF4-FFF2-40B4-BE49-F238E27FC236}">
                  <a16:creationId xmlns:a16="http://schemas.microsoft.com/office/drawing/2014/main" id="{7F387F70-727C-E64D-842C-2B3FF83A6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45" name="Group 13">
              <a:extLst>
                <a:ext uri="{FF2B5EF4-FFF2-40B4-BE49-F238E27FC236}">
                  <a16:creationId xmlns:a16="http://schemas.microsoft.com/office/drawing/2014/main" id="{B10DF092-C8AF-8744-9017-7ACAB3E98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190"/>
              <a:ext cx="194" cy="252"/>
              <a:chOff x="2960" y="2425"/>
              <a:chExt cx="197" cy="252"/>
            </a:xfrm>
          </p:grpSpPr>
          <p:sp>
            <p:nvSpPr>
              <p:cNvPr id="246" name="Rectangle 14">
                <a:extLst>
                  <a:ext uri="{FF2B5EF4-FFF2-40B4-BE49-F238E27FC236}">
                    <a16:creationId xmlns:a16="http://schemas.microsoft.com/office/drawing/2014/main" id="{12601A3D-B198-5D46-AF7F-4BFE2D953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47" name="Text Box 15">
                <a:extLst>
                  <a:ext uri="{FF2B5EF4-FFF2-40B4-BE49-F238E27FC236}">
                    <a16:creationId xmlns:a16="http://schemas.microsoft.com/office/drawing/2014/main" id="{925201CA-0419-CB4A-A354-25CF76ADA5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0" y="2425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a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48" name="Group 16">
            <a:extLst>
              <a:ext uri="{FF2B5EF4-FFF2-40B4-BE49-F238E27FC236}">
                <a16:creationId xmlns:a16="http://schemas.microsoft.com/office/drawing/2014/main" id="{9593351F-2766-E642-AF47-5F87358FFCBB}"/>
              </a:ext>
            </a:extLst>
          </p:cNvPr>
          <p:cNvGrpSpPr>
            <a:grpSpLocks/>
          </p:cNvGrpSpPr>
          <p:nvPr/>
        </p:nvGrpSpPr>
        <p:grpSpPr bwMode="auto">
          <a:xfrm>
            <a:off x="496253" y="3927475"/>
            <a:ext cx="501650" cy="400050"/>
            <a:chOff x="2221" y="3571"/>
            <a:chExt cx="316" cy="252"/>
          </a:xfrm>
        </p:grpSpPr>
        <p:sp>
          <p:nvSpPr>
            <p:cNvPr id="249" name="Oval 17">
              <a:extLst>
                <a:ext uri="{FF2B5EF4-FFF2-40B4-BE49-F238E27FC236}">
                  <a16:creationId xmlns:a16="http://schemas.microsoft.com/office/drawing/2014/main" id="{920AA614-FF62-6D46-B040-4F0BF54F8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0" name="Line 18">
              <a:extLst>
                <a:ext uri="{FF2B5EF4-FFF2-40B4-BE49-F238E27FC236}">
                  <a16:creationId xmlns:a16="http://schemas.microsoft.com/office/drawing/2014/main" id="{841348CB-CE8E-F143-986C-686A46694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1" name="Line 19">
              <a:extLst>
                <a:ext uri="{FF2B5EF4-FFF2-40B4-BE49-F238E27FC236}">
                  <a16:creationId xmlns:a16="http://schemas.microsoft.com/office/drawing/2014/main" id="{999CB299-BD69-D241-A38C-E63DACDA6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2" name="Rectangle 20">
              <a:extLst>
                <a:ext uri="{FF2B5EF4-FFF2-40B4-BE49-F238E27FC236}">
                  <a16:creationId xmlns:a16="http://schemas.microsoft.com/office/drawing/2014/main" id="{49BB3E5E-861B-E344-AB5D-AAE25475E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53" name="Oval 21">
              <a:extLst>
                <a:ext uri="{FF2B5EF4-FFF2-40B4-BE49-F238E27FC236}">
                  <a16:creationId xmlns:a16="http://schemas.microsoft.com/office/drawing/2014/main" id="{3A32439F-0211-1544-91D0-4D212D445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54" name="Group 22">
              <a:extLst>
                <a:ext uri="{FF2B5EF4-FFF2-40B4-BE49-F238E27FC236}">
                  <a16:creationId xmlns:a16="http://schemas.microsoft.com/office/drawing/2014/main" id="{2481C767-7140-674D-877A-FD9AAB92A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3" y="3571"/>
              <a:ext cx="206" cy="252"/>
              <a:chOff x="2954" y="2425"/>
              <a:chExt cx="209" cy="252"/>
            </a:xfrm>
          </p:grpSpPr>
          <p:sp>
            <p:nvSpPr>
              <p:cNvPr id="255" name="Rectangle 23">
                <a:extLst>
                  <a:ext uri="{FF2B5EF4-FFF2-40B4-BE49-F238E27FC236}">
                    <a16:creationId xmlns:a16="http://schemas.microsoft.com/office/drawing/2014/main" id="{334BCF5F-7528-B340-8AFA-BB5647B10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56" name="Text Box 24">
                <a:extLst>
                  <a:ext uri="{FF2B5EF4-FFF2-40B4-BE49-F238E27FC236}">
                    <a16:creationId xmlns:a16="http://schemas.microsoft.com/office/drawing/2014/main" id="{F16D94BF-051B-B441-AC39-162CED60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d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57" name="Group 25">
            <a:extLst>
              <a:ext uri="{FF2B5EF4-FFF2-40B4-BE49-F238E27FC236}">
                <a16:creationId xmlns:a16="http://schemas.microsoft.com/office/drawing/2014/main" id="{43BBEBAB-210F-5F4F-931F-C2E6EEEF578D}"/>
              </a:ext>
            </a:extLst>
          </p:cNvPr>
          <p:cNvGrpSpPr>
            <a:grpSpLocks/>
          </p:cNvGrpSpPr>
          <p:nvPr/>
        </p:nvGrpSpPr>
        <p:grpSpPr bwMode="auto">
          <a:xfrm>
            <a:off x="1131253" y="4389437"/>
            <a:ext cx="500062" cy="400050"/>
            <a:chOff x="2903" y="2884"/>
            <a:chExt cx="315" cy="252"/>
          </a:xfrm>
        </p:grpSpPr>
        <p:grpSp>
          <p:nvGrpSpPr>
            <p:cNvPr id="258" name="Group 26">
              <a:extLst>
                <a:ext uri="{FF2B5EF4-FFF2-40B4-BE49-F238E27FC236}">
                  <a16:creationId xmlns:a16="http://schemas.microsoft.com/office/drawing/2014/main" id="{11D0644D-8638-D443-B3E2-6E02272B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262" name="Oval 27">
                <a:extLst>
                  <a:ext uri="{FF2B5EF4-FFF2-40B4-BE49-F238E27FC236}">
                    <a16:creationId xmlns:a16="http://schemas.microsoft.com/office/drawing/2014/main" id="{774736BF-60CC-2449-8C98-86F59C44D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3" name="Line 28">
                <a:extLst>
                  <a:ext uri="{FF2B5EF4-FFF2-40B4-BE49-F238E27FC236}">
                    <a16:creationId xmlns:a16="http://schemas.microsoft.com/office/drawing/2014/main" id="{247C9664-F07E-6C4A-BE7D-4B77CD14E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4" name="Line 29">
                <a:extLst>
                  <a:ext uri="{FF2B5EF4-FFF2-40B4-BE49-F238E27FC236}">
                    <a16:creationId xmlns:a16="http://schemas.microsoft.com/office/drawing/2014/main" id="{AD42AF0D-07C5-5349-94C2-41C139D6B1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5" name="Rectangle 30">
                <a:extLst>
                  <a:ext uri="{FF2B5EF4-FFF2-40B4-BE49-F238E27FC236}">
                    <a16:creationId xmlns:a16="http://schemas.microsoft.com/office/drawing/2014/main" id="{901AC9E7-D411-0748-9BFC-DAC416C9F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6" name="Oval 31">
                <a:extLst>
                  <a:ext uri="{FF2B5EF4-FFF2-40B4-BE49-F238E27FC236}">
                    <a16:creationId xmlns:a16="http://schemas.microsoft.com/office/drawing/2014/main" id="{8EAEBD5B-62D5-EB48-AA4D-AFF3F71FB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9" name="Group 32">
              <a:extLst>
                <a:ext uri="{FF2B5EF4-FFF2-40B4-BE49-F238E27FC236}">
                  <a16:creationId xmlns:a16="http://schemas.microsoft.com/office/drawing/2014/main" id="{C00DFC18-655C-574D-9E77-42B905A1C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3" y="2884"/>
              <a:ext cx="185" cy="252"/>
              <a:chOff x="2964" y="2425"/>
              <a:chExt cx="188" cy="252"/>
            </a:xfrm>
          </p:grpSpPr>
          <p:sp>
            <p:nvSpPr>
              <p:cNvPr id="260" name="Rectangle 33">
                <a:extLst>
                  <a:ext uri="{FF2B5EF4-FFF2-40B4-BE49-F238E27FC236}">
                    <a16:creationId xmlns:a16="http://schemas.microsoft.com/office/drawing/2014/main" id="{4A390255-834C-F344-A2F6-BEDB01B5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61" name="Text Box 34">
                <a:extLst>
                  <a:ext uri="{FF2B5EF4-FFF2-40B4-BE49-F238E27FC236}">
                    <a16:creationId xmlns:a16="http://schemas.microsoft.com/office/drawing/2014/main" id="{98CE8668-9554-1048-B397-E2BFBFC3D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4" y="2425"/>
                <a:ext cx="1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grpSp>
        <p:nvGrpSpPr>
          <p:cNvPr id="267" name="Group 35">
            <a:extLst>
              <a:ext uri="{FF2B5EF4-FFF2-40B4-BE49-F238E27FC236}">
                <a16:creationId xmlns:a16="http://schemas.microsoft.com/office/drawing/2014/main" id="{B37D0555-F956-6849-8775-2511FCCDA343}"/>
              </a:ext>
            </a:extLst>
          </p:cNvPr>
          <p:cNvGrpSpPr>
            <a:grpSpLocks/>
          </p:cNvGrpSpPr>
          <p:nvPr/>
        </p:nvGrpSpPr>
        <p:grpSpPr bwMode="auto">
          <a:xfrm>
            <a:off x="1785303" y="3941762"/>
            <a:ext cx="501650" cy="400050"/>
            <a:chOff x="2217" y="2884"/>
            <a:chExt cx="316" cy="252"/>
          </a:xfrm>
        </p:grpSpPr>
        <p:sp>
          <p:nvSpPr>
            <p:cNvPr id="268" name="Oval 36">
              <a:extLst>
                <a:ext uri="{FF2B5EF4-FFF2-40B4-BE49-F238E27FC236}">
                  <a16:creationId xmlns:a16="http://schemas.microsoft.com/office/drawing/2014/main" id="{216E8FE2-215A-9D4A-8368-BC5E5A28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69" name="Line 37">
              <a:extLst>
                <a:ext uri="{FF2B5EF4-FFF2-40B4-BE49-F238E27FC236}">
                  <a16:creationId xmlns:a16="http://schemas.microsoft.com/office/drawing/2014/main" id="{56AD3BF1-6C69-4F45-A2BC-0393AF85E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0" name="Line 38">
              <a:extLst>
                <a:ext uri="{FF2B5EF4-FFF2-40B4-BE49-F238E27FC236}">
                  <a16:creationId xmlns:a16="http://schemas.microsoft.com/office/drawing/2014/main" id="{82E7B5E6-F673-4D4D-A6A5-1EEA5653F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1" name="Rectangle 39">
              <a:extLst>
                <a:ext uri="{FF2B5EF4-FFF2-40B4-BE49-F238E27FC236}">
                  <a16:creationId xmlns:a16="http://schemas.microsoft.com/office/drawing/2014/main" id="{15DFD736-DBD1-2946-9397-92A4C544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72" name="Oval 40">
              <a:extLst>
                <a:ext uri="{FF2B5EF4-FFF2-40B4-BE49-F238E27FC236}">
                  <a16:creationId xmlns:a16="http://schemas.microsoft.com/office/drawing/2014/main" id="{3EFE9E21-E28C-B344-A8FE-0A146E51F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73" name="Group 41">
              <a:extLst>
                <a:ext uri="{FF2B5EF4-FFF2-40B4-BE49-F238E27FC236}">
                  <a16:creationId xmlns:a16="http://schemas.microsoft.com/office/drawing/2014/main" id="{614919B3-C048-AD4A-9120-D8B37E90C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6" y="2884"/>
              <a:ext cx="206" cy="252"/>
              <a:chOff x="2954" y="2425"/>
              <a:chExt cx="209" cy="252"/>
            </a:xfrm>
          </p:grpSpPr>
          <p:sp>
            <p:nvSpPr>
              <p:cNvPr id="274" name="Rectangle 42">
                <a:extLst>
                  <a:ext uri="{FF2B5EF4-FFF2-40B4-BE49-F238E27FC236}">
                    <a16:creationId xmlns:a16="http://schemas.microsoft.com/office/drawing/2014/main" id="{C776CBEC-77D4-EF49-941A-D86F50F4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275" name="Text Box 43">
                <a:extLst>
                  <a:ext uri="{FF2B5EF4-FFF2-40B4-BE49-F238E27FC236}">
                    <a16:creationId xmlns:a16="http://schemas.microsoft.com/office/drawing/2014/main" id="{7853C682-10D9-484D-926B-2A7D4099F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rPr>
                  <a:t>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endParaRPr>
              </a:p>
            </p:txBody>
          </p:sp>
        </p:grpSp>
      </p:grpSp>
      <p:sp>
        <p:nvSpPr>
          <p:cNvPr id="276" name="Text Box 44">
            <a:extLst>
              <a:ext uri="{FF2B5EF4-FFF2-40B4-BE49-F238E27FC236}">
                <a16:creationId xmlns:a16="http://schemas.microsoft.com/office/drawing/2014/main" id="{5CCFA45A-7CF8-0549-BCAE-0C477997F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3" y="3694112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</a:t>
            </a:r>
          </a:p>
        </p:txBody>
      </p:sp>
      <p:sp>
        <p:nvSpPr>
          <p:cNvPr id="277" name="Freeform 45">
            <a:extLst>
              <a:ext uri="{FF2B5EF4-FFF2-40B4-BE49-F238E27FC236}">
                <a16:creationId xmlns:a16="http://schemas.microsoft.com/office/drawing/2014/main" id="{683D7736-0560-244E-B083-769B4ABBD10D}"/>
              </a:ext>
            </a:extLst>
          </p:cNvPr>
          <p:cNvSpPr>
            <a:spLocks/>
          </p:cNvSpPr>
          <p:nvPr/>
        </p:nvSpPr>
        <p:spPr bwMode="auto">
          <a:xfrm flipH="1">
            <a:off x="1523365" y="3840162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8" name="Freeform 46">
            <a:extLst>
              <a:ext uri="{FF2B5EF4-FFF2-40B4-BE49-F238E27FC236}">
                <a16:creationId xmlns:a16="http://schemas.microsoft.com/office/drawing/2014/main" id="{7B15996F-B9E2-0E4D-9BD4-7A636A7A4C3B}"/>
              </a:ext>
            </a:extLst>
          </p:cNvPr>
          <p:cNvSpPr>
            <a:spLocks/>
          </p:cNvSpPr>
          <p:nvPr/>
        </p:nvSpPr>
        <p:spPr bwMode="auto">
          <a:xfrm flipH="1" flipV="1">
            <a:off x="1537653" y="42545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79" name="Freeform 47">
            <a:extLst>
              <a:ext uri="{FF2B5EF4-FFF2-40B4-BE49-F238E27FC236}">
                <a16:creationId xmlns:a16="http://schemas.microsoft.com/office/drawing/2014/main" id="{36258963-0C82-6B45-9A1F-D430A90BD846}"/>
              </a:ext>
            </a:extLst>
          </p:cNvPr>
          <p:cNvSpPr>
            <a:spLocks/>
          </p:cNvSpPr>
          <p:nvPr/>
        </p:nvSpPr>
        <p:spPr bwMode="auto">
          <a:xfrm flipV="1">
            <a:off x="899478" y="4244975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80" name="Text Box 48">
            <a:extLst>
              <a:ext uri="{FF2B5EF4-FFF2-40B4-BE49-F238E27FC236}">
                <a16:creationId xmlns:a16="http://schemas.microsoft.com/office/drawing/2014/main" id="{16B57B9D-23C0-234E-AC30-BDB28E84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34" y="3703637"/>
            <a:ext cx="4555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1+e</a:t>
            </a:r>
          </a:p>
        </p:txBody>
      </p:sp>
      <p:sp>
        <p:nvSpPr>
          <p:cNvPr id="281" name="Text Box 49">
            <a:extLst>
              <a:ext uri="{FF2B5EF4-FFF2-40B4-BE49-F238E27FC236}">
                <a16:creationId xmlns:a16="http://schemas.microsoft.com/office/drawing/2014/main" id="{A09BAFF4-5A95-4A49-B68E-6989B579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178" y="42941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282" name="Text Box 50">
            <a:extLst>
              <a:ext uri="{FF2B5EF4-FFF2-40B4-BE49-F238E27FC236}">
                <a16:creationId xmlns:a16="http://schemas.microsoft.com/office/drawing/2014/main" id="{B1BC06FC-3E90-E24C-A7C6-709E5975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640" y="43180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83" name="Line 51">
            <a:extLst>
              <a:ext uri="{FF2B5EF4-FFF2-40B4-BE49-F238E27FC236}">
                <a16:creationId xmlns:a16="http://schemas.microsoft.com/office/drawing/2014/main" id="{76E13AA5-D6E0-1147-A49F-3C2D07185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965" y="4711700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5" name="Line 53">
            <a:extLst>
              <a:ext uri="{FF2B5EF4-FFF2-40B4-BE49-F238E27FC236}">
                <a16:creationId xmlns:a16="http://schemas.microsoft.com/office/drawing/2014/main" id="{9DC646D0-6896-DF4A-B13B-96458FE6E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815" y="4244975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287" name="Line 55">
            <a:extLst>
              <a:ext uri="{FF2B5EF4-FFF2-40B4-BE49-F238E27FC236}">
                <a16:creationId xmlns:a16="http://schemas.microsoft.com/office/drawing/2014/main" id="{E01CA72B-84DE-C54F-BC43-DFAE32CCE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053" y="4278312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4C2CA0-1053-764A-966C-9BD44E93F128}"/>
              </a:ext>
            </a:extLst>
          </p:cNvPr>
          <p:cNvGrpSpPr/>
          <p:nvPr/>
        </p:nvGrpSpPr>
        <p:grpSpPr>
          <a:xfrm>
            <a:off x="297498" y="4320540"/>
            <a:ext cx="2047875" cy="894715"/>
            <a:chOff x="297498" y="4320540"/>
            <a:chExt cx="2047875" cy="894715"/>
          </a:xfrm>
        </p:grpSpPr>
        <p:sp>
          <p:nvSpPr>
            <p:cNvPr id="284" name="Text Box 52">
              <a:extLst>
                <a:ext uri="{FF2B5EF4-FFF2-40B4-BE49-F238E27FC236}">
                  <a16:creationId xmlns:a16="http://schemas.microsoft.com/office/drawing/2014/main" id="{95474209-4E23-E44A-84F9-9362104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330" y="484854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6" name="Text Box 54">
              <a:extLst>
                <a:ext uri="{FF2B5EF4-FFF2-40B4-BE49-F238E27FC236}">
                  <a16:creationId xmlns:a16="http://schemas.microsoft.com/office/drawing/2014/main" id="{773837E9-5934-9A47-92CA-A637D32DD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98" y="43205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288" name="Text Box 56">
              <a:extLst>
                <a:ext uri="{FF2B5EF4-FFF2-40B4-BE49-F238E27FC236}">
                  <a16:creationId xmlns:a16="http://schemas.microsoft.com/office/drawing/2014/main" id="{130D1D5A-EF10-C343-9231-321236D02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sp>
        <p:nvSpPr>
          <p:cNvPr id="289" name="Freeform 57">
            <a:extLst>
              <a:ext uri="{FF2B5EF4-FFF2-40B4-BE49-F238E27FC236}">
                <a16:creationId xmlns:a16="http://schemas.microsoft.com/office/drawing/2014/main" id="{9F2C08B4-5CCF-F044-9AAE-C204550218E4}"/>
              </a:ext>
            </a:extLst>
          </p:cNvPr>
          <p:cNvSpPr>
            <a:spLocks/>
          </p:cNvSpPr>
          <p:nvPr/>
        </p:nvSpPr>
        <p:spPr bwMode="auto">
          <a:xfrm flipH="1" flipV="1">
            <a:off x="1442403" y="4211637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0" name="Freeform 58">
            <a:extLst>
              <a:ext uri="{FF2B5EF4-FFF2-40B4-BE49-F238E27FC236}">
                <a16:creationId xmlns:a16="http://schemas.microsoft.com/office/drawing/2014/main" id="{8B245FC0-129F-3D4A-B469-700656F52CA1}"/>
              </a:ext>
            </a:extLst>
          </p:cNvPr>
          <p:cNvSpPr>
            <a:spLocks/>
          </p:cNvSpPr>
          <p:nvPr/>
        </p:nvSpPr>
        <p:spPr bwMode="auto">
          <a:xfrm flipH="1">
            <a:off x="989965" y="4221162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291" name="Text Box 59">
            <a:extLst>
              <a:ext uri="{FF2B5EF4-FFF2-40B4-BE49-F238E27FC236}">
                <a16:creationId xmlns:a16="http://schemas.microsoft.com/office/drawing/2014/main" id="{6377E6D4-018F-AB48-AED5-704776C45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390" y="40989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2" name="Text Box 60">
            <a:extLst>
              <a:ext uri="{FF2B5EF4-FFF2-40B4-BE49-F238E27FC236}">
                <a16:creationId xmlns:a16="http://schemas.microsoft.com/office/drawing/2014/main" id="{24E0ABA6-6FAB-C143-9675-85BDE179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290" y="4090987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0</a:t>
            </a:r>
          </a:p>
        </p:txBody>
      </p:sp>
      <p:sp>
        <p:nvSpPr>
          <p:cNvPr id="293" name="Text Box 211">
            <a:extLst>
              <a:ext uri="{FF2B5EF4-FFF2-40B4-BE49-F238E27FC236}">
                <a16:creationId xmlns:a16="http://schemas.microsoft.com/office/drawing/2014/main" id="{E0100A55-F7C5-4B4F-857E-53ECF8050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5560695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initially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94" name="Group 298">
            <a:extLst>
              <a:ext uri="{FF2B5EF4-FFF2-40B4-BE49-F238E27FC236}">
                <a16:creationId xmlns:a16="http://schemas.microsoft.com/office/drawing/2014/main" id="{AC8BCF73-2229-F440-A651-C9F16CF9FAA2}"/>
              </a:ext>
            </a:extLst>
          </p:cNvPr>
          <p:cNvGrpSpPr>
            <a:grpSpLocks/>
          </p:cNvGrpSpPr>
          <p:nvPr/>
        </p:nvGrpSpPr>
        <p:grpSpPr bwMode="auto">
          <a:xfrm>
            <a:off x="3028316" y="3458208"/>
            <a:ext cx="2651124" cy="2716211"/>
            <a:chOff x="1560" y="2639"/>
            <a:chExt cx="1670" cy="1711"/>
          </a:xfrm>
        </p:grpSpPr>
        <p:sp>
          <p:nvSpPr>
            <p:cNvPr id="295" name="Freeform 61">
              <a:extLst>
                <a:ext uri="{FF2B5EF4-FFF2-40B4-BE49-F238E27FC236}">
                  <a16:creationId xmlns:a16="http://schemas.microsoft.com/office/drawing/2014/main" id="{23F656C5-B9C0-E046-A928-9550F05E3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96" name="Freeform 62">
              <a:extLst>
                <a:ext uri="{FF2B5EF4-FFF2-40B4-BE49-F238E27FC236}">
                  <a16:creationId xmlns:a16="http://schemas.microsoft.com/office/drawing/2014/main" id="{316BD47E-9B6F-BB4B-8DE5-1F1EDF64C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297" name="Group 63">
              <a:extLst>
                <a:ext uri="{FF2B5EF4-FFF2-40B4-BE49-F238E27FC236}">
                  <a16:creationId xmlns:a16="http://schemas.microsoft.com/office/drawing/2014/main" id="{C06EAAA0-57B6-8944-8D79-7C272A720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78B9859B-1308-C847-BFD9-75A5119F0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6" name="Line 65">
                <a:extLst>
                  <a:ext uri="{FF2B5EF4-FFF2-40B4-BE49-F238E27FC236}">
                    <a16:creationId xmlns:a16="http://schemas.microsoft.com/office/drawing/2014/main" id="{D8C1D4EE-FD74-0A49-BA84-9F1A4776A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7" name="Line 66">
                <a:extLst>
                  <a:ext uri="{FF2B5EF4-FFF2-40B4-BE49-F238E27FC236}">
                    <a16:creationId xmlns:a16="http://schemas.microsoft.com/office/drawing/2014/main" id="{DF974EE8-B7FB-304A-817C-E27B25608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8" name="Rectangle 67">
                <a:extLst>
                  <a:ext uri="{FF2B5EF4-FFF2-40B4-BE49-F238E27FC236}">
                    <a16:creationId xmlns:a16="http://schemas.microsoft.com/office/drawing/2014/main" id="{EAB41FEF-BA76-C242-B9EE-BD99A9399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9" name="Oval 68">
                <a:extLst>
                  <a:ext uri="{FF2B5EF4-FFF2-40B4-BE49-F238E27FC236}">
                    <a16:creationId xmlns:a16="http://schemas.microsoft.com/office/drawing/2014/main" id="{A0909F6D-1FB1-3D4D-AE3F-51C5691CF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40" name="Group 69">
                <a:extLst>
                  <a:ext uri="{FF2B5EF4-FFF2-40B4-BE49-F238E27FC236}">
                    <a16:creationId xmlns:a16="http://schemas.microsoft.com/office/drawing/2014/main" id="{E321A372-F838-1046-9EEE-3777DD9F6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341" name="Rectangle 70">
                  <a:extLst>
                    <a:ext uri="{FF2B5EF4-FFF2-40B4-BE49-F238E27FC236}">
                      <a16:creationId xmlns:a16="http://schemas.microsoft.com/office/drawing/2014/main" id="{E9E3479C-155E-7346-8259-38DEBC5E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42" name="Text Box 71">
                  <a:extLst>
                    <a:ext uri="{FF2B5EF4-FFF2-40B4-BE49-F238E27FC236}">
                      <a16:creationId xmlns:a16="http://schemas.microsoft.com/office/drawing/2014/main" id="{694BA042-EE97-A844-A052-AC23A1EB5C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8" name="Group 72">
              <a:extLst>
                <a:ext uri="{FF2B5EF4-FFF2-40B4-BE49-F238E27FC236}">
                  <a16:creationId xmlns:a16="http://schemas.microsoft.com/office/drawing/2014/main" id="{35D72D94-CD1F-0246-AF0C-10782A464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27" name="Oval 73">
                <a:extLst>
                  <a:ext uri="{FF2B5EF4-FFF2-40B4-BE49-F238E27FC236}">
                    <a16:creationId xmlns:a16="http://schemas.microsoft.com/office/drawing/2014/main" id="{2EF13721-1C35-D541-BCCB-D662D9F0D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8" name="Line 74">
                <a:extLst>
                  <a:ext uri="{FF2B5EF4-FFF2-40B4-BE49-F238E27FC236}">
                    <a16:creationId xmlns:a16="http://schemas.microsoft.com/office/drawing/2014/main" id="{A7D1FF06-753A-D145-BD9E-DBEE6D774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29" name="Line 75">
                <a:extLst>
                  <a:ext uri="{FF2B5EF4-FFF2-40B4-BE49-F238E27FC236}">
                    <a16:creationId xmlns:a16="http://schemas.microsoft.com/office/drawing/2014/main" id="{9A459926-EC11-004B-9F3A-6CAF6C299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0" name="Rectangle 76">
                <a:extLst>
                  <a:ext uri="{FF2B5EF4-FFF2-40B4-BE49-F238E27FC236}">
                    <a16:creationId xmlns:a16="http://schemas.microsoft.com/office/drawing/2014/main" id="{45443CD7-7977-0246-BB21-F040776D0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31" name="Oval 77">
                <a:extLst>
                  <a:ext uri="{FF2B5EF4-FFF2-40B4-BE49-F238E27FC236}">
                    <a16:creationId xmlns:a16="http://schemas.microsoft.com/office/drawing/2014/main" id="{7EE3DE6B-30D5-7E4E-89F0-14673D503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32" name="Group 78">
                <a:extLst>
                  <a:ext uri="{FF2B5EF4-FFF2-40B4-BE49-F238E27FC236}">
                    <a16:creationId xmlns:a16="http://schemas.microsoft.com/office/drawing/2014/main" id="{41C702B2-407E-B24D-A087-8C4135E4E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33" name="Rectangle 79">
                  <a:extLst>
                    <a:ext uri="{FF2B5EF4-FFF2-40B4-BE49-F238E27FC236}">
                      <a16:creationId xmlns:a16="http://schemas.microsoft.com/office/drawing/2014/main" id="{154D488B-3D82-0149-B09A-888C146F0C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34" name="Text Box 80">
                  <a:extLst>
                    <a:ext uri="{FF2B5EF4-FFF2-40B4-BE49-F238E27FC236}">
                      <a16:creationId xmlns:a16="http://schemas.microsoft.com/office/drawing/2014/main" id="{B8A7865E-A26B-374E-ADBF-C825A5068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99" name="Group 81">
              <a:extLst>
                <a:ext uri="{FF2B5EF4-FFF2-40B4-BE49-F238E27FC236}">
                  <a16:creationId xmlns:a16="http://schemas.microsoft.com/office/drawing/2014/main" id="{6037BBA4-D433-E94F-ADEB-4B0DC4191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18" name="Group 82">
                <a:extLst>
                  <a:ext uri="{FF2B5EF4-FFF2-40B4-BE49-F238E27FC236}">
                    <a16:creationId xmlns:a16="http://schemas.microsoft.com/office/drawing/2014/main" id="{196235C6-D490-FA41-88E6-67F4B669F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22" name="Oval 83">
                  <a:extLst>
                    <a:ext uri="{FF2B5EF4-FFF2-40B4-BE49-F238E27FC236}">
                      <a16:creationId xmlns:a16="http://schemas.microsoft.com/office/drawing/2014/main" id="{9B969A9C-C7F9-1E44-9632-A4175D5DAD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3" name="Line 84">
                  <a:extLst>
                    <a:ext uri="{FF2B5EF4-FFF2-40B4-BE49-F238E27FC236}">
                      <a16:creationId xmlns:a16="http://schemas.microsoft.com/office/drawing/2014/main" id="{6CF306AF-404F-424D-9C67-9C4D29AF1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4" name="Line 85">
                  <a:extLst>
                    <a:ext uri="{FF2B5EF4-FFF2-40B4-BE49-F238E27FC236}">
                      <a16:creationId xmlns:a16="http://schemas.microsoft.com/office/drawing/2014/main" id="{6001B080-4FC0-AA4A-8A03-EA244FA8AF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5" name="Rectangle 86">
                  <a:extLst>
                    <a:ext uri="{FF2B5EF4-FFF2-40B4-BE49-F238E27FC236}">
                      <a16:creationId xmlns:a16="http://schemas.microsoft.com/office/drawing/2014/main" id="{D28A036B-2A60-C741-962B-E29C00C6E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6" name="Oval 87">
                  <a:extLst>
                    <a:ext uri="{FF2B5EF4-FFF2-40B4-BE49-F238E27FC236}">
                      <a16:creationId xmlns:a16="http://schemas.microsoft.com/office/drawing/2014/main" id="{E903BD80-A54A-8A48-9EEB-3D7E3560F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88">
                <a:extLst>
                  <a:ext uri="{FF2B5EF4-FFF2-40B4-BE49-F238E27FC236}">
                    <a16:creationId xmlns:a16="http://schemas.microsoft.com/office/drawing/2014/main" id="{05B15224-CC30-7643-A907-6606CEF96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20" name="Rectangle 89">
                  <a:extLst>
                    <a:ext uri="{FF2B5EF4-FFF2-40B4-BE49-F238E27FC236}">
                      <a16:creationId xmlns:a16="http://schemas.microsoft.com/office/drawing/2014/main" id="{4B5C6748-BF8D-E544-8581-B2BF936E3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21" name="Text Box 90">
                  <a:extLst>
                    <a:ext uri="{FF2B5EF4-FFF2-40B4-BE49-F238E27FC236}">
                      <a16:creationId xmlns:a16="http://schemas.microsoft.com/office/drawing/2014/main" id="{CAE26135-0C9E-A14E-B40D-5A53685912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00" name="Group 91">
              <a:extLst>
                <a:ext uri="{FF2B5EF4-FFF2-40B4-BE49-F238E27FC236}">
                  <a16:creationId xmlns:a16="http://schemas.microsoft.com/office/drawing/2014/main" id="{41FECA4C-931F-6F41-A222-EF844C7E9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10" name="Oval 92">
                <a:extLst>
                  <a:ext uri="{FF2B5EF4-FFF2-40B4-BE49-F238E27FC236}">
                    <a16:creationId xmlns:a16="http://schemas.microsoft.com/office/drawing/2014/main" id="{D9B3AABA-2A51-8542-A842-AA5E310C8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1" name="Line 93">
                <a:extLst>
                  <a:ext uri="{FF2B5EF4-FFF2-40B4-BE49-F238E27FC236}">
                    <a16:creationId xmlns:a16="http://schemas.microsoft.com/office/drawing/2014/main" id="{CD80F331-7D60-1340-86AF-CAD0746AE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2" name="Line 94">
                <a:extLst>
                  <a:ext uri="{FF2B5EF4-FFF2-40B4-BE49-F238E27FC236}">
                    <a16:creationId xmlns:a16="http://schemas.microsoft.com/office/drawing/2014/main" id="{97E6F033-8430-3344-8096-8885BA3B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3" name="Rectangle 95">
                <a:extLst>
                  <a:ext uri="{FF2B5EF4-FFF2-40B4-BE49-F238E27FC236}">
                    <a16:creationId xmlns:a16="http://schemas.microsoft.com/office/drawing/2014/main" id="{CB6EB605-452C-B044-B122-AE8AB475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4" name="Oval 96">
                <a:extLst>
                  <a:ext uri="{FF2B5EF4-FFF2-40B4-BE49-F238E27FC236}">
                    <a16:creationId xmlns:a16="http://schemas.microsoft.com/office/drawing/2014/main" id="{C6AD4BFE-1D27-5046-BFDE-06C45A3D8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15" name="Group 97">
                <a:extLst>
                  <a:ext uri="{FF2B5EF4-FFF2-40B4-BE49-F238E27FC236}">
                    <a16:creationId xmlns:a16="http://schemas.microsoft.com/office/drawing/2014/main" id="{7B87D585-870A-F646-AA79-EB6F8DD77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16" name="Rectangle 98">
                  <a:extLst>
                    <a:ext uri="{FF2B5EF4-FFF2-40B4-BE49-F238E27FC236}">
                      <a16:creationId xmlns:a16="http://schemas.microsoft.com/office/drawing/2014/main" id="{B4B799CD-BE4A-6544-85F3-80ABF68829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17" name="Text Box 99">
                  <a:extLst>
                    <a:ext uri="{FF2B5EF4-FFF2-40B4-BE49-F238E27FC236}">
                      <a16:creationId xmlns:a16="http://schemas.microsoft.com/office/drawing/2014/main" id="{3B6364EC-433F-4C4C-8692-397718480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01" name="Freeform 101">
              <a:extLst>
                <a:ext uri="{FF2B5EF4-FFF2-40B4-BE49-F238E27FC236}">
                  <a16:creationId xmlns:a16="http://schemas.microsoft.com/office/drawing/2014/main" id="{7ABA6E2F-253C-0D42-A38F-5A1AB67560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2" name="Freeform 102">
              <a:extLst>
                <a:ext uri="{FF2B5EF4-FFF2-40B4-BE49-F238E27FC236}">
                  <a16:creationId xmlns:a16="http://schemas.microsoft.com/office/drawing/2014/main" id="{C057E363-4306-B348-91D5-8317DEE1A8F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3" name="Freeform 103">
              <a:extLst>
                <a:ext uri="{FF2B5EF4-FFF2-40B4-BE49-F238E27FC236}">
                  <a16:creationId xmlns:a16="http://schemas.microsoft.com/office/drawing/2014/main" id="{0AFD584E-E579-1444-B99F-1FB0E607D06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4" name="Freeform 107">
              <a:extLst>
                <a:ext uri="{FF2B5EF4-FFF2-40B4-BE49-F238E27FC236}">
                  <a16:creationId xmlns:a16="http://schemas.microsoft.com/office/drawing/2014/main" id="{052C311D-FDBD-984C-8B4C-43AD75780EC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5" name="Freeform 108">
              <a:extLst>
                <a:ext uri="{FF2B5EF4-FFF2-40B4-BE49-F238E27FC236}">
                  <a16:creationId xmlns:a16="http://schemas.microsoft.com/office/drawing/2014/main" id="{1A81E6C6-F1CA-FA41-9DBC-2C3BBD3991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6" name="Text Box 212">
              <a:extLst>
                <a:ext uri="{FF2B5EF4-FFF2-40B4-BE49-F238E27FC236}">
                  <a16:creationId xmlns:a16="http://schemas.microsoft.com/office/drawing/2014/main" id="{62F6D288-255E-5A4F-9372-F42D0C8C6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3823"/>
              <a:ext cx="167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07" name="Line 215">
              <a:extLst>
                <a:ext uri="{FF2B5EF4-FFF2-40B4-BE49-F238E27FC236}">
                  <a16:creationId xmlns:a16="http://schemas.microsoft.com/office/drawing/2014/main" id="{7154F3FC-3CBE-F444-AD8C-181C5FA73D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8" name="Line 216">
              <a:extLst>
                <a:ext uri="{FF2B5EF4-FFF2-40B4-BE49-F238E27FC236}">
                  <a16:creationId xmlns:a16="http://schemas.microsoft.com/office/drawing/2014/main" id="{BC9E228B-ADE8-F94B-AB8C-25BBFB2C5F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09" name="Line 217">
              <a:extLst>
                <a:ext uri="{FF2B5EF4-FFF2-40B4-BE49-F238E27FC236}">
                  <a16:creationId xmlns:a16="http://schemas.microsoft.com/office/drawing/2014/main" id="{D1A0AE2B-7EAA-564B-BD48-1A46BAD1F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43" name="Freeform 288">
            <a:extLst>
              <a:ext uri="{FF2B5EF4-FFF2-40B4-BE49-F238E27FC236}">
                <a16:creationId xmlns:a16="http://schemas.microsoft.com/office/drawing/2014/main" id="{F2F8D97F-6F30-A447-B912-F5D6FDFF59AC}"/>
              </a:ext>
            </a:extLst>
          </p:cNvPr>
          <p:cNvSpPr>
            <a:spLocks/>
          </p:cNvSpPr>
          <p:nvPr/>
        </p:nvSpPr>
        <p:spPr bwMode="auto">
          <a:xfrm>
            <a:off x="1399540" y="3698875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4" name="Line 289">
            <a:extLst>
              <a:ext uri="{FF2B5EF4-FFF2-40B4-BE49-F238E27FC236}">
                <a16:creationId xmlns:a16="http://schemas.microsoft.com/office/drawing/2014/main" id="{3CB5FA36-8FD4-D648-896B-CA0B2B49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" y="3779837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45" name="Freeform 290">
            <a:extLst>
              <a:ext uri="{FF2B5EF4-FFF2-40B4-BE49-F238E27FC236}">
                <a16:creationId xmlns:a16="http://schemas.microsoft.com/office/drawing/2014/main" id="{0F8BEE7E-780D-8445-B11E-6D0983033332}"/>
              </a:ext>
            </a:extLst>
          </p:cNvPr>
          <p:cNvSpPr>
            <a:spLocks/>
          </p:cNvSpPr>
          <p:nvPr/>
        </p:nvSpPr>
        <p:spPr bwMode="auto">
          <a:xfrm>
            <a:off x="3695065" y="365982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46" name="Group 291">
            <a:extLst>
              <a:ext uri="{FF2B5EF4-FFF2-40B4-BE49-F238E27FC236}">
                <a16:creationId xmlns:a16="http://schemas.microsoft.com/office/drawing/2014/main" id="{7A57BA75-DBB7-4545-BD4D-F207C4052F64}"/>
              </a:ext>
            </a:extLst>
          </p:cNvPr>
          <p:cNvGrpSpPr>
            <a:grpSpLocks/>
          </p:cNvGrpSpPr>
          <p:nvPr/>
        </p:nvGrpSpPr>
        <p:grpSpPr bwMode="auto">
          <a:xfrm>
            <a:off x="3520440" y="3645535"/>
            <a:ext cx="1430338" cy="966787"/>
            <a:chOff x="1870" y="2772"/>
            <a:chExt cx="901" cy="609"/>
          </a:xfrm>
        </p:grpSpPr>
        <p:sp>
          <p:nvSpPr>
            <p:cNvPr id="347" name="Text Box 292">
              <a:extLst>
                <a:ext uri="{FF2B5EF4-FFF2-40B4-BE49-F238E27FC236}">
                  <a16:creationId xmlns:a16="http://schemas.microsoft.com/office/drawing/2014/main" id="{79BDE2B1-337D-6F40-978F-A789F56E7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348" name="Text Box 293">
              <a:extLst>
                <a:ext uri="{FF2B5EF4-FFF2-40B4-BE49-F238E27FC236}">
                  <a16:creationId xmlns:a16="http://schemas.microsoft.com/office/drawing/2014/main" id="{CFE1A08A-5A98-BA4B-8FF4-6E12BC73E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49" name="Text Box 294">
              <a:extLst>
                <a:ext uri="{FF2B5EF4-FFF2-40B4-BE49-F238E27FC236}">
                  <a16:creationId xmlns:a16="http://schemas.microsoft.com/office/drawing/2014/main" id="{BCEF2572-14CE-2146-B9A4-EDF96345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0" name="Text Box 295">
              <a:extLst>
                <a:ext uri="{FF2B5EF4-FFF2-40B4-BE49-F238E27FC236}">
                  <a16:creationId xmlns:a16="http://schemas.microsoft.com/office/drawing/2014/main" id="{043C6BF1-AA32-9A40-A089-5848BEB0E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351" name="Text Box 296">
              <a:extLst>
                <a:ext uri="{FF2B5EF4-FFF2-40B4-BE49-F238E27FC236}">
                  <a16:creationId xmlns:a16="http://schemas.microsoft.com/office/drawing/2014/main" id="{9E7F6502-3678-3746-AC95-C9F0FDEF3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352" name="Text Box 297">
              <a:extLst>
                <a:ext uri="{FF2B5EF4-FFF2-40B4-BE49-F238E27FC236}">
                  <a16:creationId xmlns:a16="http://schemas.microsoft.com/office/drawing/2014/main" id="{91371F66-4D47-D249-B96D-0C1B0542C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353" name="Group 299">
            <a:extLst>
              <a:ext uri="{FF2B5EF4-FFF2-40B4-BE49-F238E27FC236}">
                <a16:creationId xmlns:a16="http://schemas.microsoft.com/office/drawing/2014/main" id="{D03D1201-3B23-5445-BF9E-637081F88A34}"/>
              </a:ext>
            </a:extLst>
          </p:cNvPr>
          <p:cNvGrpSpPr>
            <a:grpSpLocks/>
          </p:cNvGrpSpPr>
          <p:nvPr/>
        </p:nvGrpSpPr>
        <p:grpSpPr bwMode="auto">
          <a:xfrm>
            <a:off x="6509069" y="3455988"/>
            <a:ext cx="2443162" cy="2752726"/>
            <a:chOff x="1721" y="2639"/>
            <a:chExt cx="1539" cy="1734"/>
          </a:xfrm>
        </p:grpSpPr>
        <p:sp>
          <p:nvSpPr>
            <p:cNvPr id="354" name="Freeform 300">
              <a:extLst>
                <a:ext uri="{FF2B5EF4-FFF2-40B4-BE49-F238E27FC236}">
                  <a16:creationId xmlns:a16="http://schemas.microsoft.com/office/drawing/2014/main" id="{6CB721DD-BBE9-AC4A-AB5B-ADCC9AE75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55" name="Freeform 301">
              <a:extLst>
                <a:ext uri="{FF2B5EF4-FFF2-40B4-BE49-F238E27FC236}">
                  <a16:creationId xmlns:a16="http://schemas.microsoft.com/office/drawing/2014/main" id="{3A18A8EF-02F9-494E-B138-2D24C85E2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356" name="Group 302">
              <a:extLst>
                <a:ext uri="{FF2B5EF4-FFF2-40B4-BE49-F238E27FC236}">
                  <a16:creationId xmlns:a16="http://schemas.microsoft.com/office/drawing/2014/main" id="{D6A5C241-5767-6749-89E3-11F62DE10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394" name="Oval 303">
                <a:extLst>
                  <a:ext uri="{FF2B5EF4-FFF2-40B4-BE49-F238E27FC236}">
                    <a16:creationId xmlns:a16="http://schemas.microsoft.com/office/drawing/2014/main" id="{6BABF30B-1B35-024D-A024-826A46C47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5" name="Line 304">
                <a:extLst>
                  <a:ext uri="{FF2B5EF4-FFF2-40B4-BE49-F238E27FC236}">
                    <a16:creationId xmlns:a16="http://schemas.microsoft.com/office/drawing/2014/main" id="{94CCB4BE-1EFF-D542-B248-38B8C54D1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6" name="Line 305">
                <a:extLst>
                  <a:ext uri="{FF2B5EF4-FFF2-40B4-BE49-F238E27FC236}">
                    <a16:creationId xmlns:a16="http://schemas.microsoft.com/office/drawing/2014/main" id="{459F94D7-17FF-FE4F-B7B6-1302D15BA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7" name="Rectangle 306">
                <a:extLst>
                  <a:ext uri="{FF2B5EF4-FFF2-40B4-BE49-F238E27FC236}">
                    <a16:creationId xmlns:a16="http://schemas.microsoft.com/office/drawing/2014/main" id="{E85885E4-4605-CC49-9E09-57D1EE39CB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8" name="Oval 307">
                <a:extLst>
                  <a:ext uri="{FF2B5EF4-FFF2-40B4-BE49-F238E27FC236}">
                    <a16:creationId xmlns:a16="http://schemas.microsoft.com/office/drawing/2014/main" id="{8D9931EF-B3B8-8147-A72B-9DA5FCB63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9" name="Group 308">
                <a:extLst>
                  <a:ext uri="{FF2B5EF4-FFF2-40B4-BE49-F238E27FC236}">
                    <a16:creationId xmlns:a16="http://schemas.microsoft.com/office/drawing/2014/main" id="{2A1E865B-B843-8C40-A0C5-9C77F23FD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00" name="Rectangle 309">
                  <a:extLst>
                    <a:ext uri="{FF2B5EF4-FFF2-40B4-BE49-F238E27FC236}">
                      <a16:creationId xmlns:a16="http://schemas.microsoft.com/office/drawing/2014/main" id="{49A1337C-2D84-F54F-9D7D-F85B845C1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01" name="Text Box 310">
                  <a:extLst>
                    <a:ext uri="{FF2B5EF4-FFF2-40B4-BE49-F238E27FC236}">
                      <a16:creationId xmlns:a16="http://schemas.microsoft.com/office/drawing/2014/main" id="{BAAB163B-2AEE-8647-B47D-84DDC93995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7" name="Group 311">
              <a:extLst>
                <a:ext uri="{FF2B5EF4-FFF2-40B4-BE49-F238E27FC236}">
                  <a16:creationId xmlns:a16="http://schemas.microsoft.com/office/drawing/2014/main" id="{71C52F7F-2455-324D-9139-737BB3416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386" name="Oval 312">
                <a:extLst>
                  <a:ext uri="{FF2B5EF4-FFF2-40B4-BE49-F238E27FC236}">
                    <a16:creationId xmlns:a16="http://schemas.microsoft.com/office/drawing/2014/main" id="{04AAD591-F899-1D46-97A6-A7804AD39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7" name="Line 313">
                <a:extLst>
                  <a:ext uri="{FF2B5EF4-FFF2-40B4-BE49-F238E27FC236}">
                    <a16:creationId xmlns:a16="http://schemas.microsoft.com/office/drawing/2014/main" id="{6A13CDD6-C8A8-A846-A670-FDE9208D7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8" name="Line 314">
                <a:extLst>
                  <a:ext uri="{FF2B5EF4-FFF2-40B4-BE49-F238E27FC236}">
                    <a16:creationId xmlns:a16="http://schemas.microsoft.com/office/drawing/2014/main" id="{FA1FBE5F-C4FD-A04C-B2AF-40C84A401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89" name="Rectangle 315">
                <a:extLst>
                  <a:ext uri="{FF2B5EF4-FFF2-40B4-BE49-F238E27FC236}">
                    <a16:creationId xmlns:a16="http://schemas.microsoft.com/office/drawing/2014/main" id="{3F082F7D-B365-8C4B-8238-A07ECA20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90" name="Oval 316">
                <a:extLst>
                  <a:ext uri="{FF2B5EF4-FFF2-40B4-BE49-F238E27FC236}">
                    <a16:creationId xmlns:a16="http://schemas.microsoft.com/office/drawing/2014/main" id="{0DFE93F3-91FD-9B49-B71F-6CE3D4CAC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91" name="Group 317">
                <a:extLst>
                  <a:ext uri="{FF2B5EF4-FFF2-40B4-BE49-F238E27FC236}">
                    <a16:creationId xmlns:a16="http://schemas.microsoft.com/office/drawing/2014/main" id="{9899C52A-7C1B-D043-84EB-61DFFA4E91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392" name="Rectangle 318">
                  <a:extLst>
                    <a:ext uri="{FF2B5EF4-FFF2-40B4-BE49-F238E27FC236}">
                      <a16:creationId xmlns:a16="http://schemas.microsoft.com/office/drawing/2014/main" id="{340726E4-C896-3841-BAD6-AA37B4134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93" name="Text Box 319">
                  <a:extLst>
                    <a:ext uri="{FF2B5EF4-FFF2-40B4-BE49-F238E27FC236}">
                      <a16:creationId xmlns:a16="http://schemas.microsoft.com/office/drawing/2014/main" id="{1811CFBE-D19A-5E4D-A646-89E22DE13C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8" name="Group 320">
              <a:extLst>
                <a:ext uri="{FF2B5EF4-FFF2-40B4-BE49-F238E27FC236}">
                  <a16:creationId xmlns:a16="http://schemas.microsoft.com/office/drawing/2014/main" id="{ECADA3F9-E7BD-2643-B143-27535C603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377" name="Group 321">
                <a:extLst>
                  <a:ext uri="{FF2B5EF4-FFF2-40B4-BE49-F238E27FC236}">
                    <a16:creationId xmlns:a16="http://schemas.microsoft.com/office/drawing/2014/main" id="{B2534382-1CF8-6E41-B619-EE351AA3E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381" name="Oval 322">
                  <a:extLst>
                    <a:ext uri="{FF2B5EF4-FFF2-40B4-BE49-F238E27FC236}">
                      <a16:creationId xmlns:a16="http://schemas.microsoft.com/office/drawing/2014/main" id="{E9E43530-4744-CF4D-BD54-C43BB7D851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2" name="Line 323">
                  <a:extLst>
                    <a:ext uri="{FF2B5EF4-FFF2-40B4-BE49-F238E27FC236}">
                      <a16:creationId xmlns:a16="http://schemas.microsoft.com/office/drawing/2014/main" id="{60B6C0C9-8011-3B40-8BE2-2EFFDFBBA2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3" name="Line 324">
                  <a:extLst>
                    <a:ext uri="{FF2B5EF4-FFF2-40B4-BE49-F238E27FC236}">
                      <a16:creationId xmlns:a16="http://schemas.microsoft.com/office/drawing/2014/main" id="{87CE0F17-3BA0-3641-8BFE-EC55DBA4F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4" name="Rectangle 325">
                  <a:extLst>
                    <a:ext uri="{FF2B5EF4-FFF2-40B4-BE49-F238E27FC236}">
                      <a16:creationId xmlns:a16="http://schemas.microsoft.com/office/drawing/2014/main" id="{618D180E-09B2-104A-8250-97216A745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5" name="Oval 326">
                  <a:extLst>
                    <a:ext uri="{FF2B5EF4-FFF2-40B4-BE49-F238E27FC236}">
                      <a16:creationId xmlns:a16="http://schemas.microsoft.com/office/drawing/2014/main" id="{1A72140C-76D6-7343-AF56-4944FD10C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378" name="Group 327">
                <a:extLst>
                  <a:ext uri="{FF2B5EF4-FFF2-40B4-BE49-F238E27FC236}">
                    <a16:creationId xmlns:a16="http://schemas.microsoft.com/office/drawing/2014/main" id="{2C076E2D-0D31-4547-9AC2-7F97774B3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379" name="Rectangle 328">
                  <a:extLst>
                    <a:ext uri="{FF2B5EF4-FFF2-40B4-BE49-F238E27FC236}">
                      <a16:creationId xmlns:a16="http://schemas.microsoft.com/office/drawing/2014/main" id="{5B3CF257-A74B-5C42-AD8A-A15892A20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80" name="Text Box 329">
                  <a:extLst>
                    <a:ext uri="{FF2B5EF4-FFF2-40B4-BE49-F238E27FC236}">
                      <a16:creationId xmlns:a16="http://schemas.microsoft.com/office/drawing/2014/main" id="{C53BB8EA-E520-7F44-AA57-B3806C552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59" name="Group 330">
              <a:extLst>
                <a:ext uri="{FF2B5EF4-FFF2-40B4-BE49-F238E27FC236}">
                  <a16:creationId xmlns:a16="http://schemas.microsoft.com/office/drawing/2014/main" id="{41C1EB56-EB2A-FB4E-8C45-F84842153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369" name="Oval 331">
                <a:extLst>
                  <a:ext uri="{FF2B5EF4-FFF2-40B4-BE49-F238E27FC236}">
                    <a16:creationId xmlns:a16="http://schemas.microsoft.com/office/drawing/2014/main" id="{606DB1B1-B8F6-C645-989F-6BE9366E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0" name="Line 332">
                <a:extLst>
                  <a:ext uri="{FF2B5EF4-FFF2-40B4-BE49-F238E27FC236}">
                    <a16:creationId xmlns:a16="http://schemas.microsoft.com/office/drawing/2014/main" id="{6C7F656B-E3E7-8544-8E80-D3E02A393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1" name="Line 333">
                <a:extLst>
                  <a:ext uri="{FF2B5EF4-FFF2-40B4-BE49-F238E27FC236}">
                    <a16:creationId xmlns:a16="http://schemas.microsoft.com/office/drawing/2014/main" id="{797B8E7D-299F-254A-AE17-81C2F8DDC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2" name="Rectangle 334">
                <a:extLst>
                  <a:ext uri="{FF2B5EF4-FFF2-40B4-BE49-F238E27FC236}">
                    <a16:creationId xmlns:a16="http://schemas.microsoft.com/office/drawing/2014/main" id="{09A63021-56BD-E044-A543-4E43800C9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73" name="Oval 335">
                <a:extLst>
                  <a:ext uri="{FF2B5EF4-FFF2-40B4-BE49-F238E27FC236}">
                    <a16:creationId xmlns:a16="http://schemas.microsoft.com/office/drawing/2014/main" id="{C7CBB4B1-1945-0047-B71C-82AB2252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374" name="Group 336">
                <a:extLst>
                  <a:ext uri="{FF2B5EF4-FFF2-40B4-BE49-F238E27FC236}">
                    <a16:creationId xmlns:a16="http://schemas.microsoft.com/office/drawing/2014/main" id="{FB53F95F-417D-3B4C-AB10-47BA949FA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375" name="Rectangle 337">
                  <a:extLst>
                    <a:ext uri="{FF2B5EF4-FFF2-40B4-BE49-F238E27FC236}">
                      <a16:creationId xmlns:a16="http://schemas.microsoft.com/office/drawing/2014/main" id="{9C0A93A3-65B5-9342-9667-A16482864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376" name="Text Box 338">
                  <a:extLst>
                    <a:ext uri="{FF2B5EF4-FFF2-40B4-BE49-F238E27FC236}">
                      <a16:creationId xmlns:a16="http://schemas.microsoft.com/office/drawing/2014/main" id="{C7262A57-E4EB-FF45-9188-A932F76B98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60" name="Freeform 339">
              <a:extLst>
                <a:ext uri="{FF2B5EF4-FFF2-40B4-BE49-F238E27FC236}">
                  <a16:creationId xmlns:a16="http://schemas.microsoft.com/office/drawing/2014/main" id="{FE4D1C87-3ACE-344A-B1E6-AC65C66AC7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1" name="Freeform 340">
              <a:extLst>
                <a:ext uri="{FF2B5EF4-FFF2-40B4-BE49-F238E27FC236}">
                  <a16:creationId xmlns:a16="http://schemas.microsoft.com/office/drawing/2014/main" id="{1F67EB19-CB12-E046-ABBE-367C9EBD5AF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2" name="Freeform 341">
              <a:extLst>
                <a:ext uri="{FF2B5EF4-FFF2-40B4-BE49-F238E27FC236}">
                  <a16:creationId xmlns:a16="http://schemas.microsoft.com/office/drawing/2014/main" id="{9E30013A-0776-7341-A5AD-49109879B3B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3" name="Freeform 342">
              <a:extLst>
                <a:ext uri="{FF2B5EF4-FFF2-40B4-BE49-F238E27FC236}">
                  <a16:creationId xmlns:a16="http://schemas.microsoft.com/office/drawing/2014/main" id="{D3385A6D-D07B-F544-AC6A-6BEB30E792E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4" name="Freeform 343">
              <a:extLst>
                <a:ext uri="{FF2B5EF4-FFF2-40B4-BE49-F238E27FC236}">
                  <a16:creationId xmlns:a16="http://schemas.microsoft.com/office/drawing/2014/main" id="{C3E1BD46-7273-2745-ADB0-D13127E55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5" name="Text Box 344">
              <a:extLst>
                <a:ext uri="{FF2B5EF4-FFF2-40B4-BE49-F238E27FC236}">
                  <a16:creationId xmlns:a16="http://schemas.microsoft.com/office/drawing/2014/main" id="{5CB374C5-0C28-C849-AD4A-313B567A3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846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366" name="Line 345">
              <a:extLst>
                <a:ext uri="{FF2B5EF4-FFF2-40B4-BE49-F238E27FC236}">
                  <a16:creationId xmlns:a16="http://schemas.microsoft.com/office/drawing/2014/main" id="{1446D8D8-ACC7-CF48-B1C9-0E37D4976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7" name="Line 346">
              <a:extLst>
                <a:ext uri="{FF2B5EF4-FFF2-40B4-BE49-F238E27FC236}">
                  <a16:creationId xmlns:a16="http://schemas.microsoft.com/office/drawing/2014/main" id="{B2F79A6E-2DF0-494C-B6A1-8356C2C27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68" name="Line 347">
              <a:extLst>
                <a:ext uri="{FF2B5EF4-FFF2-40B4-BE49-F238E27FC236}">
                  <a16:creationId xmlns:a16="http://schemas.microsoft.com/office/drawing/2014/main" id="{FF1BE369-2781-D540-B7AB-8DC230B0B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02" name="Freeform 228">
            <a:extLst>
              <a:ext uri="{FF2B5EF4-FFF2-40B4-BE49-F238E27FC236}">
                <a16:creationId xmlns:a16="http://schemas.microsoft.com/office/drawing/2014/main" id="{AD2AFD53-10C1-434A-908B-811C3AF81841}"/>
              </a:ext>
            </a:extLst>
          </p:cNvPr>
          <p:cNvSpPr>
            <a:spLocks/>
          </p:cNvSpPr>
          <p:nvPr/>
        </p:nvSpPr>
        <p:spPr bwMode="auto">
          <a:xfrm>
            <a:off x="6926580" y="3590925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03" name="Group 348">
            <a:extLst>
              <a:ext uri="{FF2B5EF4-FFF2-40B4-BE49-F238E27FC236}">
                <a16:creationId xmlns:a16="http://schemas.microsoft.com/office/drawing/2014/main" id="{94BA1AC8-F2CC-1A42-BF7D-652B11FA14B8}"/>
              </a:ext>
            </a:extLst>
          </p:cNvPr>
          <p:cNvGrpSpPr>
            <a:grpSpLocks/>
          </p:cNvGrpSpPr>
          <p:nvPr/>
        </p:nvGrpSpPr>
        <p:grpSpPr bwMode="auto">
          <a:xfrm>
            <a:off x="6844030" y="3668712"/>
            <a:ext cx="1493838" cy="990600"/>
            <a:chOff x="-186" y="1184"/>
            <a:chExt cx="941" cy="624"/>
          </a:xfrm>
        </p:grpSpPr>
        <p:sp>
          <p:nvSpPr>
            <p:cNvPr id="404" name="Text Box 270">
              <a:extLst>
                <a:ext uri="{FF2B5EF4-FFF2-40B4-BE49-F238E27FC236}">
                  <a16:creationId xmlns:a16="http://schemas.microsoft.com/office/drawing/2014/main" id="{84BD772A-6D84-3343-B307-0053F2587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5" name="Text Box 274">
              <a:extLst>
                <a:ext uri="{FF2B5EF4-FFF2-40B4-BE49-F238E27FC236}">
                  <a16:creationId xmlns:a16="http://schemas.microsoft.com/office/drawing/2014/main" id="{57C2172E-A89C-4A4C-851F-BBF0C35EA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06" name="Text Box 275">
              <a:extLst>
                <a:ext uri="{FF2B5EF4-FFF2-40B4-BE49-F238E27FC236}">
                  <a16:creationId xmlns:a16="http://schemas.microsoft.com/office/drawing/2014/main" id="{E5FF566A-79C1-8843-A018-064993FA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07" name="Text Box 276">
              <a:extLst>
                <a:ext uri="{FF2B5EF4-FFF2-40B4-BE49-F238E27FC236}">
                  <a16:creationId xmlns:a16="http://schemas.microsoft.com/office/drawing/2014/main" id="{26462907-18D2-764B-AFDE-404A8D29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408" name="Text Box 279">
              <a:extLst>
                <a:ext uri="{FF2B5EF4-FFF2-40B4-BE49-F238E27FC236}">
                  <a16:creationId xmlns:a16="http://schemas.microsoft.com/office/drawing/2014/main" id="{92CDFFF3-ECF8-9244-B357-9432C33A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09" name="Text Box 280">
              <a:extLst>
                <a:ext uri="{FF2B5EF4-FFF2-40B4-BE49-F238E27FC236}">
                  <a16:creationId xmlns:a16="http://schemas.microsoft.com/office/drawing/2014/main" id="{ED747468-F599-E849-9D19-56596D2D3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</p:grpSp>
      <p:grpSp>
        <p:nvGrpSpPr>
          <p:cNvPr id="410" name="Group 349">
            <a:extLst>
              <a:ext uri="{FF2B5EF4-FFF2-40B4-BE49-F238E27FC236}">
                <a16:creationId xmlns:a16="http://schemas.microsoft.com/office/drawing/2014/main" id="{94255287-EFDF-3C43-9755-C90363D2DA86}"/>
              </a:ext>
            </a:extLst>
          </p:cNvPr>
          <p:cNvGrpSpPr>
            <a:grpSpLocks/>
          </p:cNvGrpSpPr>
          <p:nvPr/>
        </p:nvGrpSpPr>
        <p:grpSpPr bwMode="auto">
          <a:xfrm>
            <a:off x="9495792" y="3505198"/>
            <a:ext cx="2443162" cy="2703511"/>
            <a:chOff x="1632" y="2639"/>
            <a:chExt cx="1539" cy="1703"/>
          </a:xfrm>
        </p:grpSpPr>
        <p:sp>
          <p:nvSpPr>
            <p:cNvPr id="411" name="Freeform 350">
              <a:extLst>
                <a:ext uri="{FF2B5EF4-FFF2-40B4-BE49-F238E27FC236}">
                  <a16:creationId xmlns:a16="http://schemas.microsoft.com/office/drawing/2014/main" id="{4B1EB5F7-A79C-6446-980C-81A96EFC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2" name="Freeform 351">
              <a:extLst>
                <a:ext uri="{FF2B5EF4-FFF2-40B4-BE49-F238E27FC236}">
                  <a16:creationId xmlns:a16="http://schemas.microsoft.com/office/drawing/2014/main" id="{2CE2F8E8-7ADA-9E4E-9F63-AE01952A5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413" name="Group 352">
              <a:extLst>
                <a:ext uri="{FF2B5EF4-FFF2-40B4-BE49-F238E27FC236}">
                  <a16:creationId xmlns:a16="http://schemas.microsoft.com/office/drawing/2014/main" id="{E5AD917F-E74E-B648-BB37-9CB65BAF5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3" y="2652"/>
              <a:ext cx="316" cy="252"/>
              <a:chOff x="1747" y="3190"/>
              <a:chExt cx="316" cy="252"/>
            </a:xfrm>
          </p:grpSpPr>
          <p:sp>
            <p:nvSpPr>
              <p:cNvPr id="453" name="Oval 353">
                <a:extLst>
                  <a:ext uri="{FF2B5EF4-FFF2-40B4-BE49-F238E27FC236}">
                    <a16:creationId xmlns:a16="http://schemas.microsoft.com/office/drawing/2014/main" id="{E47068A6-695F-844D-A480-9B38A3EA6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4" name="Line 354">
                <a:extLst>
                  <a:ext uri="{FF2B5EF4-FFF2-40B4-BE49-F238E27FC236}">
                    <a16:creationId xmlns:a16="http://schemas.microsoft.com/office/drawing/2014/main" id="{2F2B2C6A-798A-CE43-B0A4-D68F8763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5" name="Line 355">
                <a:extLst>
                  <a:ext uri="{FF2B5EF4-FFF2-40B4-BE49-F238E27FC236}">
                    <a16:creationId xmlns:a16="http://schemas.microsoft.com/office/drawing/2014/main" id="{33B39B6C-B89C-7A4F-BC1D-B7B736174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6" name="Rectangle 356">
                <a:extLst>
                  <a:ext uri="{FF2B5EF4-FFF2-40B4-BE49-F238E27FC236}">
                    <a16:creationId xmlns:a16="http://schemas.microsoft.com/office/drawing/2014/main" id="{F9C1F477-E60A-A543-AE1B-FD2C42F79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57" name="Oval 357">
                <a:extLst>
                  <a:ext uri="{FF2B5EF4-FFF2-40B4-BE49-F238E27FC236}">
                    <a16:creationId xmlns:a16="http://schemas.microsoft.com/office/drawing/2014/main" id="{AD0C98AE-D777-2D43-A110-68611632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8" name="Group 358">
                <a:extLst>
                  <a:ext uri="{FF2B5EF4-FFF2-40B4-BE49-F238E27FC236}">
                    <a16:creationId xmlns:a16="http://schemas.microsoft.com/office/drawing/2014/main" id="{10E12F87-A379-1F4E-804C-960B69FF2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3190"/>
                <a:ext cx="194" cy="252"/>
                <a:chOff x="2960" y="2425"/>
                <a:chExt cx="197" cy="252"/>
              </a:xfrm>
            </p:grpSpPr>
            <p:sp>
              <p:nvSpPr>
                <p:cNvPr id="459" name="Rectangle 359">
                  <a:extLst>
                    <a:ext uri="{FF2B5EF4-FFF2-40B4-BE49-F238E27FC236}">
                      <a16:creationId xmlns:a16="http://schemas.microsoft.com/office/drawing/2014/main" id="{40D60A37-1A78-A14B-AEF0-6B32C20CA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60" name="Text Box 360">
                  <a:extLst>
                    <a:ext uri="{FF2B5EF4-FFF2-40B4-BE49-F238E27FC236}">
                      <a16:creationId xmlns:a16="http://schemas.microsoft.com/office/drawing/2014/main" id="{316A5FDF-C8F0-CD41-9FC5-F0BDFA3BBF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0" y="2425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a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361">
              <a:extLst>
                <a:ext uri="{FF2B5EF4-FFF2-40B4-BE49-F238E27FC236}">
                  <a16:creationId xmlns:a16="http://schemas.microsoft.com/office/drawing/2014/main" id="{CC54C3FD-25A0-6C43-A265-DE0DE9E46F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5" y="2907"/>
              <a:ext cx="316" cy="252"/>
              <a:chOff x="2221" y="3571"/>
              <a:chExt cx="316" cy="252"/>
            </a:xfrm>
          </p:grpSpPr>
          <p:sp>
            <p:nvSpPr>
              <p:cNvPr id="443" name="Oval 362">
                <a:extLst>
                  <a:ext uri="{FF2B5EF4-FFF2-40B4-BE49-F238E27FC236}">
                    <a16:creationId xmlns:a16="http://schemas.microsoft.com/office/drawing/2014/main" id="{35AB7C39-7DC0-1D46-A27B-29E8564A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6" name="Line 363">
                <a:extLst>
                  <a:ext uri="{FF2B5EF4-FFF2-40B4-BE49-F238E27FC236}">
                    <a16:creationId xmlns:a16="http://schemas.microsoft.com/office/drawing/2014/main" id="{DF710DEA-DD86-324B-AFE6-765A0E619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7" name="Line 364">
                <a:extLst>
                  <a:ext uri="{FF2B5EF4-FFF2-40B4-BE49-F238E27FC236}">
                    <a16:creationId xmlns:a16="http://schemas.microsoft.com/office/drawing/2014/main" id="{F0CD32C2-F2CA-6A48-8963-9086298E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8" name="Rectangle 365">
                <a:extLst>
                  <a:ext uri="{FF2B5EF4-FFF2-40B4-BE49-F238E27FC236}">
                    <a16:creationId xmlns:a16="http://schemas.microsoft.com/office/drawing/2014/main" id="{49E2D868-65B8-7C4F-85B9-8DE28484B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49" name="Oval 366">
                <a:extLst>
                  <a:ext uri="{FF2B5EF4-FFF2-40B4-BE49-F238E27FC236}">
                    <a16:creationId xmlns:a16="http://schemas.microsoft.com/office/drawing/2014/main" id="{21F2D8CD-5D48-724B-941C-D5C7C4F56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50" name="Group 367">
                <a:extLst>
                  <a:ext uri="{FF2B5EF4-FFF2-40B4-BE49-F238E27FC236}">
                    <a16:creationId xmlns:a16="http://schemas.microsoft.com/office/drawing/2014/main" id="{ECC3C74D-C5FA-9B4E-A556-F7A2076AC3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3" y="3571"/>
                <a:ext cx="206" cy="252"/>
                <a:chOff x="2954" y="2425"/>
                <a:chExt cx="209" cy="252"/>
              </a:xfrm>
            </p:grpSpPr>
            <p:sp>
              <p:nvSpPr>
                <p:cNvPr id="451" name="Rectangle 368">
                  <a:extLst>
                    <a:ext uri="{FF2B5EF4-FFF2-40B4-BE49-F238E27FC236}">
                      <a16:creationId xmlns:a16="http://schemas.microsoft.com/office/drawing/2014/main" id="{8B135D8A-7EF3-AF40-A335-0E0A5FB83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52" name="Text Box 369">
                  <a:extLst>
                    <a:ext uri="{FF2B5EF4-FFF2-40B4-BE49-F238E27FC236}">
                      <a16:creationId xmlns:a16="http://schemas.microsoft.com/office/drawing/2014/main" id="{127AAAAB-7C00-8941-842E-97CEE122F4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d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370">
              <a:extLst>
                <a:ext uri="{FF2B5EF4-FFF2-40B4-BE49-F238E27FC236}">
                  <a16:creationId xmlns:a16="http://schemas.microsoft.com/office/drawing/2014/main" id="{D84D5BA5-56D2-3B4C-BBD1-DD179DF60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98"/>
              <a:ext cx="315" cy="252"/>
              <a:chOff x="2903" y="2884"/>
              <a:chExt cx="315" cy="252"/>
            </a:xfrm>
          </p:grpSpPr>
          <p:grpSp>
            <p:nvGrpSpPr>
              <p:cNvPr id="434" name="Group 371">
                <a:extLst>
                  <a:ext uri="{FF2B5EF4-FFF2-40B4-BE49-F238E27FC236}">
                    <a16:creationId xmlns:a16="http://schemas.microsoft.com/office/drawing/2014/main" id="{AFCDDB50-C217-764D-AB88-CDB31C04B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438" name="Oval 372">
                  <a:extLst>
                    <a:ext uri="{FF2B5EF4-FFF2-40B4-BE49-F238E27FC236}">
                      <a16:creationId xmlns:a16="http://schemas.microsoft.com/office/drawing/2014/main" id="{21172C47-9633-D34B-B580-A748859490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9" name="Line 373">
                  <a:extLst>
                    <a:ext uri="{FF2B5EF4-FFF2-40B4-BE49-F238E27FC236}">
                      <a16:creationId xmlns:a16="http://schemas.microsoft.com/office/drawing/2014/main" id="{DEA2ADE2-F777-A945-8D9D-EB4FC398FF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0" name="Line 374">
                  <a:extLst>
                    <a:ext uri="{FF2B5EF4-FFF2-40B4-BE49-F238E27FC236}">
                      <a16:creationId xmlns:a16="http://schemas.microsoft.com/office/drawing/2014/main" id="{9CE966EE-FBD1-0446-A614-A76D8800CB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1" name="Rectangle 375">
                  <a:extLst>
                    <a:ext uri="{FF2B5EF4-FFF2-40B4-BE49-F238E27FC236}">
                      <a16:creationId xmlns:a16="http://schemas.microsoft.com/office/drawing/2014/main" id="{FA0327E6-5833-AB4B-9013-E2564F46E8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42" name="Oval 376">
                  <a:extLst>
                    <a:ext uri="{FF2B5EF4-FFF2-40B4-BE49-F238E27FC236}">
                      <a16:creationId xmlns:a16="http://schemas.microsoft.com/office/drawing/2014/main" id="{9398C505-BE49-EC42-B628-B0F91E681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377">
                <a:extLst>
                  <a:ext uri="{FF2B5EF4-FFF2-40B4-BE49-F238E27FC236}">
                    <a16:creationId xmlns:a16="http://schemas.microsoft.com/office/drawing/2014/main" id="{3AF8BA78-2A30-3344-ABC9-180E275E71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3" y="2884"/>
                <a:ext cx="185" cy="252"/>
                <a:chOff x="2964" y="2425"/>
                <a:chExt cx="188" cy="252"/>
              </a:xfrm>
            </p:grpSpPr>
            <p:sp>
              <p:nvSpPr>
                <p:cNvPr id="436" name="Rectangle 378">
                  <a:extLst>
                    <a:ext uri="{FF2B5EF4-FFF2-40B4-BE49-F238E27FC236}">
                      <a16:creationId xmlns:a16="http://schemas.microsoft.com/office/drawing/2014/main" id="{1546F4DB-A81D-C348-BD2F-799067C6A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7" name="Text Box 379">
                  <a:extLst>
                    <a:ext uri="{FF2B5EF4-FFF2-40B4-BE49-F238E27FC236}">
                      <a16:creationId xmlns:a16="http://schemas.microsoft.com/office/drawing/2014/main" id="{69EEA604-124B-444B-993C-0A60C4CED4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4" y="2425"/>
                  <a:ext cx="18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c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6" name="Group 380">
              <a:extLst>
                <a:ext uri="{FF2B5EF4-FFF2-40B4-BE49-F238E27FC236}">
                  <a16:creationId xmlns:a16="http://schemas.microsoft.com/office/drawing/2014/main" id="{61448218-CB31-2741-B597-86B4BA879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7" y="2916"/>
              <a:ext cx="316" cy="252"/>
              <a:chOff x="2217" y="2884"/>
              <a:chExt cx="316" cy="252"/>
            </a:xfrm>
          </p:grpSpPr>
          <p:sp>
            <p:nvSpPr>
              <p:cNvPr id="426" name="Oval 381">
                <a:extLst>
                  <a:ext uri="{FF2B5EF4-FFF2-40B4-BE49-F238E27FC236}">
                    <a16:creationId xmlns:a16="http://schemas.microsoft.com/office/drawing/2014/main" id="{0813A2D4-0C13-1846-B4E2-7F7CA0FA7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7" name="Line 382">
                <a:extLst>
                  <a:ext uri="{FF2B5EF4-FFF2-40B4-BE49-F238E27FC236}">
                    <a16:creationId xmlns:a16="http://schemas.microsoft.com/office/drawing/2014/main" id="{64673E3F-DEE6-9A45-B3C6-BE42A24725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8" name="Line 383">
                <a:extLst>
                  <a:ext uri="{FF2B5EF4-FFF2-40B4-BE49-F238E27FC236}">
                    <a16:creationId xmlns:a16="http://schemas.microsoft.com/office/drawing/2014/main" id="{3B8136F3-D630-2940-81F6-CB0ED1F0F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29" name="Rectangle 384">
                <a:extLst>
                  <a:ext uri="{FF2B5EF4-FFF2-40B4-BE49-F238E27FC236}">
                    <a16:creationId xmlns:a16="http://schemas.microsoft.com/office/drawing/2014/main" id="{598389A7-D915-D54A-8873-708D8CAE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430" name="Oval 385">
                <a:extLst>
                  <a:ext uri="{FF2B5EF4-FFF2-40B4-BE49-F238E27FC236}">
                    <a16:creationId xmlns:a16="http://schemas.microsoft.com/office/drawing/2014/main" id="{86E8FB75-1E3D-B642-A9CA-C90B5C3A3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431" name="Group 386">
                <a:extLst>
                  <a:ext uri="{FF2B5EF4-FFF2-40B4-BE49-F238E27FC236}">
                    <a16:creationId xmlns:a16="http://schemas.microsoft.com/office/drawing/2014/main" id="{3AD03C7D-6A23-1247-A89F-2D3576F62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6" y="2884"/>
                <a:ext cx="206" cy="252"/>
                <a:chOff x="2954" y="2425"/>
                <a:chExt cx="209" cy="252"/>
              </a:xfrm>
            </p:grpSpPr>
            <p:sp>
              <p:nvSpPr>
                <p:cNvPr id="432" name="Rectangle 387">
                  <a:extLst>
                    <a:ext uri="{FF2B5EF4-FFF2-40B4-BE49-F238E27FC236}">
                      <a16:creationId xmlns:a16="http://schemas.microsoft.com/office/drawing/2014/main" id="{E40E4762-6B1C-9543-9ECC-E99723078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  <p:sp>
              <p:nvSpPr>
                <p:cNvPr id="433" name="Text Box 388">
                  <a:extLst>
                    <a:ext uri="{FF2B5EF4-FFF2-40B4-BE49-F238E27FC236}">
                      <a16:creationId xmlns:a16="http://schemas.microsoft.com/office/drawing/2014/main" id="{4D7750F0-814E-024F-8097-2BFE4CA3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lt"/>
                      <a:ea typeface="ＭＳ Ｐゴシック" charset="0"/>
                    </a:rPr>
                    <a:t>b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17" name="Freeform 389">
              <a:extLst>
                <a:ext uri="{FF2B5EF4-FFF2-40B4-BE49-F238E27FC236}">
                  <a16:creationId xmlns:a16="http://schemas.microsoft.com/office/drawing/2014/main" id="{E8CFA42E-8AC2-3F4F-822A-F534B09451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8" name="Freeform 390">
              <a:extLst>
                <a:ext uri="{FF2B5EF4-FFF2-40B4-BE49-F238E27FC236}">
                  <a16:creationId xmlns:a16="http://schemas.microsoft.com/office/drawing/2014/main" id="{37EC0BF4-AA60-A94F-8A36-5C2D5581C76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19" name="Freeform 391">
              <a:extLst>
                <a:ext uri="{FF2B5EF4-FFF2-40B4-BE49-F238E27FC236}">
                  <a16:creationId xmlns:a16="http://schemas.microsoft.com/office/drawing/2014/main" id="{78D9B5AA-D521-2946-9A0B-0FDC0609DF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0" name="Freeform 392">
              <a:extLst>
                <a:ext uri="{FF2B5EF4-FFF2-40B4-BE49-F238E27FC236}">
                  <a16:creationId xmlns:a16="http://schemas.microsoft.com/office/drawing/2014/main" id="{6AB252B5-1DA0-B344-97C1-D2E39115E1A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1" name="Freeform 393">
              <a:extLst>
                <a:ext uri="{FF2B5EF4-FFF2-40B4-BE49-F238E27FC236}">
                  <a16:creationId xmlns:a16="http://schemas.microsoft.com/office/drawing/2014/main" id="{D0AEBA19-9900-8540-A049-294375484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2" name="Text Box 394">
              <a:extLst>
                <a:ext uri="{FF2B5EF4-FFF2-40B4-BE49-F238E27FC236}">
                  <a16:creationId xmlns:a16="http://schemas.microsoft.com/office/drawing/2014/main" id="{3ACA8E40-4D49-5849-B041-0A5A98647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15"/>
              <a:ext cx="1539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given these costs,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find new routing….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resulting in new costs</a:t>
              </a:r>
            </a:p>
          </p:txBody>
        </p:sp>
        <p:sp>
          <p:nvSpPr>
            <p:cNvPr id="423" name="Line 395">
              <a:extLst>
                <a:ext uri="{FF2B5EF4-FFF2-40B4-BE49-F238E27FC236}">
                  <a16:creationId xmlns:a16="http://schemas.microsoft.com/office/drawing/2014/main" id="{A7911D93-5338-594E-9B3D-0FF6930D9A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4" name="Line 396">
              <a:extLst>
                <a:ext uri="{FF2B5EF4-FFF2-40B4-BE49-F238E27FC236}">
                  <a16:creationId xmlns:a16="http://schemas.microsoft.com/office/drawing/2014/main" id="{DA733CC8-DCAA-024E-B4D2-9805836E7B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425" name="Line 397">
              <a:extLst>
                <a:ext uri="{FF2B5EF4-FFF2-40B4-BE49-F238E27FC236}">
                  <a16:creationId xmlns:a16="http://schemas.microsoft.com/office/drawing/2014/main" id="{D68B55E0-C27A-9846-AA4C-3ED30314A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461" name="Freeform 398">
            <a:extLst>
              <a:ext uri="{FF2B5EF4-FFF2-40B4-BE49-F238E27FC236}">
                <a16:creationId xmlns:a16="http://schemas.microsoft.com/office/drawing/2014/main" id="{8CBA310A-8A3C-0C4D-A513-41824EBB7B24}"/>
              </a:ext>
            </a:extLst>
          </p:cNvPr>
          <p:cNvSpPr>
            <a:spLocks/>
          </p:cNvSpPr>
          <p:nvPr/>
        </p:nvSpPr>
        <p:spPr bwMode="auto">
          <a:xfrm>
            <a:off x="10048240" y="3706812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462" name="Group 399">
            <a:extLst>
              <a:ext uri="{FF2B5EF4-FFF2-40B4-BE49-F238E27FC236}">
                <a16:creationId xmlns:a16="http://schemas.microsoft.com/office/drawing/2014/main" id="{7ABC5AED-795A-2C49-AE42-8284B798689A}"/>
              </a:ext>
            </a:extLst>
          </p:cNvPr>
          <p:cNvGrpSpPr>
            <a:grpSpLocks/>
          </p:cNvGrpSpPr>
          <p:nvPr/>
        </p:nvGrpSpPr>
        <p:grpSpPr bwMode="auto">
          <a:xfrm>
            <a:off x="9873615" y="3692525"/>
            <a:ext cx="1430338" cy="966787"/>
            <a:chOff x="1870" y="2772"/>
            <a:chExt cx="901" cy="609"/>
          </a:xfrm>
        </p:grpSpPr>
        <p:sp>
          <p:nvSpPr>
            <p:cNvPr id="463" name="Text Box 400">
              <a:extLst>
                <a:ext uri="{FF2B5EF4-FFF2-40B4-BE49-F238E27FC236}">
                  <a16:creationId xmlns:a16="http://schemas.microsoft.com/office/drawing/2014/main" id="{99037B7C-2191-0D42-8E06-A14F7212B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2+e</a:t>
              </a:r>
            </a:p>
          </p:txBody>
        </p:sp>
        <p:sp>
          <p:nvSpPr>
            <p:cNvPr id="464" name="Text Box 401">
              <a:extLst>
                <a:ext uri="{FF2B5EF4-FFF2-40B4-BE49-F238E27FC236}">
                  <a16:creationId xmlns:a16="http://schemas.microsoft.com/office/drawing/2014/main" id="{71D8509A-2870-E94B-BD83-F1850A2D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5" name="Text Box 402">
              <a:extLst>
                <a:ext uri="{FF2B5EF4-FFF2-40B4-BE49-F238E27FC236}">
                  <a16:creationId xmlns:a16="http://schemas.microsoft.com/office/drawing/2014/main" id="{FA7E8DC1-7F88-8742-9976-F3CFB1DBB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6" name="Text Box 403">
              <a:extLst>
                <a:ext uri="{FF2B5EF4-FFF2-40B4-BE49-F238E27FC236}">
                  <a16:creationId xmlns:a16="http://schemas.microsoft.com/office/drawing/2014/main" id="{BD3BA28F-AA6A-7644-BF77-AA4DD99F3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467" name="Text Box 404">
              <a:extLst>
                <a:ext uri="{FF2B5EF4-FFF2-40B4-BE49-F238E27FC236}">
                  <a16:creationId xmlns:a16="http://schemas.microsoft.com/office/drawing/2014/main" id="{F1AD7012-A4F5-974B-A3CC-56CE08B3F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1+e</a:t>
              </a:r>
            </a:p>
          </p:txBody>
        </p:sp>
        <p:sp>
          <p:nvSpPr>
            <p:cNvPr id="468" name="Text Box 405">
              <a:extLst>
                <a:ext uri="{FF2B5EF4-FFF2-40B4-BE49-F238E27FC236}">
                  <a16:creationId xmlns:a16="http://schemas.microsoft.com/office/drawing/2014/main" id="{85C4596C-58BB-894A-95A3-3EA3C72DF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</a:p>
          </p:txBody>
        </p:sp>
      </p:grpSp>
      <p:sp>
        <p:nvSpPr>
          <p:cNvPr id="469" name="Rectangle 3">
            <a:extLst>
              <a:ext uri="{FF2B5EF4-FFF2-40B4-BE49-F238E27FC236}">
                <a16:creationId xmlns:a16="http://schemas.microsoft.com/office/drawing/2014/main" id="{2B25C40C-5E57-2E4E-BB2C-C3C589C0AA48}"/>
              </a:ext>
            </a:extLst>
          </p:cNvPr>
          <p:cNvSpPr txBox="1">
            <a:spLocks noChangeArrowheads="1"/>
          </p:cNvSpPr>
          <p:nvPr/>
        </p:nvSpPr>
        <p:spPr>
          <a:xfrm>
            <a:off x="627698" y="1762759"/>
            <a:ext cx="10792142" cy="1201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271463">
              <a:defRPr/>
            </a:pPr>
            <a:r>
              <a:rPr lang="en-US" dirty="0"/>
              <a:t>sample scenario: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routing to destination a, traffic entering at d, c, e with rates 1, e (&lt;1), 1</a:t>
            </a:r>
          </a:p>
          <a:p>
            <a:pPr marL="744538" lvl="1" indent="-271463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link costs are directional, and volume-dependent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E4A59EDE-07FC-4344-A364-9AF704FDF84B}"/>
              </a:ext>
            </a:extLst>
          </p:cNvPr>
          <p:cNvGrpSpPr/>
          <p:nvPr/>
        </p:nvGrpSpPr>
        <p:grpSpPr>
          <a:xfrm>
            <a:off x="3365818" y="4272915"/>
            <a:ext cx="1854835" cy="769620"/>
            <a:chOff x="490538" y="4465955"/>
            <a:chExt cx="1854835" cy="769620"/>
          </a:xfrm>
        </p:grpSpPr>
        <p:sp>
          <p:nvSpPr>
            <p:cNvPr id="477" name="Text Box 52">
              <a:extLst>
                <a:ext uri="{FF2B5EF4-FFF2-40B4-BE49-F238E27FC236}">
                  <a16:creationId xmlns:a16="http://schemas.microsoft.com/office/drawing/2014/main" id="{C4892482-F5D9-184D-A870-E368DCD5E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8" name="Text Box 54">
              <a:extLst>
                <a:ext uri="{FF2B5EF4-FFF2-40B4-BE49-F238E27FC236}">
                  <a16:creationId xmlns:a16="http://schemas.microsoft.com/office/drawing/2014/main" id="{C3881C69-8957-A744-9162-22C435FF0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79" name="Text Box 56">
              <a:extLst>
                <a:ext uri="{FF2B5EF4-FFF2-40B4-BE49-F238E27FC236}">
                  <a16:creationId xmlns:a16="http://schemas.microsoft.com/office/drawing/2014/main" id="{9D3241F4-EEAC-8549-8395-A23FBD06A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1E04B41-4842-E54F-823F-548EC045317C}"/>
              </a:ext>
            </a:extLst>
          </p:cNvPr>
          <p:cNvGrpSpPr/>
          <p:nvPr/>
        </p:nvGrpSpPr>
        <p:grpSpPr>
          <a:xfrm>
            <a:off x="6576378" y="4293235"/>
            <a:ext cx="1854835" cy="769620"/>
            <a:chOff x="490538" y="4465955"/>
            <a:chExt cx="1854835" cy="769620"/>
          </a:xfrm>
        </p:grpSpPr>
        <p:sp>
          <p:nvSpPr>
            <p:cNvPr id="481" name="Text Box 52">
              <a:extLst>
                <a:ext uri="{FF2B5EF4-FFF2-40B4-BE49-F238E27FC236}">
                  <a16:creationId xmlns:a16="http://schemas.microsoft.com/office/drawing/2014/main" id="{91598559-8B3C-0B4F-966D-B74F51E9D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2" name="Text Box 54">
              <a:extLst>
                <a:ext uri="{FF2B5EF4-FFF2-40B4-BE49-F238E27FC236}">
                  <a16:creationId xmlns:a16="http://schemas.microsoft.com/office/drawing/2014/main" id="{32E7C389-98BE-B34E-B6E2-083D461B8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3" name="Text Box 56">
              <a:extLst>
                <a:ext uri="{FF2B5EF4-FFF2-40B4-BE49-F238E27FC236}">
                  <a16:creationId xmlns:a16="http://schemas.microsoft.com/office/drawing/2014/main" id="{416A5A64-7B8F-FC47-9C48-ABF58F14B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CA27CC-335F-954C-8841-29204C989B2D}"/>
              </a:ext>
            </a:extLst>
          </p:cNvPr>
          <p:cNvGrpSpPr/>
          <p:nvPr/>
        </p:nvGrpSpPr>
        <p:grpSpPr>
          <a:xfrm>
            <a:off x="9705658" y="4313555"/>
            <a:ext cx="1854835" cy="769620"/>
            <a:chOff x="490538" y="4465955"/>
            <a:chExt cx="1854835" cy="769620"/>
          </a:xfrm>
        </p:grpSpPr>
        <p:sp>
          <p:nvSpPr>
            <p:cNvPr id="485" name="Text Box 52">
              <a:extLst>
                <a:ext uri="{FF2B5EF4-FFF2-40B4-BE49-F238E27FC236}">
                  <a16:creationId xmlns:a16="http://schemas.microsoft.com/office/drawing/2014/main" id="{F5769656-1C84-634E-AFC9-06A5868C2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130" y="4868862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6" name="Text Box 54">
              <a:extLst>
                <a:ext uri="{FF2B5EF4-FFF2-40B4-BE49-F238E27FC236}">
                  <a16:creationId xmlns:a16="http://schemas.microsoft.com/office/drawing/2014/main" id="{1054ED10-BACF-DD45-9558-1CF4CC88D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8" y="4472940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  <p:sp>
          <p:nvSpPr>
            <p:cNvPr id="487" name="Text Box 56">
              <a:extLst>
                <a:ext uri="{FF2B5EF4-FFF2-40B4-BE49-F238E27FC236}">
                  <a16:creationId xmlns:a16="http://schemas.microsoft.com/office/drawing/2014/main" id="{CA594A24-D623-ED4A-AF78-D42A26AAF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223" y="4465955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898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/>
      <p:bldP spid="402" grpId="0" animBg="1"/>
      <p:bldP spid="4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6860458" cy="894622"/>
          </a:xfrm>
        </p:spPr>
        <p:txBody>
          <a:bodyPr/>
          <a:lstStyle/>
          <a:p>
            <a:r>
              <a:rPr lang="en-US" dirty="0"/>
              <a:t>Graph abstraction: link costs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11" name="Group 2">
            <a:extLst>
              <a:ext uri="{FF2B5EF4-FFF2-40B4-BE49-F238E27FC236}">
                <a16:creationId xmlns:a16="http://schemas.microsoft.com/office/drawing/2014/main" id="{8F3AF934-05FC-1741-9920-1E37F407434E}"/>
              </a:ext>
            </a:extLst>
          </p:cNvPr>
          <p:cNvGrpSpPr>
            <a:grpSpLocks/>
          </p:cNvGrpSpPr>
          <p:nvPr/>
        </p:nvGrpSpPr>
        <p:grpSpPr bwMode="auto">
          <a:xfrm>
            <a:off x="1238864" y="1288538"/>
            <a:ext cx="3571875" cy="2236788"/>
            <a:chOff x="3162" y="1071"/>
            <a:chExt cx="2250" cy="1409"/>
          </a:xfrm>
        </p:grpSpPr>
        <p:sp>
          <p:nvSpPr>
            <p:cNvPr id="612" name="Freeform 3">
              <a:extLst>
                <a:ext uri="{FF2B5EF4-FFF2-40B4-BE49-F238E27FC236}">
                  <a16:creationId xmlns:a16="http://schemas.microsoft.com/office/drawing/2014/main" id="{453067FB-5417-D747-A9D1-7A886199D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3" name="Freeform 4">
              <a:extLst>
                <a:ext uri="{FF2B5EF4-FFF2-40B4-BE49-F238E27FC236}">
                  <a16:creationId xmlns:a16="http://schemas.microsoft.com/office/drawing/2014/main" id="{33DAED7D-3A7B-904E-9B5E-9FC4FC3D1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4" name="Oval 5">
              <a:extLst>
                <a:ext uri="{FF2B5EF4-FFF2-40B4-BE49-F238E27FC236}">
                  <a16:creationId xmlns:a16="http://schemas.microsoft.com/office/drawing/2014/main" id="{2170DD72-9E40-764D-9C66-5662F5C98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Line 6">
              <a:extLst>
                <a:ext uri="{FF2B5EF4-FFF2-40B4-BE49-F238E27FC236}">
                  <a16:creationId xmlns:a16="http://schemas.microsoft.com/office/drawing/2014/main" id="{AD1E8D51-D03D-3E44-9ECF-8CEF9C5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Line 7">
              <a:extLst>
                <a:ext uri="{FF2B5EF4-FFF2-40B4-BE49-F238E27FC236}">
                  <a16:creationId xmlns:a16="http://schemas.microsoft.com/office/drawing/2014/main" id="{EF7881A8-F3AA-5647-81DD-BFEC3F67F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Rectangle 8">
              <a:extLst>
                <a:ext uri="{FF2B5EF4-FFF2-40B4-BE49-F238E27FC236}">
                  <a16:creationId xmlns:a16="http://schemas.microsoft.com/office/drawing/2014/main" id="{9DDD93A0-0B9F-214B-88D4-CA45AABB3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Oval 9">
              <a:extLst>
                <a:ext uri="{FF2B5EF4-FFF2-40B4-BE49-F238E27FC236}">
                  <a16:creationId xmlns:a16="http://schemas.microsoft.com/office/drawing/2014/main" id="{D83D8A8A-8F8F-A047-B67A-4E57193F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Oval 10">
              <a:extLst>
                <a:ext uri="{FF2B5EF4-FFF2-40B4-BE49-F238E27FC236}">
                  <a16:creationId xmlns:a16="http://schemas.microsoft.com/office/drawing/2014/main" id="{21DC2241-7526-B048-963D-024ABCFF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Line 11">
              <a:extLst>
                <a:ext uri="{FF2B5EF4-FFF2-40B4-BE49-F238E27FC236}">
                  <a16:creationId xmlns:a16="http://schemas.microsoft.com/office/drawing/2014/main" id="{137382C1-9446-A94A-A118-0B9E495ED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Line 12">
              <a:extLst>
                <a:ext uri="{FF2B5EF4-FFF2-40B4-BE49-F238E27FC236}">
                  <a16:creationId xmlns:a16="http://schemas.microsoft.com/office/drawing/2014/main" id="{04A9146B-C80E-C141-9048-092B193CA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13">
              <a:extLst>
                <a:ext uri="{FF2B5EF4-FFF2-40B4-BE49-F238E27FC236}">
                  <a16:creationId xmlns:a16="http://schemas.microsoft.com/office/drawing/2014/main" id="{E3CEEEB9-7637-A644-99B6-2A13DFD4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Oval 14">
              <a:extLst>
                <a:ext uri="{FF2B5EF4-FFF2-40B4-BE49-F238E27FC236}">
                  <a16:creationId xmlns:a16="http://schemas.microsoft.com/office/drawing/2014/main" id="{C107E8DA-8746-AF42-A141-86F28CAF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4" name="Oval 15">
              <a:extLst>
                <a:ext uri="{FF2B5EF4-FFF2-40B4-BE49-F238E27FC236}">
                  <a16:creationId xmlns:a16="http://schemas.microsoft.com/office/drawing/2014/main" id="{5F2BA590-63EE-0C46-A5CA-02573C500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5" name="Line 16">
              <a:extLst>
                <a:ext uri="{FF2B5EF4-FFF2-40B4-BE49-F238E27FC236}">
                  <a16:creationId xmlns:a16="http://schemas.microsoft.com/office/drawing/2014/main" id="{11080E94-1F03-714E-8AB1-3B4DEA4A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FE188877-FC11-9F4C-9A67-6A13C778D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7" name="Rectangle 18">
              <a:extLst>
                <a:ext uri="{FF2B5EF4-FFF2-40B4-BE49-F238E27FC236}">
                  <a16:creationId xmlns:a16="http://schemas.microsoft.com/office/drawing/2014/main" id="{AB0D0A23-CA41-9C45-8823-F5E417571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8" name="Oval 19">
              <a:extLst>
                <a:ext uri="{FF2B5EF4-FFF2-40B4-BE49-F238E27FC236}">
                  <a16:creationId xmlns:a16="http://schemas.microsoft.com/office/drawing/2014/main" id="{A3557876-CBC0-904A-8546-3AF399CF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9" name="Oval 20">
              <a:extLst>
                <a:ext uri="{FF2B5EF4-FFF2-40B4-BE49-F238E27FC236}">
                  <a16:creationId xmlns:a16="http://schemas.microsoft.com/office/drawing/2014/main" id="{C3E2692B-8831-754F-9E6E-008C343B6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Line 21">
              <a:extLst>
                <a:ext uri="{FF2B5EF4-FFF2-40B4-BE49-F238E27FC236}">
                  <a16:creationId xmlns:a16="http://schemas.microsoft.com/office/drawing/2014/main" id="{9123636B-BAFA-2440-8260-5EA0CA220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2">
              <a:extLst>
                <a:ext uri="{FF2B5EF4-FFF2-40B4-BE49-F238E27FC236}">
                  <a16:creationId xmlns:a16="http://schemas.microsoft.com/office/drawing/2014/main" id="{EFE8FE51-3AD2-4745-ADE0-A43C0312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Rectangle 23">
              <a:extLst>
                <a:ext uri="{FF2B5EF4-FFF2-40B4-BE49-F238E27FC236}">
                  <a16:creationId xmlns:a16="http://schemas.microsoft.com/office/drawing/2014/main" id="{FD42180D-C903-D144-9E3E-AD4A52F5C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3" name="Oval 24">
              <a:extLst>
                <a:ext uri="{FF2B5EF4-FFF2-40B4-BE49-F238E27FC236}">
                  <a16:creationId xmlns:a16="http://schemas.microsoft.com/office/drawing/2014/main" id="{F07CE376-92DE-2A4B-8855-4035B688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Oval 25">
              <a:extLst>
                <a:ext uri="{FF2B5EF4-FFF2-40B4-BE49-F238E27FC236}">
                  <a16:creationId xmlns:a16="http://schemas.microsoft.com/office/drawing/2014/main" id="{E4EA7D36-77DD-114A-A537-3E5E6AF3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5" name="Line 26">
              <a:extLst>
                <a:ext uri="{FF2B5EF4-FFF2-40B4-BE49-F238E27FC236}">
                  <a16:creationId xmlns:a16="http://schemas.microsoft.com/office/drawing/2014/main" id="{B4B8F4B2-F24A-4049-A3F6-305EE1D36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6" name="Line 27">
              <a:extLst>
                <a:ext uri="{FF2B5EF4-FFF2-40B4-BE49-F238E27FC236}">
                  <a16:creationId xmlns:a16="http://schemas.microsoft.com/office/drawing/2014/main" id="{A5D15F50-B753-C442-91B9-889011830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7" name="Rectangle 28">
              <a:extLst>
                <a:ext uri="{FF2B5EF4-FFF2-40B4-BE49-F238E27FC236}">
                  <a16:creationId xmlns:a16="http://schemas.microsoft.com/office/drawing/2014/main" id="{629ABB40-A5DD-844A-ABE9-8F6A1075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8" name="Oval 29">
              <a:extLst>
                <a:ext uri="{FF2B5EF4-FFF2-40B4-BE49-F238E27FC236}">
                  <a16:creationId xmlns:a16="http://schemas.microsoft.com/office/drawing/2014/main" id="{FE70825F-F5BB-2A42-A076-DCF342825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9" name="Oval 30">
              <a:extLst>
                <a:ext uri="{FF2B5EF4-FFF2-40B4-BE49-F238E27FC236}">
                  <a16:creationId xmlns:a16="http://schemas.microsoft.com/office/drawing/2014/main" id="{E5C07A67-14B1-2749-8C45-CCF8A715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Line 31">
              <a:extLst>
                <a:ext uri="{FF2B5EF4-FFF2-40B4-BE49-F238E27FC236}">
                  <a16:creationId xmlns:a16="http://schemas.microsoft.com/office/drawing/2014/main" id="{0542E5EA-1D03-AB4F-9FEC-B3A92BC33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Line 32">
              <a:extLst>
                <a:ext uri="{FF2B5EF4-FFF2-40B4-BE49-F238E27FC236}">
                  <a16:creationId xmlns:a16="http://schemas.microsoft.com/office/drawing/2014/main" id="{5443EC84-61B8-B843-A6E1-5A4F636A6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Rectangle 33">
              <a:extLst>
                <a:ext uri="{FF2B5EF4-FFF2-40B4-BE49-F238E27FC236}">
                  <a16:creationId xmlns:a16="http://schemas.microsoft.com/office/drawing/2014/main" id="{9782BC94-E1A7-5740-A6A1-585BA6B4E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Oval 34">
              <a:extLst>
                <a:ext uri="{FF2B5EF4-FFF2-40B4-BE49-F238E27FC236}">
                  <a16:creationId xmlns:a16="http://schemas.microsoft.com/office/drawing/2014/main" id="{347E1E2B-9AA3-814E-88C5-98C196199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35">
              <a:extLst>
                <a:ext uri="{FF2B5EF4-FFF2-40B4-BE49-F238E27FC236}">
                  <a16:creationId xmlns:a16="http://schemas.microsoft.com/office/drawing/2014/main" id="{321283E4-4A33-8C40-9132-D98702BFF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Freeform 36">
              <a:extLst>
                <a:ext uri="{FF2B5EF4-FFF2-40B4-BE49-F238E27FC236}">
                  <a16:creationId xmlns:a16="http://schemas.microsoft.com/office/drawing/2014/main" id="{E75C929F-25A5-CE44-BC4C-F4689510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6" name="Freeform 37">
              <a:extLst>
                <a:ext uri="{FF2B5EF4-FFF2-40B4-BE49-F238E27FC236}">
                  <a16:creationId xmlns:a16="http://schemas.microsoft.com/office/drawing/2014/main" id="{145717E6-3976-BF4C-B776-D1C932E8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38">
              <a:extLst>
                <a:ext uri="{FF2B5EF4-FFF2-40B4-BE49-F238E27FC236}">
                  <a16:creationId xmlns:a16="http://schemas.microsoft.com/office/drawing/2014/main" id="{A208B769-70F6-9E4C-960A-A8DFC0EC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39">
              <a:extLst>
                <a:ext uri="{FF2B5EF4-FFF2-40B4-BE49-F238E27FC236}">
                  <a16:creationId xmlns:a16="http://schemas.microsoft.com/office/drawing/2014/main" id="{B59A27ED-2064-ED4C-B8FC-0E8B32DB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40">
              <a:extLst>
                <a:ext uri="{FF2B5EF4-FFF2-40B4-BE49-F238E27FC236}">
                  <a16:creationId xmlns:a16="http://schemas.microsoft.com/office/drawing/2014/main" id="{121316DC-42A4-644A-9197-5C50258A0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41">
              <a:extLst>
                <a:ext uri="{FF2B5EF4-FFF2-40B4-BE49-F238E27FC236}">
                  <a16:creationId xmlns:a16="http://schemas.microsoft.com/office/drawing/2014/main" id="{12DEF568-9364-4644-9D5B-A43233023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42">
              <a:extLst>
                <a:ext uri="{FF2B5EF4-FFF2-40B4-BE49-F238E27FC236}">
                  <a16:creationId xmlns:a16="http://schemas.microsoft.com/office/drawing/2014/main" id="{DFA2F297-7F20-564C-A937-26867B0AE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43">
              <a:extLst>
                <a:ext uri="{FF2B5EF4-FFF2-40B4-BE49-F238E27FC236}">
                  <a16:creationId xmlns:a16="http://schemas.microsoft.com/office/drawing/2014/main" id="{62A27136-D795-774F-8FF9-34713D464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53" name="Group 44">
              <a:extLst>
                <a:ext uri="{FF2B5EF4-FFF2-40B4-BE49-F238E27FC236}">
                  <a16:creationId xmlns:a16="http://schemas.microsoft.com/office/drawing/2014/main" id="{C99C2CD4-C4EA-C04D-8AAE-36D8B6299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679" name="Rectangle 45">
                <a:extLst>
                  <a:ext uri="{FF2B5EF4-FFF2-40B4-BE49-F238E27FC236}">
                    <a16:creationId xmlns:a16="http://schemas.microsoft.com/office/drawing/2014/main" id="{1CABD7F6-8165-8E4A-BE47-7EF07B556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Text Box 46">
                <a:extLst>
                  <a:ext uri="{FF2B5EF4-FFF2-40B4-BE49-F238E27FC236}">
                    <a16:creationId xmlns:a16="http://schemas.microsoft.com/office/drawing/2014/main" id="{92427952-B2CD-2346-8330-8A5FCBC2B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4" name="Group 47">
              <a:extLst>
                <a:ext uri="{FF2B5EF4-FFF2-40B4-BE49-F238E27FC236}">
                  <a16:creationId xmlns:a16="http://schemas.microsoft.com/office/drawing/2014/main" id="{976C96E8-0AD3-E941-A9F5-DF3E1A47D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677" name="Rectangle 48">
                <a:extLst>
                  <a:ext uri="{FF2B5EF4-FFF2-40B4-BE49-F238E27FC236}">
                    <a16:creationId xmlns:a16="http://schemas.microsoft.com/office/drawing/2014/main" id="{8916E3C2-1E79-4642-85BC-BCB2EADB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49">
                <a:extLst>
                  <a:ext uri="{FF2B5EF4-FFF2-40B4-BE49-F238E27FC236}">
                    <a16:creationId xmlns:a16="http://schemas.microsoft.com/office/drawing/2014/main" id="{031FB18A-DC18-F847-BA60-BD8DC2013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5" name="Group 50">
              <a:extLst>
                <a:ext uri="{FF2B5EF4-FFF2-40B4-BE49-F238E27FC236}">
                  <a16:creationId xmlns:a16="http://schemas.microsoft.com/office/drawing/2014/main" id="{15EC6BC8-2051-9B43-8474-12F5179EE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675" name="Rectangle 51">
                <a:extLst>
                  <a:ext uri="{FF2B5EF4-FFF2-40B4-BE49-F238E27FC236}">
                    <a16:creationId xmlns:a16="http://schemas.microsoft.com/office/drawing/2014/main" id="{1AF33268-294F-4241-927A-6DBA3F2D7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6" name="Text Box 52">
                <a:extLst>
                  <a:ext uri="{FF2B5EF4-FFF2-40B4-BE49-F238E27FC236}">
                    <a16:creationId xmlns:a16="http://schemas.microsoft.com/office/drawing/2014/main" id="{8B945CFB-A2BC-1D42-84E4-882BBC95E2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  <p:grpSp>
          <p:nvGrpSpPr>
            <p:cNvPr id="656" name="Group 53">
              <a:extLst>
                <a:ext uri="{FF2B5EF4-FFF2-40B4-BE49-F238E27FC236}">
                  <a16:creationId xmlns:a16="http://schemas.microsoft.com/office/drawing/2014/main" id="{FDD8B679-D777-2E4D-9A1F-C71EC712A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673" name="Rectangle 54">
                <a:extLst>
                  <a:ext uri="{FF2B5EF4-FFF2-40B4-BE49-F238E27FC236}">
                    <a16:creationId xmlns:a16="http://schemas.microsoft.com/office/drawing/2014/main" id="{6EA1D1BF-D644-594E-9DC3-6D0351A4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4" name="Text Box 55">
                <a:extLst>
                  <a:ext uri="{FF2B5EF4-FFF2-40B4-BE49-F238E27FC236}">
                    <a16:creationId xmlns:a16="http://schemas.microsoft.com/office/drawing/2014/main" id="{8FCBB617-DEFB-9744-B8A4-4E1E68D8A3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7" name="Group 56">
              <a:extLst>
                <a:ext uri="{FF2B5EF4-FFF2-40B4-BE49-F238E27FC236}">
                  <a16:creationId xmlns:a16="http://schemas.microsoft.com/office/drawing/2014/main" id="{28C30620-9B81-5A4E-A97C-60B4E0E32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671" name="Rectangle 57">
                <a:extLst>
                  <a:ext uri="{FF2B5EF4-FFF2-40B4-BE49-F238E27FC236}">
                    <a16:creationId xmlns:a16="http://schemas.microsoft.com/office/drawing/2014/main" id="{1A44830E-FAAD-D047-825F-D463DC07C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2" name="Text Box 58">
                <a:extLst>
                  <a:ext uri="{FF2B5EF4-FFF2-40B4-BE49-F238E27FC236}">
                    <a16:creationId xmlns:a16="http://schemas.microsoft.com/office/drawing/2014/main" id="{4A4BE0CE-ED8E-064B-AF09-AA4FC512E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58" name="Group 59">
              <a:extLst>
                <a:ext uri="{FF2B5EF4-FFF2-40B4-BE49-F238E27FC236}">
                  <a16:creationId xmlns:a16="http://schemas.microsoft.com/office/drawing/2014/main" id="{C1F4D6C9-E81E-624A-B436-921840F8D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669" name="Rectangle 60">
                <a:extLst>
                  <a:ext uri="{FF2B5EF4-FFF2-40B4-BE49-F238E27FC236}">
                    <a16:creationId xmlns:a16="http://schemas.microsoft.com/office/drawing/2014/main" id="{245262F4-4026-E949-9DCB-BB9B5D9D5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0" name="Text Box 61">
                <a:extLst>
                  <a:ext uri="{FF2B5EF4-FFF2-40B4-BE49-F238E27FC236}">
                    <a16:creationId xmlns:a16="http://schemas.microsoft.com/office/drawing/2014/main" id="{AEB3CE28-3923-3C4E-B064-B7F0BA975A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</a:p>
            </p:txBody>
          </p:sp>
        </p:grpSp>
        <p:sp>
          <p:nvSpPr>
            <p:cNvPr id="659" name="Text Box 62">
              <a:extLst>
                <a:ext uri="{FF2B5EF4-FFF2-40B4-BE49-F238E27FC236}">
                  <a16:creationId xmlns:a16="http://schemas.microsoft.com/office/drawing/2014/main" id="{701B1242-762A-7549-8469-E0E6A3247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0" name="Text Box 63">
              <a:extLst>
                <a:ext uri="{FF2B5EF4-FFF2-40B4-BE49-F238E27FC236}">
                  <a16:creationId xmlns:a16="http://schemas.microsoft.com/office/drawing/2014/main" id="{92C7415C-205B-0141-A835-E28CCFE34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1" name="Text Box 64">
              <a:extLst>
                <a:ext uri="{FF2B5EF4-FFF2-40B4-BE49-F238E27FC236}">
                  <a16:creationId xmlns:a16="http://schemas.microsoft.com/office/drawing/2014/main" id="{F0F0E459-A754-BC42-AAB4-E313BB45E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2" name="Text Box 65">
              <a:extLst>
                <a:ext uri="{FF2B5EF4-FFF2-40B4-BE49-F238E27FC236}">
                  <a16:creationId xmlns:a16="http://schemas.microsoft.com/office/drawing/2014/main" id="{5A0B6924-9D83-BD4A-8CFE-9500663C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3" name="Text Box 66">
              <a:extLst>
                <a:ext uri="{FF2B5EF4-FFF2-40B4-BE49-F238E27FC236}">
                  <a16:creationId xmlns:a16="http://schemas.microsoft.com/office/drawing/2014/main" id="{6E3E3D55-9237-C845-9A8D-D340C3E11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4" name="Text Box 67">
              <a:extLst>
                <a:ext uri="{FF2B5EF4-FFF2-40B4-BE49-F238E27FC236}">
                  <a16:creationId xmlns:a16="http://schemas.microsoft.com/office/drawing/2014/main" id="{D025C99C-DFC7-0A4F-8AAA-17320A7C5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" name="Text Box 68">
              <a:extLst>
                <a:ext uri="{FF2B5EF4-FFF2-40B4-BE49-F238E27FC236}">
                  <a16:creationId xmlns:a16="http://schemas.microsoft.com/office/drawing/2014/main" id="{30F29813-395E-A44E-BB9F-87C86902A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6" name="Text Box 69">
              <a:extLst>
                <a:ext uri="{FF2B5EF4-FFF2-40B4-BE49-F238E27FC236}">
                  <a16:creationId xmlns:a16="http://schemas.microsoft.com/office/drawing/2014/main" id="{2B974974-7BCD-014C-BD76-E756B6797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7" name="Text Box 70">
              <a:extLst>
                <a:ext uri="{FF2B5EF4-FFF2-40B4-BE49-F238E27FC236}">
                  <a16:creationId xmlns:a16="http://schemas.microsoft.com/office/drawing/2014/main" id="{F094EC90-E0AA-CB45-95E4-B52B0E9BC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8" name="Text Box 71">
              <a:extLst>
                <a:ext uri="{FF2B5EF4-FFF2-40B4-BE49-F238E27FC236}">
                  <a16:creationId xmlns:a16="http://schemas.microsoft.com/office/drawing/2014/main" id="{CBA2DE5C-9821-9E47-AB4D-09462934E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2" name="Text Box 72">
            <a:extLst>
              <a:ext uri="{FF2B5EF4-FFF2-40B4-BE49-F238E27FC236}">
                <a16:creationId xmlns:a16="http://schemas.microsoft.com/office/drawing/2014/main" id="{36F192F0-85DA-A647-A8F9-5CBF1CE81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748" y="3898081"/>
            <a:ext cx="248080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+mn-lt"/>
              </a:rPr>
              <a:t>graph: </a:t>
            </a:r>
            <a:r>
              <a:rPr lang="en-US" sz="2800" i="1" dirty="0">
                <a:latin typeface="+mn-lt"/>
              </a:rPr>
              <a:t>G = (N,E)</a:t>
            </a:r>
          </a:p>
          <a:p>
            <a:pPr eaLnBrk="1" hangingPunct="1"/>
            <a:endParaRPr lang="en-US" sz="2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0443A-E126-1D4D-BD75-6130D04D9E32}"/>
              </a:ext>
            </a:extLst>
          </p:cNvPr>
          <p:cNvSpPr txBox="1"/>
          <p:nvPr/>
        </p:nvSpPr>
        <p:spPr>
          <a:xfrm>
            <a:off x="5456905" y="1415845"/>
            <a:ext cx="5884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c</a:t>
            </a:r>
            <a:r>
              <a:rPr lang="en-US" sz="2400" i="1" baseline="-25000" dirty="0"/>
              <a:t>a,b</a:t>
            </a:r>
            <a:r>
              <a:rPr lang="en-US" sz="2400" i="1" dirty="0"/>
              <a:t>: </a:t>
            </a:r>
            <a:r>
              <a:rPr lang="en-US" sz="2400" dirty="0"/>
              <a:t>cost of </a:t>
            </a:r>
            <a:r>
              <a:rPr lang="en-US" sz="2400" i="1" dirty="0">
                <a:solidFill>
                  <a:srgbClr val="0000A8"/>
                </a:solidFill>
              </a:rPr>
              <a:t>direct</a:t>
            </a:r>
            <a:r>
              <a:rPr lang="en-US" sz="2400" dirty="0"/>
              <a:t> link connecting </a:t>
            </a:r>
            <a:r>
              <a:rPr lang="en-US" sz="2400" i="1" dirty="0"/>
              <a:t>a</a:t>
            </a:r>
            <a:r>
              <a:rPr lang="en-US" sz="2400" dirty="0"/>
              <a:t> and </a:t>
            </a:r>
            <a:r>
              <a:rPr lang="en-US" sz="2400" i="1" dirty="0"/>
              <a:t>b</a:t>
            </a:r>
          </a:p>
          <a:p>
            <a:r>
              <a:rPr lang="en-US" sz="2400" dirty="0"/>
              <a:t>             </a:t>
            </a:r>
            <a:r>
              <a:rPr lang="en-US" sz="2400" i="1" dirty="0"/>
              <a:t>e.g., c</a:t>
            </a:r>
            <a:r>
              <a:rPr lang="en-US" sz="2400" i="1" baseline="-25000" dirty="0"/>
              <a:t>w,z </a:t>
            </a:r>
            <a:r>
              <a:rPr lang="en-US" sz="2400" dirty="0"/>
              <a:t>= 5, </a:t>
            </a:r>
            <a:r>
              <a:rPr lang="en-US" sz="2400" i="1" dirty="0"/>
              <a:t>c</a:t>
            </a:r>
            <a:r>
              <a:rPr lang="en-US" sz="2400" i="1" baseline="-25000" dirty="0"/>
              <a:t>u,z </a:t>
            </a:r>
            <a:r>
              <a:rPr lang="en-US" sz="2400" dirty="0"/>
              <a:t>= </a:t>
            </a:r>
            <a:r>
              <a:rPr lang="en-US" sz="2400" dirty="0">
                <a:cs typeface="Arial" charset="0"/>
              </a:rPr>
              <a:t>∞</a:t>
            </a:r>
            <a:endParaRPr lang="en-US" sz="2400" dirty="0"/>
          </a:p>
          <a:p>
            <a:endParaRPr lang="en-US" sz="2400" dirty="0"/>
          </a:p>
          <a:p>
            <a:pPr marL="801688" lvl="1"/>
            <a:r>
              <a:rPr lang="en-US" sz="2400" dirty="0"/>
              <a:t>cost defined by network operator: could always be 1, or inversely related to bandwidth, or directly related to congestion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BFBE2A81-FFD1-7B4E-9584-A27B7DB3E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537178"/>
            <a:ext cx="51144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N: </a:t>
            </a:r>
            <a:r>
              <a:rPr lang="en-US" sz="2800" dirty="0">
                <a:latin typeface="+mn-lt"/>
              </a:rPr>
              <a:t>set of routers = { </a:t>
            </a:r>
            <a:r>
              <a:rPr lang="en-US" sz="2800" i="1" dirty="0">
                <a:latin typeface="+mn-lt"/>
              </a:rPr>
              <a:t>u, v, w, x, y, z </a:t>
            </a:r>
            <a:r>
              <a:rPr lang="en-US" sz="2800" dirty="0">
                <a:latin typeface="+mn-lt"/>
              </a:rPr>
              <a:t>}</a:t>
            </a:r>
          </a:p>
        </p:txBody>
      </p:sp>
      <p:sp>
        <p:nvSpPr>
          <p:cNvPr id="77" name="Text Box 72">
            <a:extLst>
              <a:ext uri="{FF2B5EF4-FFF2-40B4-BE49-F238E27FC236}">
                <a16:creationId xmlns:a16="http://schemas.microsoft.com/office/drawing/2014/main" id="{EE3DED54-15B8-EA4D-AA68-CD285B8D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06769"/>
            <a:ext cx="100759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i="1" dirty="0">
                <a:latin typeface="+mn-lt"/>
              </a:rPr>
              <a:t>E: </a:t>
            </a:r>
            <a:r>
              <a:rPr lang="en-US" sz="2800" dirty="0">
                <a:latin typeface="+mn-lt"/>
              </a:rPr>
              <a:t>set of links =</a:t>
            </a:r>
            <a:r>
              <a:rPr lang="en-US" sz="3200" dirty="0">
                <a:latin typeface="+mn-lt"/>
              </a:rPr>
              <a:t>{</a:t>
            </a:r>
            <a:r>
              <a:rPr lang="en-US" sz="36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(</a:t>
            </a:r>
            <a:r>
              <a:rPr lang="en-US" sz="2800" i="1" dirty="0">
                <a:latin typeface="+mn-lt"/>
              </a:rPr>
              <a:t>u,v), (u,x), (v,x), (v,w), (x,w), (x,y), (w,y), (w,z), (y,z</a:t>
            </a:r>
            <a:r>
              <a:rPr lang="en-US" sz="2800" dirty="0">
                <a:latin typeface="+mn-lt"/>
              </a:rPr>
              <a:t>) </a:t>
            </a:r>
            <a:r>
              <a:rPr lang="en-US" sz="3200" dirty="0">
                <a:latin typeface="+mn-lt"/>
              </a:rPr>
              <a:t>}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6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</a:t>
            </a:r>
            <a:r>
              <a:rPr lang="en-US" i="1"/>
              <a:t>fast do </a:t>
            </a:r>
            <a:r>
              <a:rPr lang="en-US" i="1" dirty="0"/>
              <a:t>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19448</TotalTime>
  <Words>1737</Words>
  <Application>Microsoft Office PowerPoint</Application>
  <PresentationFormat>Widescreen</PresentationFormat>
  <Paragraphs>508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1_Office Theme</vt:lpstr>
      <vt:lpstr>Network layer control plane: our goals</vt:lpstr>
      <vt:lpstr>Network layer: “control plane” roadmap</vt:lpstr>
      <vt:lpstr>Network-layer functions</vt:lpstr>
      <vt:lpstr>Per-router control plane</vt:lpstr>
      <vt:lpstr>Software-Defined Networking (SDN) control plane</vt:lpstr>
      <vt:lpstr>Network layer: “control plane” roadmap</vt:lpstr>
      <vt:lpstr>Routing protocols</vt:lpstr>
      <vt:lpstr>Graph abstraction: link costs</vt:lpstr>
      <vt:lpstr>Routing algorithm classification</vt:lpstr>
      <vt:lpstr>Network layer: “control plane” roadmap</vt:lpstr>
      <vt:lpstr>Dijkstra’s link-state routing algorithm</vt:lpstr>
      <vt:lpstr>Dijkstra’s link-state routing algorithm</vt:lpstr>
      <vt:lpstr>Dijkstra’s algorithm: an example</vt:lpstr>
      <vt:lpstr>Dijkstra’s algorithm: an example</vt:lpstr>
      <vt:lpstr>Dijkstra’s algorithm: another example</vt:lpstr>
      <vt:lpstr>Dijkstra’s algorithm: discussion</vt:lpstr>
      <vt:lpstr>Dijkstra’s algorithm: oscillations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706</cp:revision>
  <dcterms:created xsi:type="dcterms:W3CDTF">2020-01-18T07:24:59Z</dcterms:created>
  <dcterms:modified xsi:type="dcterms:W3CDTF">2021-12-07T23:02:09Z</dcterms:modified>
</cp:coreProperties>
</file>