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E26F-0477-B15A-9068-3A9F295F7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02FC-485E-C95D-C2CA-4CF3CD3A6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FDC9-1B1D-B2B8-5D61-B035BB17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EA02-966C-9EFD-A63F-48BB4257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ED9E-1D40-118D-00CD-165F6B47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B583-CE7B-55D0-7086-EC0D9B22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D6687-FF47-0156-8AE5-3B250F7F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04C3-27F3-F45C-1F33-CDC893F0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B903-930C-24CA-6ACF-01C39D34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16D6-CEAF-8E51-A138-64606F2C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DFC0-BD85-03B5-D0B1-9D9E2D42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7CF69-7679-F00B-C362-3D1245EF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08C5-7853-46AF-324A-FCB4E64D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25D6-FD55-E970-5129-88DD6750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A8E6-44A0-4783-524B-38EE2F2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D55B-6FD2-B7DF-A2B7-FD945D09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25E5-802C-550C-13DD-D08EAEE9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5651-8884-9A82-9A64-B77C1E2B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337D-B26F-CEF6-8B35-AD7CC94B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2165-1880-A6B6-6A48-A53FC2CE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6637-5243-3152-B5F5-2A8B5E41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B1CF-9ADC-B05F-F2C5-08CA5A89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D021-4559-2F15-7709-FAB3E649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B8ED-EA50-D197-12EC-1315AD0F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D839-6A6B-3ED6-A51F-3DC4A137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514-56DA-5AF1-487F-0FEA78C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873C-DB75-4461-7911-2B9044979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6817-3F7B-361A-B808-AF039E3C2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310A-7D71-7C0B-7A96-AB2933E5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ADCCC-C951-7ECE-BD56-0793F4D8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193A7-540D-B633-0FE6-FF1612FE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94C-693A-F526-22FE-6D05A9C9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0364-51F5-BCFB-6935-997A4A83C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8878-7300-F903-5E4C-3F2B9A3A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97F67-0F4E-9B12-5E8B-A30CD535A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3356C-90AB-6AF4-B5D0-5F6CB7FA0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84CFE-D8C9-EC78-054A-C41708B2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8CF5-E159-8C57-A5A1-078ADCB1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97578-C8F9-28AA-9EB0-AA83AF77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2D4B-3304-805E-9A0F-9B18E43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16AD1-A653-67EE-E1BC-73DEDF99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97DA-A7E3-AA05-AFE9-1D026BFB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5AB04-0EB4-0B0D-09CA-DD30E7EA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099E2-F20C-0812-92BA-B3FA67EA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E8A80-381D-48CC-C779-F67C6EC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A006C-4B9A-BD77-0B83-15A57BA1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630-24F4-0CC6-64FB-FDE62682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870C-D770-222F-379F-FC0DF526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610FA-185A-6922-F128-503B74FB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DD1F-8F4A-7E8B-0B8F-5F269227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6D5D6-348D-7B5B-1B1A-D5D2745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95DB-7E7F-A597-C098-F872BFD4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29F9-E37D-C725-850D-ED52B98F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41216-D201-8BBD-CD68-5FD9DBA34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E990-F2F6-5F12-C0F5-5161CAC91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27861-D0EA-B4A9-AD25-0A45C7FE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1987-465A-083D-1BC0-CE67FA98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5FA0-A448-8EFF-9E15-E74CA41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8DCAA-45EC-4341-D23C-8DB57629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D906-15C8-88C6-61A4-8E675FEC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6624-0D98-C5A8-512F-E4EC36FE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C3DD-8549-4A14-82FA-A490CE1FBAC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367E-44B1-55B6-AD75-F47CC7966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0374-AB60-93D5-6AFB-B227FABF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91E-863D-4B69-890C-AD975922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20F-0DA0-1E09-0B3D-ACFAD0858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8AE5-3220-05D5-6501-041FB59A2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7962-9B4E-0CD0-D581-E3A18637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12014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Mir</dc:creator>
  <cp:lastModifiedBy>Abdullah Mir</cp:lastModifiedBy>
  <cp:revision>1</cp:revision>
  <dcterms:created xsi:type="dcterms:W3CDTF">2023-07-16T20:31:11Z</dcterms:created>
  <dcterms:modified xsi:type="dcterms:W3CDTF">2023-07-16T20:32:46Z</dcterms:modified>
</cp:coreProperties>
</file>